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drawings/drawing1.xml" ContentType="application/vnd.openxmlformats-officedocument.drawingml.chartshapes+xml"/>
  <Override PartName="/ppt/charts/chartEx1.xml" ContentType="application/vnd.ms-office.chartex+xml"/>
  <Override PartName="/ppt/charts/style6.xml" ContentType="application/vnd.ms-office.chartstyle+xml"/>
  <Override PartName="/ppt/charts/colors6.xml" ContentType="application/vnd.ms-office.chartcolorstyle+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4" r:id="rId4"/>
  </p:sldMasterIdLst>
  <p:notesMasterIdLst>
    <p:notesMasterId r:id="rId75"/>
  </p:notesMasterIdLst>
  <p:sldIdLst>
    <p:sldId id="258" r:id="rId5"/>
    <p:sldId id="316" r:id="rId6"/>
    <p:sldId id="324" r:id="rId7"/>
    <p:sldId id="317" r:id="rId8"/>
    <p:sldId id="319" r:id="rId9"/>
    <p:sldId id="356" r:id="rId10"/>
    <p:sldId id="320" r:id="rId11"/>
    <p:sldId id="321" r:id="rId12"/>
    <p:sldId id="322" r:id="rId13"/>
    <p:sldId id="323" r:id="rId14"/>
    <p:sldId id="325" r:id="rId15"/>
    <p:sldId id="326" r:id="rId16"/>
    <p:sldId id="327" r:id="rId17"/>
    <p:sldId id="328" r:id="rId18"/>
    <p:sldId id="329" r:id="rId19"/>
    <p:sldId id="330" r:id="rId20"/>
    <p:sldId id="331" r:id="rId21"/>
    <p:sldId id="332" r:id="rId22"/>
    <p:sldId id="333" r:id="rId23"/>
    <p:sldId id="334" r:id="rId24"/>
    <p:sldId id="335" r:id="rId25"/>
    <p:sldId id="336" r:id="rId26"/>
    <p:sldId id="337" r:id="rId27"/>
    <p:sldId id="338" r:id="rId28"/>
    <p:sldId id="339" r:id="rId29"/>
    <p:sldId id="357" r:id="rId30"/>
    <p:sldId id="340" r:id="rId31"/>
    <p:sldId id="341" r:id="rId32"/>
    <p:sldId id="342" r:id="rId33"/>
    <p:sldId id="344" r:id="rId34"/>
    <p:sldId id="343" r:id="rId35"/>
    <p:sldId id="345" r:id="rId36"/>
    <p:sldId id="346" r:id="rId37"/>
    <p:sldId id="352" r:id="rId38"/>
    <p:sldId id="348" r:id="rId39"/>
    <p:sldId id="350" r:id="rId40"/>
    <p:sldId id="358" r:id="rId41"/>
    <p:sldId id="355" r:id="rId42"/>
    <p:sldId id="359" r:id="rId43"/>
    <p:sldId id="360" r:id="rId44"/>
    <p:sldId id="361" r:id="rId45"/>
    <p:sldId id="362" r:id="rId46"/>
    <p:sldId id="363" r:id="rId47"/>
    <p:sldId id="364" r:id="rId48"/>
    <p:sldId id="365" r:id="rId49"/>
    <p:sldId id="368" r:id="rId50"/>
    <p:sldId id="366" r:id="rId51"/>
    <p:sldId id="367" r:id="rId52"/>
    <p:sldId id="371" r:id="rId53"/>
    <p:sldId id="372" r:id="rId54"/>
    <p:sldId id="373" r:id="rId55"/>
    <p:sldId id="369" r:id="rId56"/>
    <p:sldId id="374" r:id="rId57"/>
    <p:sldId id="375" r:id="rId58"/>
    <p:sldId id="370" r:id="rId59"/>
    <p:sldId id="376" r:id="rId60"/>
    <p:sldId id="353" r:id="rId61"/>
    <p:sldId id="377" r:id="rId62"/>
    <p:sldId id="380" r:id="rId63"/>
    <p:sldId id="378" r:id="rId64"/>
    <p:sldId id="381" r:id="rId65"/>
    <p:sldId id="379" r:id="rId66"/>
    <p:sldId id="382" r:id="rId67"/>
    <p:sldId id="383" r:id="rId68"/>
    <p:sldId id="385" r:id="rId69"/>
    <p:sldId id="384" r:id="rId70"/>
    <p:sldId id="386" r:id="rId71"/>
    <p:sldId id="387" r:id="rId72"/>
    <p:sldId id="388" r:id="rId73"/>
    <p:sldId id="313"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F1E0"/>
    <a:srgbClr val="000000"/>
    <a:srgbClr val="10235B"/>
    <a:srgbClr val="34BCAC"/>
    <a:srgbClr val="54278F"/>
    <a:srgbClr val="EA6060"/>
    <a:srgbClr val="2010E3"/>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078F53-DAF6-4298-95DA-1F464CE636F2}" v="433" dt="2025-09-24T05:48:27.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78" autoAdjust="0"/>
    <p:restoredTop sz="66190" autoAdjust="0"/>
  </p:normalViewPr>
  <p:slideViewPr>
    <p:cSldViewPr snapToGrid="0">
      <p:cViewPr varScale="1">
        <p:scale>
          <a:sx n="105" d="100"/>
          <a:sy n="105" d="100"/>
        </p:scale>
        <p:origin x="186" y="114"/>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theme" Target="theme/theme1.xml"/><Relationship Id="rId8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Bueno Vallejo" userId="24a86a91-bec6-48b9-8583-ce9579652dab" providerId="ADAL" clId="{96B5D9F9-5CFC-4880-B37F-781BEC508004}"/>
    <pc:docChg chg="undo redo custSel addSld delSld modSld sldOrd modMainMaster">
      <pc:chgData name="David Bueno Vallejo" userId="24a86a91-bec6-48b9-8583-ce9579652dab" providerId="ADAL" clId="{96B5D9F9-5CFC-4880-B37F-781BEC508004}" dt="2025-09-24T05:49:48.989" v="7668" actId="47"/>
      <pc:docMkLst>
        <pc:docMk/>
      </pc:docMkLst>
      <pc:sldChg chg="addSp modSp mod">
        <pc:chgData name="David Bueno Vallejo" userId="24a86a91-bec6-48b9-8583-ce9579652dab" providerId="ADAL" clId="{96B5D9F9-5CFC-4880-B37F-781BEC508004}" dt="2025-09-22T08:34:03.613" v="4796" actId="6549"/>
        <pc:sldMkLst>
          <pc:docMk/>
          <pc:sldMk cId="2233428375" sldId="258"/>
        </pc:sldMkLst>
        <pc:spChg chg="add mod">
          <ac:chgData name="David Bueno Vallejo" userId="24a86a91-bec6-48b9-8583-ce9579652dab" providerId="ADAL" clId="{96B5D9F9-5CFC-4880-B37F-781BEC508004}" dt="2025-09-22T08:34:03.613" v="4796" actId="6549"/>
          <ac:spMkLst>
            <pc:docMk/>
            <pc:sldMk cId="2233428375" sldId="258"/>
            <ac:spMk id="3" creationId="{A9C8AE5F-71FD-5D14-F552-45E8313BABDF}"/>
          </ac:spMkLst>
        </pc:spChg>
      </pc:sldChg>
      <pc:sldChg chg="modSp del mod">
        <pc:chgData name="David Bueno Vallejo" userId="24a86a91-bec6-48b9-8583-ce9579652dab" providerId="ADAL" clId="{96B5D9F9-5CFC-4880-B37F-781BEC508004}" dt="2025-09-24T05:49:48.989" v="7668" actId="47"/>
        <pc:sldMkLst>
          <pc:docMk/>
          <pc:sldMk cId="452511717" sldId="261"/>
        </pc:sldMkLst>
        <pc:spChg chg="mod">
          <ac:chgData name="David Bueno Vallejo" userId="24a86a91-bec6-48b9-8583-ce9579652dab" providerId="ADAL" clId="{96B5D9F9-5CFC-4880-B37F-781BEC508004}" dt="2025-09-24T05:48:47.093" v="7666" actId="20577"/>
          <ac:spMkLst>
            <pc:docMk/>
            <pc:sldMk cId="452511717" sldId="261"/>
            <ac:spMk id="2" creationId="{C93A6D94-A800-8741-7930-99CC85C1BD6E}"/>
          </ac:spMkLst>
        </pc:spChg>
      </pc:sldChg>
      <pc:sldChg chg="del">
        <pc:chgData name="David Bueno Vallejo" userId="24a86a91-bec6-48b9-8583-ce9579652dab" providerId="ADAL" clId="{96B5D9F9-5CFC-4880-B37F-781BEC508004}" dt="2025-09-24T05:49:32.971" v="7667" actId="47"/>
        <pc:sldMkLst>
          <pc:docMk/>
          <pc:sldMk cId="993247657" sldId="262"/>
        </pc:sldMkLst>
      </pc:sldChg>
      <pc:sldChg chg="del">
        <pc:chgData name="David Bueno Vallejo" userId="24a86a91-bec6-48b9-8583-ce9579652dab" providerId="ADAL" clId="{96B5D9F9-5CFC-4880-B37F-781BEC508004}" dt="2025-09-24T05:49:32.971" v="7667" actId="47"/>
        <pc:sldMkLst>
          <pc:docMk/>
          <pc:sldMk cId="3266903398" sldId="263"/>
        </pc:sldMkLst>
      </pc:sldChg>
      <pc:sldChg chg="del">
        <pc:chgData name="David Bueno Vallejo" userId="24a86a91-bec6-48b9-8583-ce9579652dab" providerId="ADAL" clId="{96B5D9F9-5CFC-4880-B37F-781BEC508004}" dt="2025-09-24T05:49:32.971" v="7667" actId="47"/>
        <pc:sldMkLst>
          <pc:docMk/>
          <pc:sldMk cId="974899107" sldId="264"/>
        </pc:sldMkLst>
      </pc:sldChg>
      <pc:sldChg chg="del">
        <pc:chgData name="David Bueno Vallejo" userId="24a86a91-bec6-48b9-8583-ce9579652dab" providerId="ADAL" clId="{96B5D9F9-5CFC-4880-B37F-781BEC508004}" dt="2025-09-24T05:49:32.971" v="7667" actId="47"/>
        <pc:sldMkLst>
          <pc:docMk/>
          <pc:sldMk cId="3280941298" sldId="265"/>
        </pc:sldMkLst>
      </pc:sldChg>
      <pc:sldChg chg="del">
        <pc:chgData name="David Bueno Vallejo" userId="24a86a91-bec6-48b9-8583-ce9579652dab" providerId="ADAL" clId="{96B5D9F9-5CFC-4880-B37F-781BEC508004}" dt="2025-09-24T05:49:32.971" v="7667" actId="47"/>
        <pc:sldMkLst>
          <pc:docMk/>
          <pc:sldMk cId="4111257822" sldId="267"/>
        </pc:sldMkLst>
      </pc:sldChg>
      <pc:sldChg chg="del">
        <pc:chgData name="David Bueno Vallejo" userId="24a86a91-bec6-48b9-8583-ce9579652dab" providerId="ADAL" clId="{96B5D9F9-5CFC-4880-B37F-781BEC508004}" dt="2025-09-24T05:49:32.971" v="7667" actId="47"/>
        <pc:sldMkLst>
          <pc:docMk/>
          <pc:sldMk cId="555349251" sldId="268"/>
        </pc:sldMkLst>
      </pc:sldChg>
      <pc:sldChg chg="del">
        <pc:chgData name="David Bueno Vallejo" userId="24a86a91-bec6-48b9-8583-ce9579652dab" providerId="ADAL" clId="{96B5D9F9-5CFC-4880-B37F-781BEC508004}" dt="2025-09-24T05:49:32.971" v="7667" actId="47"/>
        <pc:sldMkLst>
          <pc:docMk/>
          <pc:sldMk cId="2688841839" sldId="269"/>
        </pc:sldMkLst>
      </pc:sldChg>
      <pc:sldChg chg="del">
        <pc:chgData name="David Bueno Vallejo" userId="24a86a91-bec6-48b9-8583-ce9579652dab" providerId="ADAL" clId="{96B5D9F9-5CFC-4880-B37F-781BEC508004}" dt="2025-09-24T05:49:32.971" v="7667" actId="47"/>
        <pc:sldMkLst>
          <pc:docMk/>
          <pc:sldMk cId="2992335434" sldId="270"/>
        </pc:sldMkLst>
      </pc:sldChg>
      <pc:sldChg chg="del">
        <pc:chgData name="David Bueno Vallejo" userId="24a86a91-bec6-48b9-8583-ce9579652dab" providerId="ADAL" clId="{96B5D9F9-5CFC-4880-B37F-781BEC508004}" dt="2025-09-24T05:49:32.971" v="7667" actId="47"/>
        <pc:sldMkLst>
          <pc:docMk/>
          <pc:sldMk cId="1982252788" sldId="271"/>
        </pc:sldMkLst>
      </pc:sldChg>
      <pc:sldChg chg="del">
        <pc:chgData name="David Bueno Vallejo" userId="24a86a91-bec6-48b9-8583-ce9579652dab" providerId="ADAL" clId="{96B5D9F9-5CFC-4880-B37F-781BEC508004}" dt="2025-09-24T05:49:32.971" v="7667" actId="47"/>
        <pc:sldMkLst>
          <pc:docMk/>
          <pc:sldMk cId="2376386977" sldId="272"/>
        </pc:sldMkLst>
      </pc:sldChg>
      <pc:sldChg chg="del">
        <pc:chgData name="David Bueno Vallejo" userId="24a86a91-bec6-48b9-8583-ce9579652dab" providerId="ADAL" clId="{96B5D9F9-5CFC-4880-B37F-781BEC508004}" dt="2025-09-24T05:49:32.971" v="7667" actId="47"/>
        <pc:sldMkLst>
          <pc:docMk/>
          <pc:sldMk cId="2122718765" sldId="273"/>
        </pc:sldMkLst>
      </pc:sldChg>
      <pc:sldChg chg="del">
        <pc:chgData name="David Bueno Vallejo" userId="24a86a91-bec6-48b9-8583-ce9579652dab" providerId="ADAL" clId="{96B5D9F9-5CFC-4880-B37F-781BEC508004}" dt="2025-09-24T05:49:32.971" v="7667" actId="47"/>
        <pc:sldMkLst>
          <pc:docMk/>
          <pc:sldMk cId="3551539107" sldId="274"/>
        </pc:sldMkLst>
      </pc:sldChg>
      <pc:sldChg chg="del">
        <pc:chgData name="David Bueno Vallejo" userId="24a86a91-bec6-48b9-8583-ce9579652dab" providerId="ADAL" clId="{96B5D9F9-5CFC-4880-B37F-781BEC508004}" dt="2025-09-24T05:49:32.971" v="7667" actId="47"/>
        <pc:sldMkLst>
          <pc:docMk/>
          <pc:sldMk cId="2207982385" sldId="275"/>
        </pc:sldMkLst>
      </pc:sldChg>
      <pc:sldChg chg="del">
        <pc:chgData name="David Bueno Vallejo" userId="24a86a91-bec6-48b9-8583-ce9579652dab" providerId="ADAL" clId="{96B5D9F9-5CFC-4880-B37F-781BEC508004}" dt="2025-09-24T05:49:32.971" v="7667" actId="47"/>
        <pc:sldMkLst>
          <pc:docMk/>
          <pc:sldMk cId="2352438778" sldId="276"/>
        </pc:sldMkLst>
      </pc:sldChg>
      <pc:sldChg chg="del">
        <pc:chgData name="David Bueno Vallejo" userId="24a86a91-bec6-48b9-8583-ce9579652dab" providerId="ADAL" clId="{96B5D9F9-5CFC-4880-B37F-781BEC508004}" dt="2025-09-24T05:49:32.971" v="7667" actId="47"/>
        <pc:sldMkLst>
          <pc:docMk/>
          <pc:sldMk cId="3745483334" sldId="277"/>
        </pc:sldMkLst>
      </pc:sldChg>
      <pc:sldChg chg="del">
        <pc:chgData name="David Bueno Vallejo" userId="24a86a91-bec6-48b9-8583-ce9579652dab" providerId="ADAL" clId="{96B5D9F9-5CFC-4880-B37F-781BEC508004}" dt="2025-09-24T05:49:32.971" v="7667" actId="47"/>
        <pc:sldMkLst>
          <pc:docMk/>
          <pc:sldMk cId="3239417594" sldId="278"/>
        </pc:sldMkLst>
      </pc:sldChg>
      <pc:sldChg chg="del">
        <pc:chgData name="David Bueno Vallejo" userId="24a86a91-bec6-48b9-8583-ce9579652dab" providerId="ADAL" clId="{96B5D9F9-5CFC-4880-B37F-781BEC508004}" dt="2025-09-24T05:49:32.971" v="7667" actId="47"/>
        <pc:sldMkLst>
          <pc:docMk/>
          <pc:sldMk cId="3138301060" sldId="279"/>
        </pc:sldMkLst>
      </pc:sldChg>
      <pc:sldChg chg="del">
        <pc:chgData name="David Bueno Vallejo" userId="24a86a91-bec6-48b9-8583-ce9579652dab" providerId="ADAL" clId="{96B5D9F9-5CFC-4880-B37F-781BEC508004}" dt="2025-09-24T05:49:32.971" v="7667" actId="47"/>
        <pc:sldMkLst>
          <pc:docMk/>
          <pc:sldMk cId="35784929" sldId="280"/>
        </pc:sldMkLst>
      </pc:sldChg>
      <pc:sldChg chg="del">
        <pc:chgData name="David Bueno Vallejo" userId="24a86a91-bec6-48b9-8583-ce9579652dab" providerId="ADAL" clId="{96B5D9F9-5CFC-4880-B37F-781BEC508004}" dt="2025-09-24T05:49:32.971" v="7667" actId="47"/>
        <pc:sldMkLst>
          <pc:docMk/>
          <pc:sldMk cId="1969119771" sldId="281"/>
        </pc:sldMkLst>
      </pc:sldChg>
      <pc:sldChg chg="del">
        <pc:chgData name="David Bueno Vallejo" userId="24a86a91-bec6-48b9-8583-ce9579652dab" providerId="ADAL" clId="{96B5D9F9-5CFC-4880-B37F-781BEC508004}" dt="2025-09-24T05:49:32.971" v="7667" actId="47"/>
        <pc:sldMkLst>
          <pc:docMk/>
          <pc:sldMk cId="3659414562" sldId="282"/>
        </pc:sldMkLst>
      </pc:sldChg>
      <pc:sldChg chg="del">
        <pc:chgData name="David Bueno Vallejo" userId="24a86a91-bec6-48b9-8583-ce9579652dab" providerId="ADAL" clId="{96B5D9F9-5CFC-4880-B37F-781BEC508004}" dt="2025-09-24T05:49:32.971" v="7667" actId="47"/>
        <pc:sldMkLst>
          <pc:docMk/>
          <pc:sldMk cId="1037110774" sldId="283"/>
        </pc:sldMkLst>
      </pc:sldChg>
      <pc:sldChg chg="del">
        <pc:chgData name="David Bueno Vallejo" userId="24a86a91-bec6-48b9-8583-ce9579652dab" providerId="ADAL" clId="{96B5D9F9-5CFC-4880-B37F-781BEC508004}" dt="2025-09-24T05:49:32.971" v="7667" actId="47"/>
        <pc:sldMkLst>
          <pc:docMk/>
          <pc:sldMk cId="2020800663" sldId="284"/>
        </pc:sldMkLst>
      </pc:sldChg>
      <pc:sldChg chg="del">
        <pc:chgData name="David Bueno Vallejo" userId="24a86a91-bec6-48b9-8583-ce9579652dab" providerId="ADAL" clId="{96B5D9F9-5CFC-4880-B37F-781BEC508004}" dt="2025-09-24T05:49:32.971" v="7667" actId="47"/>
        <pc:sldMkLst>
          <pc:docMk/>
          <pc:sldMk cId="2645458375" sldId="285"/>
        </pc:sldMkLst>
      </pc:sldChg>
      <pc:sldChg chg="del">
        <pc:chgData name="David Bueno Vallejo" userId="24a86a91-bec6-48b9-8583-ce9579652dab" providerId="ADAL" clId="{96B5D9F9-5CFC-4880-B37F-781BEC508004}" dt="2025-09-24T05:49:32.971" v="7667" actId="47"/>
        <pc:sldMkLst>
          <pc:docMk/>
          <pc:sldMk cId="3513558020" sldId="286"/>
        </pc:sldMkLst>
      </pc:sldChg>
      <pc:sldChg chg="del">
        <pc:chgData name="David Bueno Vallejo" userId="24a86a91-bec6-48b9-8583-ce9579652dab" providerId="ADAL" clId="{96B5D9F9-5CFC-4880-B37F-781BEC508004}" dt="2025-09-24T05:49:32.971" v="7667" actId="47"/>
        <pc:sldMkLst>
          <pc:docMk/>
          <pc:sldMk cId="4079982205" sldId="287"/>
        </pc:sldMkLst>
      </pc:sldChg>
      <pc:sldChg chg="del">
        <pc:chgData name="David Bueno Vallejo" userId="24a86a91-bec6-48b9-8583-ce9579652dab" providerId="ADAL" clId="{96B5D9F9-5CFC-4880-B37F-781BEC508004}" dt="2025-09-24T05:49:32.971" v="7667" actId="47"/>
        <pc:sldMkLst>
          <pc:docMk/>
          <pc:sldMk cId="1000648283" sldId="288"/>
        </pc:sldMkLst>
      </pc:sldChg>
      <pc:sldChg chg="del">
        <pc:chgData name="David Bueno Vallejo" userId="24a86a91-bec6-48b9-8583-ce9579652dab" providerId="ADAL" clId="{96B5D9F9-5CFC-4880-B37F-781BEC508004}" dt="2025-09-24T05:49:32.971" v="7667" actId="47"/>
        <pc:sldMkLst>
          <pc:docMk/>
          <pc:sldMk cId="3954145037" sldId="289"/>
        </pc:sldMkLst>
      </pc:sldChg>
      <pc:sldChg chg="del">
        <pc:chgData name="David Bueno Vallejo" userId="24a86a91-bec6-48b9-8583-ce9579652dab" providerId="ADAL" clId="{96B5D9F9-5CFC-4880-B37F-781BEC508004}" dt="2025-09-24T05:49:32.971" v="7667" actId="47"/>
        <pc:sldMkLst>
          <pc:docMk/>
          <pc:sldMk cId="3159610932" sldId="290"/>
        </pc:sldMkLst>
      </pc:sldChg>
      <pc:sldChg chg="del">
        <pc:chgData name="David Bueno Vallejo" userId="24a86a91-bec6-48b9-8583-ce9579652dab" providerId="ADAL" clId="{96B5D9F9-5CFC-4880-B37F-781BEC508004}" dt="2025-09-24T05:49:32.971" v="7667" actId="47"/>
        <pc:sldMkLst>
          <pc:docMk/>
          <pc:sldMk cId="3928002531" sldId="291"/>
        </pc:sldMkLst>
      </pc:sldChg>
      <pc:sldChg chg="del">
        <pc:chgData name="David Bueno Vallejo" userId="24a86a91-bec6-48b9-8583-ce9579652dab" providerId="ADAL" clId="{96B5D9F9-5CFC-4880-B37F-781BEC508004}" dt="2025-09-24T05:49:32.971" v="7667" actId="47"/>
        <pc:sldMkLst>
          <pc:docMk/>
          <pc:sldMk cId="1535143144" sldId="292"/>
        </pc:sldMkLst>
      </pc:sldChg>
      <pc:sldChg chg="del">
        <pc:chgData name="David Bueno Vallejo" userId="24a86a91-bec6-48b9-8583-ce9579652dab" providerId="ADAL" clId="{96B5D9F9-5CFC-4880-B37F-781BEC508004}" dt="2025-09-24T05:49:32.971" v="7667" actId="47"/>
        <pc:sldMkLst>
          <pc:docMk/>
          <pc:sldMk cId="951585279" sldId="294"/>
        </pc:sldMkLst>
      </pc:sldChg>
      <pc:sldChg chg="del">
        <pc:chgData name="David Bueno Vallejo" userId="24a86a91-bec6-48b9-8583-ce9579652dab" providerId="ADAL" clId="{96B5D9F9-5CFC-4880-B37F-781BEC508004}" dt="2025-09-24T05:49:32.971" v="7667" actId="47"/>
        <pc:sldMkLst>
          <pc:docMk/>
          <pc:sldMk cId="3258444109" sldId="295"/>
        </pc:sldMkLst>
      </pc:sldChg>
      <pc:sldChg chg="del">
        <pc:chgData name="David Bueno Vallejo" userId="24a86a91-bec6-48b9-8583-ce9579652dab" providerId="ADAL" clId="{96B5D9F9-5CFC-4880-B37F-781BEC508004}" dt="2025-09-24T05:49:32.971" v="7667" actId="47"/>
        <pc:sldMkLst>
          <pc:docMk/>
          <pc:sldMk cId="2106768732" sldId="297"/>
        </pc:sldMkLst>
      </pc:sldChg>
      <pc:sldChg chg="del">
        <pc:chgData name="David Bueno Vallejo" userId="24a86a91-bec6-48b9-8583-ce9579652dab" providerId="ADAL" clId="{96B5D9F9-5CFC-4880-B37F-781BEC508004}" dt="2025-09-24T05:49:32.971" v="7667" actId="47"/>
        <pc:sldMkLst>
          <pc:docMk/>
          <pc:sldMk cId="3172791047" sldId="298"/>
        </pc:sldMkLst>
      </pc:sldChg>
      <pc:sldChg chg="del">
        <pc:chgData name="David Bueno Vallejo" userId="24a86a91-bec6-48b9-8583-ce9579652dab" providerId="ADAL" clId="{96B5D9F9-5CFC-4880-B37F-781BEC508004}" dt="2025-09-24T05:49:32.971" v="7667" actId="47"/>
        <pc:sldMkLst>
          <pc:docMk/>
          <pc:sldMk cId="3287315638" sldId="299"/>
        </pc:sldMkLst>
      </pc:sldChg>
      <pc:sldChg chg="del">
        <pc:chgData name="David Bueno Vallejo" userId="24a86a91-bec6-48b9-8583-ce9579652dab" providerId="ADAL" clId="{96B5D9F9-5CFC-4880-B37F-781BEC508004}" dt="2025-09-24T05:49:32.971" v="7667" actId="47"/>
        <pc:sldMkLst>
          <pc:docMk/>
          <pc:sldMk cId="2225191457" sldId="301"/>
        </pc:sldMkLst>
      </pc:sldChg>
      <pc:sldChg chg="del">
        <pc:chgData name="David Bueno Vallejo" userId="24a86a91-bec6-48b9-8583-ce9579652dab" providerId="ADAL" clId="{96B5D9F9-5CFC-4880-B37F-781BEC508004}" dt="2025-09-24T05:49:32.971" v="7667" actId="47"/>
        <pc:sldMkLst>
          <pc:docMk/>
          <pc:sldMk cId="4085729522" sldId="302"/>
        </pc:sldMkLst>
      </pc:sldChg>
      <pc:sldChg chg="del">
        <pc:chgData name="David Bueno Vallejo" userId="24a86a91-bec6-48b9-8583-ce9579652dab" providerId="ADAL" clId="{96B5D9F9-5CFC-4880-B37F-781BEC508004}" dt="2025-09-24T05:49:32.971" v="7667" actId="47"/>
        <pc:sldMkLst>
          <pc:docMk/>
          <pc:sldMk cId="2872873464" sldId="303"/>
        </pc:sldMkLst>
      </pc:sldChg>
      <pc:sldChg chg="del">
        <pc:chgData name="David Bueno Vallejo" userId="24a86a91-bec6-48b9-8583-ce9579652dab" providerId="ADAL" clId="{96B5D9F9-5CFC-4880-B37F-781BEC508004}" dt="2025-09-24T05:49:32.971" v="7667" actId="47"/>
        <pc:sldMkLst>
          <pc:docMk/>
          <pc:sldMk cId="1167897205" sldId="304"/>
        </pc:sldMkLst>
      </pc:sldChg>
      <pc:sldChg chg="del">
        <pc:chgData name="David Bueno Vallejo" userId="24a86a91-bec6-48b9-8583-ce9579652dab" providerId="ADAL" clId="{96B5D9F9-5CFC-4880-B37F-781BEC508004}" dt="2025-09-24T05:49:32.971" v="7667" actId="47"/>
        <pc:sldMkLst>
          <pc:docMk/>
          <pc:sldMk cId="835128826" sldId="305"/>
        </pc:sldMkLst>
      </pc:sldChg>
      <pc:sldChg chg="del">
        <pc:chgData name="David Bueno Vallejo" userId="24a86a91-bec6-48b9-8583-ce9579652dab" providerId="ADAL" clId="{96B5D9F9-5CFC-4880-B37F-781BEC508004}" dt="2025-09-24T05:49:32.971" v="7667" actId="47"/>
        <pc:sldMkLst>
          <pc:docMk/>
          <pc:sldMk cId="3881639544" sldId="306"/>
        </pc:sldMkLst>
      </pc:sldChg>
      <pc:sldChg chg="del">
        <pc:chgData name="David Bueno Vallejo" userId="24a86a91-bec6-48b9-8583-ce9579652dab" providerId="ADAL" clId="{96B5D9F9-5CFC-4880-B37F-781BEC508004}" dt="2025-09-24T05:49:32.971" v="7667" actId="47"/>
        <pc:sldMkLst>
          <pc:docMk/>
          <pc:sldMk cId="3991156410" sldId="307"/>
        </pc:sldMkLst>
      </pc:sldChg>
      <pc:sldChg chg="del">
        <pc:chgData name="David Bueno Vallejo" userId="24a86a91-bec6-48b9-8583-ce9579652dab" providerId="ADAL" clId="{96B5D9F9-5CFC-4880-B37F-781BEC508004}" dt="2025-09-24T05:49:32.971" v="7667" actId="47"/>
        <pc:sldMkLst>
          <pc:docMk/>
          <pc:sldMk cId="2615898676" sldId="308"/>
        </pc:sldMkLst>
      </pc:sldChg>
      <pc:sldChg chg="del">
        <pc:chgData name="David Bueno Vallejo" userId="24a86a91-bec6-48b9-8583-ce9579652dab" providerId="ADAL" clId="{96B5D9F9-5CFC-4880-B37F-781BEC508004}" dt="2025-09-24T05:49:32.971" v="7667" actId="47"/>
        <pc:sldMkLst>
          <pc:docMk/>
          <pc:sldMk cId="3593258861" sldId="309"/>
        </pc:sldMkLst>
      </pc:sldChg>
      <pc:sldChg chg="del">
        <pc:chgData name="David Bueno Vallejo" userId="24a86a91-bec6-48b9-8583-ce9579652dab" providerId="ADAL" clId="{96B5D9F9-5CFC-4880-B37F-781BEC508004}" dt="2025-09-24T05:49:32.971" v="7667" actId="47"/>
        <pc:sldMkLst>
          <pc:docMk/>
          <pc:sldMk cId="975893566" sldId="310"/>
        </pc:sldMkLst>
      </pc:sldChg>
      <pc:sldChg chg="del">
        <pc:chgData name="David Bueno Vallejo" userId="24a86a91-bec6-48b9-8583-ce9579652dab" providerId="ADAL" clId="{96B5D9F9-5CFC-4880-B37F-781BEC508004}" dt="2025-09-24T05:49:32.971" v="7667" actId="47"/>
        <pc:sldMkLst>
          <pc:docMk/>
          <pc:sldMk cId="3403159311" sldId="311"/>
        </pc:sldMkLst>
      </pc:sldChg>
      <pc:sldChg chg="del">
        <pc:chgData name="David Bueno Vallejo" userId="24a86a91-bec6-48b9-8583-ce9579652dab" providerId="ADAL" clId="{96B5D9F9-5CFC-4880-B37F-781BEC508004}" dt="2025-09-24T05:49:32.971" v="7667" actId="47"/>
        <pc:sldMkLst>
          <pc:docMk/>
          <pc:sldMk cId="1943924703" sldId="312"/>
        </pc:sldMkLst>
      </pc:sldChg>
      <pc:sldChg chg="del">
        <pc:chgData name="David Bueno Vallejo" userId="24a86a91-bec6-48b9-8583-ce9579652dab" providerId="ADAL" clId="{96B5D9F9-5CFC-4880-B37F-781BEC508004}" dt="2025-09-24T05:49:32.971" v="7667" actId="47"/>
        <pc:sldMkLst>
          <pc:docMk/>
          <pc:sldMk cId="4076628760" sldId="314"/>
        </pc:sldMkLst>
      </pc:sldChg>
      <pc:sldChg chg="del">
        <pc:chgData name="David Bueno Vallejo" userId="24a86a91-bec6-48b9-8583-ce9579652dab" providerId="ADAL" clId="{96B5D9F9-5CFC-4880-B37F-781BEC508004}" dt="2025-09-24T05:49:32.971" v="7667" actId="47"/>
        <pc:sldMkLst>
          <pc:docMk/>
          <pc:sldMk cId="2130841731" sldId="315"/>
        </pc:sldMkLst>
      </pc:sldChg>
      <pc:sldChg chg="modNotesTx">
        <pc:chgData name="David Bueno Vallejo" userId="24a86a91-bec6-48b9-8583-ce9579652dab" providerId="ADAL" clId="{96B5D9F9-5CFC-4880-B37F-781BEC508004}" dt="2025-09-22T08:36:03.930" v="4824" actId="20577"/>
        <pc:sldMkLst>
          <pc:docMk/>
          <pc:sldMk cId="1992335809" sldId="316"/>
        </pc:sldMkLst>
      </pc:sldChg>
      <pc:sldChg chg="modNotesTx">
        <pc:chgData name="David Bueno Vallejo" userId="24a86a91-bec6-48b9-8583-ce9579652dab" providerId="ADAL" clId="{96B5D9F9-5CFC-4880-B37F-781BEC508004}" dt="2025-09-22T08:36:55.062" v="4826" actId="20577"/>
        <pc:sldMkLst>
          <pc:docMk/>
          <pc:sldMk cId="3633838640" sldId="317"/>
        </pc:sldMkLst>
      </pc:sldChg>
      <pc:sldChg chg="modNotesTx">
        <pc:chgData name="David Bueno Vallejo" userId="24a86a91-bec6-48b9-8583-ce9579652dab" providerId="ADAL" clId="{96B5D9F9-5CFC-4880-B37F-781BEC508004}" dt="2025-09-22T08:47:01.751" v="4901" actId="20577"/>
        <pc:sldMkLst>
          <pc:docMk/>
          <pc:sldMk cId="2853183045" sldId="320"/>
        </pc:sldMkLst>
      </pc:sldChg>
      <pc:sldChg chg="modNotesTx">
        <pc:chgData name="David Bueno Vallejo" userId="24a86a91-bec6-48b9-8583-ce9579652dab" providerId="ADAL" clId="{96B5D9F9-5CFC-4880-B37F-781BEC508004}" dt="2025-09-22T08:48:50.722" v="4903" actId="20577"/>
        <pc:sldMkLst>
          <pc:docMk/>
          <pc:sldMk cId="3978750909" sldId="321"/>
        </pc:sldMkLst>
      </pc:sldChg>
      <pc:sldChg chg="modNotesTx">
        <pc:chgData name="David Bueno Vallejo" userId="24a86a91-bec6-48b9-8583-ce9579652dab" providerId="ADAL" clId="{96B5D9F9-5CFC-4880-B37F-781BEC508004}" dt="2025-09-22T08:49:27.088" v="4904" actId="20577"/>
        <pc:sldMkLst>
          <pc:docMk/>
          <pc:sldMk cId="375931889" sldId="322"/>
        </pc:sldMkLst>
      </pc:sldChg>
      <pc:sldChg chg="modNotesTx">
        <pc:chgData name="David Bueno Vallejo" userId="24a86a91-bec6-48b9-8583-ce9579652dab" providerId="ADAL" clId="{96B5D9F9-5CFC-4880-B37F-781BEC508004}" dt="2025-09-22T08:49:42.443" v="4905" actId="20577"/>
        <pc:sldMkLst>
          <pc:docMk/>
          <pc:sldMk cId="2032689677" sldId="323"/>
        </pc:sldMkLst>
      </pc:sldChg>
      <pc:sldChg chg="modSp mod">
        <pc:chgData name="David Bueno Vallejo" userId="24a86a91-bec6-48b9-8583-ce9579652dab" providerId="ADAL" clId="{96B5D9F9-5CFC-4880-B37F-781BEC508004}" dt="2025-09-07T16:06:46.367" v="2808" actId="20577"/>
        <pc:sldMkLst>
          <pc:docMk/>
          <pc:sldMk cId="1221820785" sldId="324"/>
        </pc:sldMkLst>
        <pc:spChg chg="mod">
          <ac:chgData name="David Bueno Vallejo" userId="24a86a91-bec6-48b9-8583-ce9579652dab" providerId="ADAL" clId="{96B5D9F9-5CFC-4880-B37F-781BEC508004}" dt="2025-09-07T16:06:46.367" v="2808" actId="20577"/>
          <ac:spMkLst>
            <pc:docMk/>
            <pc:sldMk cId="1221820785" sldId="324"/>
            <ac:spMk id="3" creationId="{6DEF151B-BD1B-712A-5517-7306650EB8B5}"/>
          </ac:spMkLst>
        </pc:spChg>
      </pc:sldChg>
      <pc:sldChg chg="modSp mod">
        <pc:chgData name="David Bueno Vallejo" userId="24a86a91-bec6-48b9-8583-ce9579652dab" providerId="ADAL" clId="{96B5D9F9-5CFC-4880-B37F-781BEC508004}" dt="2025-09-07T06:34:24.797" v="1752" actId="207"/>
        <pc:sldMkLst>
          <pc:docMk/>
          <pc:sldMk cId="1380823535" sldId="325"/>
        </pc:sldMkLst>
        <pc:spChg chg="mod">
          <ac:chgData name="David Bueno Vallejo" userId="24a86a91-bec6-48b9-8583-ce9579652dab" providerId="ADAL" clId="{96B5D9F9-5CFC-4880-B37F-781BEC508004}" dt="2025-09-07T06:34:24.797" v="1752" actId="207"/>
          <ac:spMkLst>
            <pc:docMk/>
            <pc:sldMk cId="1380823535" sldId="325"/>
            <ac:spMk id="3" creationId="{519C99C7-A40B-CA18-6FB6-8A79BF18638E}"/>
          </ac:spMkLst>
        </pc:spChg>
      </pc:sldChg>
      <pc:sldChg chg="addSp delSp modSp new mod modNotesTx">
        <pc:chgData name="David Bueno Vallejo" userId="24a86a91-bec6-48b9-8583-ce9579652dab" providerId="ADAL" clId="{96B5D9F9-5CFC-4880-B37F-781BEC508004}" dt="2025-09-22T08:50:59.047" v="4910" actId="20577"/>
        <pc:sldMkLst>
          <pc:docMk/>
          <pc:sldMk cId="2033177094" sldId="326"/>
        </pc:sldMkLst>
        <pc:spChg chg="mod">
          <ac:chgData name="David Bueno Vallejo" userId="24a86a91-bec6-48b9-8583-ce9579652dab" providerId="ADAL" clId="{96B5D9F9-5CFC-4880-B37F-781BEC508004}" dt="2025-09-07T04:54:24.056" v="35" actId="20577"/>
          <ac:spMkLst>
            <pc:docMk/>
            <pc:sldMk cId="2033177094" sldId="326"/>
            <ac:spMk id="4" creationId="{F1A934EE-2358-6108-EAC4-4FC37F5C49CD}"/>
          </ac:spMkLst>
        </pc:spChg>
        <pc:spChg chg="add del mod">
          <ac:chgData name="David Bueno Vallejo" userId="24a86a91-bec6-48b9-8583-ce9579652dab" providerId="ADAL" clId="{96B5D9F9-5CFC-4880-B37F-781BEC508004}" dt="2025-09-07T05:20:31.725" v="430" actId="21"/>
          <ac:spMkLst>
            <pc:docMk/>
            <pc:sldMk cId="2033177094" sldId="326"/>
            <ac:spMk id="8" creationId="{A1DBA9F3-F392-A3D6-038D-7334EF027252}"/>
          </ac:spMkLst>
        </pc:spChg>
        <pc:picChg chg="add mod">
          <ac:chgData name="David Bueno Vallejo" userId="24a86a91-bec6-48b9-8583-ce9579652dab" providerId="ADAL" clId="{96B5D9F9-5CFC-4880-B37F-781BEC508004}" dt="2025-09-07T04:56:50.936" v="120" actId="1076"/>
          <ac:picMkLst>
            <pc:docMk/>
            <pc:sldMk cId="2033177094" sldId="326"/>
            <ac:picMk id="9" creationId="{ED258E6B-9C13-6EF9-F138-2EF60CFE2C89}"/>
          </ac:picMkLst>
        </pc:picChg>
        <pc:picChg chg="add mod">
          <ac:chgData name="David Bueno Vallejo" userId="24a86a91-bec6-48b9-8583-ce9579652dab" providerId="ADAL" clId="{96B5D9F9-5CFC-4880-B37F-781BEC508004}" dt="2025-09-07T04:56:41.436" v="117" actId="14100"/>
          <ac:picMkLst>
            <pc:docMk/>
            <pc:sldMk cId="2033177094" sldId="326"/>
            <ac:picMk id="10" creationId="{6126A3B5-51DF-D095-F7A1-E755A0C84D95}"/>
          </ac:picMkLst>
        </pc:picChg>
      </pc:sldChg>
      <pc:sldChg chg="addSp delSp modSp new mod modNotesTx">
        <pc:chgData name="David Bueno Vallejo" userId="24a86a91-bec6-48b9-8583-ce9579652dab" providerId="ADAL" clId="{96B5D9F9-5CFC-4880-B37F-781BEC508004}" dt="2025-09-22T08:52:21.462" v="4916" actId="20577"/>
        <pc:sldMkLst>
          <pc:docMk/>
          <pc:sldMk cId="606895820" sldId="327"/>
        </pc:sldMkLst>
        <pc:spChg chg="mod">
          <ac:chgData name="David Bueno Vallejo" userId="24a86a91-bec6-48b9-8583-ce9579652dab" providerId="ADAL" clId="{96B5D9F9-5CFC-4880-B37F-781BEC508004}" dt="2025-09-07T05:15:18.958" v="424"/>
          <ac:spMkLst>
            <pc:docMk/>
            <pc:sldMk cId="606895820" sldId="327"/>
            <ac:spMk id="4" creationId="{3EC56EAB-A30F-64C1-4BD0-5DDF84F8E9D2}"/>
          </ac:spMkLst>
        </pc:spChg>
        <pc:spChg chg="add mod">
          <ac:chgData name="David Bueno Vallejo" userId="24a86a91-bec6-48b9-8583-ce9579652dab" providerId="ADAL" clId="{96B5D9F9-5CFC-4880-B37F-781BEC508004}" dt="2025-09-07T05:21:06.292" v="492" actId="20577"/>
          <ac:spMkLst>
            <pc:docMk/>
            <pc:sldMk cId="606895820" sldId="327"/>
            <ac:spMk id="7" creationId="{87468D2C-AF44-99F2-9EE1-D8B459E84470}"/>
          </ac:spMkLst>
        </pc:spChg>
        <pc:spChg chg="add mod">
          <ac:chgData name="David Bueno Vallejo" userId="24a86a91-bec6-48b9-8583-ce9579652dab" providerId="ADAL" clId="{96B5D9F9-5CFC-4880-B37F-781BEC508004}" dt="2025-09-07T05:51:45.045" v="1176" actId="1076"/>
          <ac:spMkLst>
            <pc:docMk/>
            <pc:sldMk cId="606895820" sldId="327"/>
            <ac:spMk id="12" creationId="{D5969F46-43BC-20AD-D02A-0A6C5C49D6A8}"/>
          </ac:spMkLst>
        </pc:spChg>
        <pc:spChg chg="add mod">
          <ac:chgData name="David Bueno Vallejo" userId="24a86a91-bec6-48b9-8583-ce9579652dab" providerId="ADAL" clId="{96B5D9F9-5CFC-4880-B37F-781BEC508004}" dt="2025-09-07T05:52:43.896" v="1282" actId="20577"/>
          <ac:spMkLst>
            <pc:docMk/>
            <pc:sldMk cId="606895820" sldId="327"/>
            <ac:spMk id="13" creationId="{1599A717-46F5-70AE-4DBA-4F9BC588E11B}"/>
          </ac:spMkLst>
        </pc:spChg>
        <pc:picChg chg="add mod">
          <ac:chgData name="David Bueno Vallejo" userId="24a86a91-bec6-48b9-8583-ce9579652dab" providerId="ADAL" clId="{96B5D9F9-5CFC-4880-B37F-781BEC508004}" dt="2025-09-07T05:51:45.045" v="1176" actId="1076"/>
          <ac:picMkLst>
            <pc:docMk/>
            <pc:sldMk cId="606895820" sldId="327"/>
            <ac:picMk id="6" creationId="{05CAC515-D296-FEFD-6172-136466730850}"/>
          </ac:picMkLst>
        </pc:picChg>
        <pc:picChg chg="add mod">
          <ac:chgData name="David Bueno Vallejo" userId="24a86a91-bec6-48b9-8583-ce9579652dab" providerId="ADAL" clId="{96B5D9F9-5CFC-4880-B37F-781BEC508004}" dt="2025-09-07T05:51:45.045" v="1176" actId="1076"/>
          <ac:picMkLst>
            <pc:docMk/>
            <pc:sldMk cId="606895820" sldId="327"/>
            <ac:picMk id="9" creationId="{3985A69D-B359-4C0D-C264-B2307564FC73}"/>
          </ac:picMkLst>
        </pc:picChg>
        <pc:picChg chg="add mod">
          <ac:chgData name="David Bueno Vallejo" userId="24a86a91-bec6-48b9-8583-ce9579652dab" providerId="ADAL" clId="{96B5D9F9-5CFC-4880-B37F-781BEC508004}" dt="2025-09-07T05:52:22.890" v="1232" actId="1076"/>
          <ac:picMkLst>
            <pc:docMk/>
            <pc:sldMk cId="606895820" sldId="327"/>
            <ac:picMk id="11" creationId="{6F900D10-3486-B729-12E4-8F67F73B3559}"/>
          </ac:picMkLst>
        </pc:picChg>
        <pc:picChg chg="add mod">
          <ac:chgData name="David Bueno Vallejo" userId="24a86a91-bec6-48b9-8583-ce9579652dab" providerId="ADAL" clId="{96B5D9F9-5CFC-4880-B37F-781BEC508004}" dt="2025-09-07T05:52:55.710" v="1285" actId="1076"/>
          <ac:picMkLst>
            <pc:docMk/>
            <pc:sldMk cId="606895820" sldId="327"/>
            <ac:picMk id="16" creationId="{802B1BAF-B70C-9B3C-6B6F-B09808F21CCD}"/>
          </ac:picMkLst>
        </pc:picChg>
      </pc:sldChg>
      <pc:sldChg chg="modSp new mod modNotesTx">
        <pc:chgData name="David Bueno Vallejo" userId="24a86a91-bec6-48b9-8583-ce9579652dab" providerId="ADAL" clId="{96B5D9F9-5CFC-4880-B37F-781BEC508004}" dt="2025-09-22T08:54:03.512" v="4917" actId="20577"/>
        <pc:sldMkLst>
          <pc:docMk/>
          <pc:sldMk cId="2094708612" sldId="328"/>
        </pc:sldMkLst>
        <pc:spChg chg="mod">
          <ac:chgData name="David Bueno Vallejo" userId="24a86a91-bec6-48b9-8583-ce9579652dab" providerId="ADAL" clId="{96B5D9F9-5CFC-4880-B37F-781BEC508004}" dt="2025-09-07T06:19:14.885" v="1671" actId="403"/>
          <ac:spMkLst>
            <pc:docMk/>
            <pc:sldMk cId="2094708612" sldId="328"/>
            <ac:spMk id="2" creationId="{E3C6C270-7009-A9A3-DD5B-2D1F40557B4D}"/>
          </ac:spMkLst>
        </pc:spChg>
        <pc:spChg chg="mod">
          <ac:chgData name="David Bueno Vallejo" userId="24a86a91-bec6-48b9-8583-ce9579652dab" providerId="ADAL" clId="{96B5D9F9-5CFC-4880-B37F-781BEC508004}" dt="2025-09-07T06:19:23.890" v="1679" actId="404"/>
          <ac:spMkLst>
            <pc:docMk/>
            <pc:sldMk cId="2094708612" sldId="328"/>
            <ac:spMk id="3" creationId="{0CECF50B-1FDD-80B3-1FC4-E9C88DEDC8D4}"/>
          </ac:spMkLst>
        </pc:spChg>
        <pc:spChg chg="mod">
          <ac:chgData name="David Bueno Vallejo" userId="24a86a91-bec6-48b9-8583-ce9579652dab" providerId="ADAL" clId="{96B5D9F9-5CFC-4880-B37F-781BEC508004}" dt="2025-09-07T06:18:43.533" v="1663"/>
          <ac:spMkLst>
            <pc:docMk/>
            <pc:sldMk cId="2094708612" sldId="328"/>
            <ac:spMk id="4" creationId="{46FCEF56-A7E1-1F8E-E0DE-62A80416B52A}"/>
          </ac:spMkLst>
        </pc:spChg>
      </pc:sldChg>
      <pc:sldChg chg="modSp add mod modNotesTx">
        <pc:chgData name="David Bueno Vallejo" userId="24a86a91-bec6-48b9-8583-ce9579652dab" providerId="ADAL" clId="{96B5D9F9-5CFC-4880-B37F-781BEC508004}" dt="2025-09-22T08:56:20.463" v="4919" actId="20577"/>
        <pc:sldMkLst>
          <pc:docMk/>
          <pc:sldMk cId="2129088945" sldId="329"/>
        </pc:sldMkLst>
        <pc:spChg chg="mod">
          <ac:chgData name="David Bueno Vallejo" userId="24a86a91-bec6-48b9-8583-ce9579652dab" providerId="ADAL" clId="{96B5D9F9-5CFC-4880-B37F-781BEC508004}" dt="2025-09-07T06:37:14.630" v="1755" actId="108"/>
          <ac:spMkLst>
            <pc:docMk/>
            <pc:sldMk cId="2129088945" sldId="329"/>
            <ac:spMk id="3" creationId="{AA2B77E6-1FDB-79BE-53FB-7801CBD09F7E}"/>
          </ac:spMkLst>
        </pc:spChg>
      </pc:sldChg>
      <pc:sldChg chg="addSp delSp modSp new mod modTransition modAnim modNotesTx">
        <pc:chgData name="David Bueno Vallejo" userId="24a86a91-bec6-48b9-8583-ce9579652dab" providerId="ADAL" clId="{96B5D9F9-5CFC-4880-B37F-781BEC508004}" dt="2025-09-22T08:57:37.286" v="4946" actId="20577"/>
        <pc:sldMkLst>
          <pc:docMk/>
          <pc:sldMk cId="2591962559" sldId="330"/>
        </pc:sldMkLst>
        <pc:spChg chg="mod">
          <ac:chgData name="David Bueno Vallejo" userId="24a86a91-bec6-48b9-8583-ce9579652dab" providerId="ADAL" clId="{96B5D9F9-5CFC-4880-B37F-781BEC508004}" dt="2025-09-07T06:58:29.647" v="1759"/>
          <ac:spMkLst>
            <pc:docMk/>
            <pc:sldMk cId="2591962559" sldId="330"/>
            <ac:spMk id="4" creationId="{1E5DA603-569B-A2BA-B1BA-79A422D1F869}"/>
          </ac:spMkLst>
        </pc:spChg>
        <pc:spChg chg="add mod">
          <ac:chgData name="David Bueno Vallejo" userId="24a86a91-bec6-48b9-8583-ce9579652dab" providerId="ADAL" clId="{96B5D9F9-5CFC-4880-B37F-781BEC508004}" dt="2025-09-07T06:59:17.765" v="1791" actId="20577"/>
          <ac:spMkLst>
            <pc:docMk/>
            <pc:sldMk cId="2591962559" sldId="330"/>
            <ac:spMk id="6" creationId="{13505C49-57A3-703C-6ACF-4A446439EB7F}"/>
          </ac:spMkLst>
        </pc:spChg>
        <pc:picChg chg="add mod">
          <ac:chgData name="David Bueno Vallejo" userId="24a86a91-bec6-48b9-8583-ce9579652dab" providerId="ADAL" clId="{96B5D9F9-5CFC-4880-B37F-781BEC508004}" dt="2025-09-07T06:59:48.378" v="1793" actId="1076"/>
          <ac:picMkLst>
            <pc:docMk/>
            <pc:sldMk cId="2591962559" sldId="330"/>
            <ac:picMk id="5" creationId="{1EA61D3C-2B14-A309-AC69-1CC69AF86A4C}"/>
          </ac:picMkLst>
        </pc:picChg>
      </pc:sldChg>
      <pc:sldChg chg="addSp delSp modSp new mod modTransition modAnim modNotesTx">
        <pc:chgData name="David Bueno Vallejo" userId="24a86a91-bec6-48b9-8583-ce9579652dab" providerId="ADAL" clId="{96B5D9F9-5CFC-4880-B37F-781BEC508004}" dt="2025-09-22T08:58:58.871" v="4953" actId="6549"/>
        <pc:sldMkLst>
          <pc:docMk/>
          <pc:sldMk cId="1995106964" sldId="331"/>
        </pc:sldMkLst>
        <pc:spChg chg="mod">
          <ac:chgData name="David Bueno Vallejo" userId="24a86a91-bec6-48b9-8583-ce9579652dab" providerId="ADAL" clId="{96B5D9F9-5CFC-4880-B37F-781BEC508004}" dt="2025-09-07T09:48:11.089" v="1844" actId="20577"/>
          <ac:spMkLst>
            <pc:docMk/>
            <pc:sldMk cId="1995106964" sldId="331"/>
            <ac:spMk id="4" creationId="{244A9ED5-4601-7651-B983-427FD5AA72D0}"/>
          </ac:spMkLst>
        </pc:spChg>
        <pc:spChg chg="add mod">
          <ac:chgData name="David Bueno Vallejo" userId="24a86a91-bec6-48b9-8583-ce9579652dab" providerId="ADAL" clId="{96B5D9F9-5CFC-4880-B37F-781BEC508004}" dt="2025-09-07T09:57:18.751" v="1958" actId="20577"/>
          <ac:spMkLst>
            <pc:docMk/>
            <pc:sldMk cId="1995106964" sldId="331"/>
            <ac:spMk id="6" creationId="{A05E6DC6-61E2-FC10-2F95-94387EAAEF82}"/>
          </ac:spMkLst>
        </pc:spChg>
        <pc:picChg chg="add mod">
          <ac:chgData name="David Bueno Vallejo" userId="24a86a91-bec6-48b9-8583-ce9579652dab" providerId="ADAL" clId="{96B5D9F9-5CFC-4880-B37F-781BEC508004}" dt="2025-09-07T09:56:26.388" v="1848" actId="1076"/>
          <ac:picMkLst>
            <pc:docMk/>
            <pc:sldMk cId="1995106964" sldId="331"/>
            <ac:picMk id="5" creationId="{471578D7-FE9E-79AD-FDE6-00EAEF22BAA7}"/>
          </ac:picMkLst>
        </pc:picChg>
      </pc:sldChg>
      <pc:sldChg chg="addSp delSp modSp new mod modTransition delAnim modAnim modNotesTx">
        <pc:chgData name="David Bueno Vallejo" userId="24a86a91-bec6-48b9-8583-ce9579652dab" providerId="ADAL" clId="{96B5D9F9-5CFC-4880-B37F-781BEC508004}" dt="2025-09-22T08:59:04.875" v="4955" actId="20577"/>
        <pc:sldMkLst>
          <pc:docMk/>
          <pc:sldMk cId="1850838003" sldId="332"/>
        </pc:sldMkLst>
        <pc:spChg chg="mod">
          <ac:chgData name="David Bueno Vallejo" userId="24a86a91-bec6-48b9-8583-ce9579652dab" providerId="ADAL" clId="{96B5D9F9-5CFC-4880-B37F-781BEC508004}" dt="2025-09-07T10:00:17.393" v="2009" actId="20577"/>
          <ac:spMkLst>
            <pc:docMk/>
            <pc:sldMk cId="1850838003" sldId="332"/>
            <ac:spMk id="4" creationId="{6B91760A-A39B-6FD3-7F30-392A23BE9D33}"/>
          </ac:spMkLst>
        </pc:spChg>
        <pc:picChg chg="add mod">
          <ac:chgData name="David Bueno Vallejo" userId="24a86a91-bec6-48b9-8583-ce9579652dab" providerId="ADAL" clId="{96B5D9F9-5CFC-4880-B37F-781BEC508004}" dt="2025-09-07T10:17:25.964" v="2020" actId="1076"/>
          <ac:picMkLst>
            <pc:docMk/>
            <pc:sldMk cId="1850838003" sldId="332"/>
            <ac:picMk id="7" creationId="{1E1FE096-E176-4A51-5A93-A6541A168E1C}"/>
          </ac:picMkLst>
        </pc:picChg>
      </pc:sldChg>
      <pc:sldChg chg="addSp delSp modSp new mod modTransition delAnim modAnim modNotesTx">
        <pc:chgData name="David Bueno Vallejo" userId="24a86a91-bec6-48b9-8583-ce9579652dab" providerId="ADAL" clId="{96B5D9F9-5CFC-4880-B37F-781BEC508004}" dt="2025-09-22T08:59:21.404" v="4957" actId="20577"/>
        <pc:sldMkLst>
          <pc:docMk/>
          <pc:sldMk cId="3358519315" sldId="333"/>
        </pc:sldMkLst>
        <pc:spChg chg="mod">
          <ac:chgData name="David Bueno Vallejo" userId="24a86a91-bec6-48b9-8583-ce9579652dab" providerId="ADAL" clId="{96B5D9F9-5CFC-4880-B37F-781BEC508004}" dt="2025-09-07T10:36:19.274" v="2242" actId="20577"/>
          <ac:spMkLst>
            <pc:docMk/>
            <pc:sldMk cId="3358519315" sldId="333"/>
            <ac:spMk id="4" creationId="{4DADBB08-2E1F-594A-DA84-5D83C8E983FE}"/>
          </ac:spMkLst>
        </pc:spChg>
        <pc:picChg chg="add mod">
          <ac:chgData name="David Bueno Vallejo" userId="24a86a91-bec6-48b9-8583-ce9579652dab" providerId="ADAL" clId="{96B5D9F9-5CFC-4880-B37F-781BEC508004}" dt="2025-09-07T10:46:42.428" v="2251"/>
          <ac:picMkLst>
            <pc:docMk/>
            <pc:sldMk cId="3358519315" sldId="333"/>
            <ac:picMk id="8" creationId="{1F765BEE-CE45-AD37-8C3F-2BC6BF7CF106}"/>
          </ac:picMkLst>
        </pc:picChg>
      </pc:sldChg>
      <pc:sldChg chg="addSp delSp modSp new mod modNotesTx">
        <pc:chgData name="David Bueno Vallejo" userId="24a86a91-bec6-48b9-8583-ce9579652dab" providerId="ADAL" clId="{96B5D9F9-5CFC-4880-B37F-781BEC508004}" dt="2025-09-22T08:59:34.096" v="4958" actId="20577"/>
        <pc:sldMkLst>
          <pc:docMk/>
          <pc:sldMk cId="606033850" sldId="334"/>
        </pc:sldMkLst>
        <pc:spChg chg="mod">
          <ac:chgData name="David Bueno Vallejo" userId="24a86a91-bec6-48b9-8583-ce9579652dab" providerId="ADAL" clId="{96B5D9F9-5CFC-4880-B37F-781BEC508004}" dt="2025-09-07T10:51:24.621" v="2253"/>
          <ac:spMkLst>
            <pc:docMk/>
            <pc:sldMk cId="606033850" sldId="334"/>
            <ac:spMk id="4" creationId="{FD06AB02-D123-4BDF-BACC-A21277D859A8}"/>
          </ac:spMkLst>
        </pc:spChg>
        <pc:spChg chg="add mod">
          <ac:chgData name="David Bueno Vallejo" userId="24a86a91-bec6-48b9-8583-ce9579652dab" providerId="ADAL" clId="{96B5D9F9-5CFC-4880-B37F-781BEC508004}" dt="2025-09-07T11:05:38.191" v="2366" actId="20577"/>
          <ac:spMkLst>
            <pc:docMk/>
            <pc:sldMk cId="606033850" sldId="334"/>
            <ac:spMk id="12" creationId="{5C255C05-56F6-E543-64D3-A8A9D3609687}"/>
          </ac:spMkLst>
        </pc:spChg>
        <pc:picChg chg="add mod">
          <ac:chgData name="David Bueno Vallejo" userId="24a86a91-bec6-48b9-8583-ce9579652dab" providerId="ADAL" clId="{96B5D9F9-5CFC-4880-B37F-781BEC508004}" dt="2025-09-07T11:03:36.406" v="2266" actId="14100"/>
          <ac:picMkLst>
            <pc:docMk/>
            <pc:sldMk cId="606033850" sldId="334"/>
            <ac:picMk id="6" creationId="{AC4E10C7-E86A-1AE8-C350-454B18EE5479}"/>
          </ac:picMkLst>
        </pc:picChg>
        <pc:picChg chg="add mod">
          <ac:chgData name="David Bueno Vallejo" userId="24a86a91-bec6-48b9-8583-ce9579652dab" providerId="ADAL" clId="{96B5D9F9-5CFC-4880-B37F-781BEC508004}" dt="2025-09-07T11:03:39.599" v="2268" actId="1076"/>
          <ac:picMkLst>
            <pc:docMk/>
            <pc:sldMk cId="606033850" sldId="334"/>
            <ac:picMk id="8" creationId="{EE361C91-E8AF-0ADC-75B9-4F2F516E47AA}"/>
          </ac:picMkLst>
        </pc:picChg>
      </pc:sldChg>
      <pc:sldChg chg="addSp delSp modSp new mod modTransition modAnim modNotesTx">
        <pc:chgData name="David Bueno Vallejo" userId="24a86a91-bec6-48b9-8583-ce9579652dab" providerId="ADAL" clId="{96B5D9F9-5CFC-4880-B37F-781BEC508004}" dt="2025-09-22T08:59:46.703" v="4960" actId="20577"/>
        <pc:sldMkLst>
          <pc:docMk/>
          <pc:sldMk cId="2391673630" sldId="335"/>
        </pc:sldMkLst>
        <pc:spChg chg="mod">
          <ac:chgData name="David Bueno Vallejo" userId="24a86a91-bec6-48b9-8583-ce9579652dab" providerId="ADAL" clId="{96B5D9F9-5CFC-4880-B37F-781BEC508004}" dt="2025-09-07T11:25:20.481" v="2544"/>
          <ac:spMkLst>
            <pc:docMk/>
            <pc:sldMk cId="2391673630" sldId="335"/>
            <ac:spMk id="4" creationId="{5EED0ABE-B17D-CE16-B2EC-18D287A4B6EE}"/>
          </ac:spMkLst>
        </pc:spChg>
        <pc:picChg chg="add mod">
          <ac:chgData name="David Bueno Vallejo" userId="24a86a91-bec6-48b9-8583-ce9579652dab" providerId="ADAL" clId="{96B5D9F9-5CFC-4880-B37F-781BEC508004}" dt="2025-09-07T11:29:06.582" v="2643" actId="14100"/>
          <ac:picMkLst>
            <pc:docMk/>
            <pc:sldMk cId="2391673630" sldId="335"/>
            <ac:picMk id="5" creationId="{7C16B042-1BA4-BE5A-8622-8F5B493D9112}"/>
          </ac:picMkLst>
        </pc:picChg>
      </pc:sldChg>
      <pc:sldChg chg="addSp delSp modSp new mod modTransition delAnim modAnim modNotesTx">
        <pc:chgData name="David Bueno Vallejo" userId="24a86a91-bec6-48b9-8583-ce9579652dab" providerId="ADAL" clId="{96B5D9F9-5CFC-4880-B37F-781BEC508004}" dt="2025-09-22T09:00:07.119" v="4961" actId="20577"/>
        <pc:sldMkLst>
          <pc:docMk/>
          <pc:sldMk cId="3374314131" sldId="336"/>
        </pc:sldMkLst>
        <pc:spChg chg="mod">
          <ac:chgData name="David Bueno Vallejo" userId="24a86a91-bec6-48b9-8583-ce9579652dab" providerId="ADAL" clId="{96B5D9F9-5CFC-4880-B37F-781BEC508004}" dt="2025-09-07T19:08:03.025" v="3416" actId="14100"/>
          <ac:spMkLst>
            <pc:docMk/>
            <pc:sldMk cId="3374314131" sldId="336"/>
            <ac:spMk id="4" creationId="{9353E4E6-233E-782A-C3A0-3C2EF969B643}"/>
          </ac:spMkLst>
        </pc:spChg>
        <pc:spChg chg="add mod">
          <ac:chgData name="David Bueno Vallejo" userId="24a86a91-bec6-48b9-8583-ce9579652dab" providerId="ADAL" clId="{96B5D9F9-5CFC-4880-B37F-781BEC508004}" dt="2025-09-07T15:14:38.408" v="2799" actId="14100"/>
          <ac:spMkLst>
            <pc:docMk/>
            <pc:sldMk cId="3374314131" sldId="336"/>
            <ac:spMk id="5" creationId="{B5925D08-80D7-0BF2-3793-BC5809EE7D61}"/>
          </ac:spMkLst>
        </pc:spChg>
        <pc:picChg chg="add mod">
          <ac:chgData name="David Bueno Vallejo" userId="24a86a91-bec6-48b9-8583-ce9579652dab" providerId="ADAL" clId="{96B5D9F9-5CFC-4880-B37F-781BEC508004}" dt="2025-09-07T15:23:26.420" v="2804" actId="1076"/>
          <ac:picMkLst>
            <pc:docMk/>
            <pc:sldMk cId="3374314131" sldId="336"/>
            <ac:picMk id="7" creationId="{29227131-5956-C4B1-65A0-0CCC0E5027CB}"/>
          </ac:picMkLst>
        </pc:picChg>
      </pc:sldChg>
      <pc:sldChg chg="modSp add mod modNotesTx">
        <pc:chgData name="David Bueno Vallejo" userId="24a86a91-bec6-48b9-8583-ce9579652dab" providerId="ADAL" clId="{96B5D9F9-5CFC-4880-B37F-781BEC508004}" dt="2025-09-22T09:00:36.125" v="4963" actId="20577"/>
        <pc:sldMkLst>
          <pc:docMk/>
          <pc:sldMk cId="1686017341" sldId="337"/>
        </pc:sldMkLst>
        <pc:spChg chg="mod">
          <ac:chgData name="David Bueno Vallejo" userId="24a86a91-bec6-48b9-8583-ce9579652dab" providerId="ADAL" clId="{96B5D9F9-5CFC-4880-B37F-781BEC508004}" dt="2025-09-07T15:53:19.917" v="2807" actId="108"/>
          <ac:spMkLst>
            <pc:docMk/>
            <pc:sldMk cId="1686017341" sldId="337"/>
            <ac:spMk id="3" creationId="{199F6B39-26A7-D29A-788A-4F2E4C0EF0D2}"/>
          </ac:spMkLst>
        </pc:spChg>
      </pc:sldChg>
      <pc:sldChg chg="addSp delSp modSp new mod modClrScheme chgLayout modNotesTx">
        <pc:chgData name="David Bueno Vallejo" userId="24a86a91-bec6-48b9-8583-ce9579652dab" providerId="ADAL" clId="{96B5D9F9-5CFC-4880-B37F-781BEC508004}" dt="2025-09-22T09:00:41.013" v="4964" actId="20577"/>
        <pc:sldMkLst>
          <pc:docMk/>
          <pc:sldMk cId="3595815162" sldId="338"/>
        </pc:sldMkLst>
        <pc:spChg chg="mod ord">
          <ac:chgData name="David Bueno Vallejo" userId="24a86a91-bec6-48b9-8583-ce9579652dab" providerId="ADAL" clId="{96B5D9F9-5CFC-4880-B37F-781BEC508004}" dt="2025-09-07T16:08:29.588" v="2811" actId="700"/>
          <ac:spMkLst>
            <pc:docMk/>
            <pc:sldMk cId="3595815162" sldId="338"/>
            <ac:spMk id="4" creationId="{6F7E3867-CE5A-60AF-7DAF-501DDB06C5DB}"/>
          </ac:spMkLst>
        </pc:spChg>
        <pc:spChg chg="add mod ord">
          <ac:chgData name="David Bueno Vallejo" userId="24a86a91-bec6-48b9-8583-ce9579652dab" providerId="ADAL" clId="{96B5D9F9-5CFC-4880-B37F-781BEC508004}" dt="2025-09-07T16:14:20.206" v="2960" actId="1076"/>
          <ac:spMkLst>
            <pc:docMk/>
            <pc:sldMk cId="3595815162" sldId="338"/>
            <ac:spMk id="5" creationId="{9E6C0F67-7603-D271-3268-ED9DA0C33252}"/>
          </ac:spMkLst>
        </pc:spChg>
        <pc:spChg chg="mod">
          <ac:chgData name="David Bueno Vallejo" userId="24a86a91-bec6-48b9-8583-ce9579652dab" providerId="ADAL" clId="{96B5D9F9-5CFC-4880-B37F-781BEC508004}" dt="2025-09-07T16:14:16.716" v="2959" actId="122"/>
          <ac:spMkLst>
            <pc:docMk/>
            <pc:sldMk cId="3595815162" sldId="338"/>
            <ac:spMk id="7" creationId="{814CC101-940E-94D0-F887-6960AF92D10B}"/>
          </ac:spMkLst>
        </pc:spChg>
        <pc:spChg chg="mod">
          <ac:chgData name="David Bueno Vallejo" userId="24a86a91-bec6-48b9-8583-ce9579652dab" providerId="ADAL" clId="{96B5D9F9-5CFC-4880-B37F-781BEC508004}" dt="2025-09-07T16:14:36.340" v="2963" actId="1076"/>
          <ac:spMkLst>
            <pc:docMk/>
            <pc:sldMk cId="3595815162" sldId="338"/>
            <ac:spMk id="9" creationId="{96580AD5-ECCE-5B10-5EA3-65CAA7F0F42B}"/>
          </ac:spMkLst>
        </pc:spChg>
        <pc:spChg chg="add mod ord">
          <ac:chgData name="David Bueno Vallejo" userId="24a86a91-bec6-48b9-8583-ce9579652dab" providerId="ADAL" clId="{96B5D9F9-5CFC-4880-B37F-781BEC508004}" dt="2025-09-07T16:13:38.141" v="2950" actId="122"/>
          <ac:spMkLst>
            <pc:docMk/>
            <pc:sldMk cId="3595815162" sldId="338"/>
            <ac:spMk id="11" creationId="{141BF471-2F85-76EC-8D7C-7D8496FC3E37}"/>
          </ac:spMkLst>
        </pc:spChg>
        <pc:spChg chg="add mod">
          <ac:chgData name="David Bueno Vallejo" userId="24a86a91-bec6-48b9-8583-ce9579652dab" providerId="ADAL" clId="{96B5D9F9-5CFC-4880-B37F-781BEC508004}" dt="2025-09-07T16:17:25.548" v="2972" actId="1076"/>
          <ac:spMkLst>
            <pc:docMk/>
            <pc:sldMk cId="3595815162" sldId="338"/>
            <ac:spMk id="25" creationId="{C3279B63-734E-B4B7-F4BE-1867F87699F3}"/>
          </ac:spMkLst>
        </pc:spChg>
        <pc:picChg chg="add mod">
          <ac:chgData name="David Bueno Vallejo" userId="24a86a91-bec6-48b9-8583-ce9579652dab" providerId="ADAL" clId="{96B5D9F9-5CFC-4880-B37F-781BEC508004}" dt="2025-09-07T16:11:23.280" v="2942" actId="931"/>
          <ac:picMkLst>
            <pc:docMk/>
            <pc:sldMk cId="3595815162" sldId="338"/>
            <ac:picMk id="18" creationId="{71919456-E0D8-6BEA-2218-A0464874843C}"/>
          </ac:picMkLst>
        </pc:picChg>
        <pc:picChg chg="add mod">
          <ac:chgData name="David Bueno Vallejo" userId="24a86a91-bec6-48b9-8583-ce9579652dab" providerId="ADAL" clId="{96B5D9F9-5CFC-4880-B37F-781BEC508004}" dt="2025-09-07T16:12:06.435" v="2943" actId="931"/>
          <ac:picMkLst>
            <pc:docMk/>
            <pc:sldMk cId="3595815162" sldId="338"/>
            <ac:picMk id="20" creationId="{032A9E36-9183-EC1F-2221-83C3CDB14CDA}"/>
          </ac:picMkLst>
        </pc:picChg>
        <pc:picChg chg="add mod">
          <ac:chgData name="David Bueno Vallejo" userId="24a86a91-bec6-48b9-8583-ce9579652dab" providerId="ADAL" clId="{96B5D9F9-5CFC-4880-B37F-781BEC508004}" dt="2025-09-07T16:12:54.574" v="2944" actId="931"/>
          <ac:picMkLst>
            <pc:docMk/>
            <pc:sldMk cId="3595815162" sldId="338"/>
            <ac:picMk id="22" creationId="{B33BA915-5B06-2932-8F38-1DDFF4189B2B}"/>
          </ac:picMkLst>
        </pc:picChg>
        <pc:picChg chg="add mod">
          <ac:chgData name="David Bueno Vallejo" userId="24a86a91-bec6-48b9-8583-ce9579652dab" providerId="ADAL" clId="{96B5D9F9-5CFC-4880-B37F-781BEC508004}" dt="2025-09-07T16:13:20.575" v="2945" actId="931"/>
          <ac:picMkLst>
            <pc:docMk/>
            <pc:sldMk cId="3595815162" sldId="338"/>
            <ac:picMk id="24" creationId="{61FE4904-2858-75F0-9761-9DF714C7C9CD}"/>
          </ac:picMkLst>
        </pc:picChg>
      </pc:sldChg>
      <pc:sldChg chg="addSp delSp modSp new mod modClrScheme chgLayout modNotesTx">
        <pc:chgData name="David Bueno Vallejo" userId="24a86a91-bec6-48b9-8583-ce9579652dab" providerId="ADAL" clId="{96B5D9F9-5CFC-4880-B37F-781BEC508004}" dt="2025-09-22T09:01:14.257" v="4966" actId="20577"/>
        <pc:sldMkLst>
          <pc:docMk/>
          <pc:sldMk cId="3825945515" sldId="339"/>
        </pc:sldMkLst>
        <pc:spChg chg="mod ord">
          <ac:chgData name="David Bueno Vallejo" userId="24a86a91-bec6-48b9-8583-ce9579652dab" providerId="ADAL" clId="{96B5D9F9-5CFC-4880-B37F-781BEC508004}" dt="2025-09-07T18:31:50.864" v="3017" actId="700"/>
          <ac:spMkLst>
            <pc:docMk/>
            <pc:sldMk cId="3825945515" sldId="339"/>
            <ac:spMk id="14" creationId="{A505E355-631B-B890-2215-BBF9E5251B7D}"/>
          </ac:spMkLst>
        </pc:spChg>
        <pc:spChg chg="mod">
          <ac:chgData name="David Bueno Vallejo" userId="24a86a91-bec6-48b9-8583-ce9579652dab" providerId="ADAL" clId="{96B5D9F9-5CFC-4880-B37F-781BEC508004}" dt="2025-09-07T18:38:36.921" v="3169" actId="1076"/>
          <ac:spMkLst>
            <pc:docMk/>
            <pc:sldMk cId="3825945515" sldId="339"/>
            <ac:spMk id="15" creationId="{EF2BA3BB-B68C-CCEF-C56C-49C59199CCF1}"/>
          </ac:spMkLst>
        </pc:spChg>
        <pc:spChg chg="add mod ord">
          <ac:chgData name="David Bueno Vallejo" userId="24a86a91-bec6-48b9-8583-ce9579652dab" providerId="ADAL" clId="{96B5D9F9-5CFC-4880-B37F-781BEC508004}" dt="2025-09-07T18:38:22.715" v="3167" actId="1076"/>
          <ac:spMkLst>
            <pc:docMk/>
            <pc:sldMk cId="3825945515" sldId="339"/>
            <ac:spMk id="16" creationId="{319B96CF-875F-668E-F9ED-FD50E82EC303}"/>
          </ac:spMkLst>
        </pc:spChg>
        <pc:spChg chg="mod">
          <ac:chgData name="David Bueno Vallejo" userId="24a86a91-bec6-48b9-8583-ce9579652dab" providerId="ADAL" clId="{96B5D9F9-5CFC-4880-B37F-781BEC508004}" dt="2025-09-07T18:38:01.255" v="3163" actId="1076"/>
          <ac:spMkLst>
            <pc:docMk/>
            <pc:sldMk cId="3825945515" sldId="339"/>
            <ac:spMk id="17" creationId="{8E6AEE83-8A7B-1BA0-4ECA-E977A3EA3083}"/>
          </ac:spMkLst>
        </pc:spChg>
        <pc:spChg chg="add mod ord">
          <ac:chgData name="David Bueno Vallejo" userId="24a86a91-bec6-48b9-8583-ce9579652dab" providerId="ADAL" clId="{96B5D9F9-5CFC-4880-B37F-781BEC508004}" dt="2025-09-07T18:38:22.715" v="3167" actId="1076"/>
          <ac:spMkLst>
            <pc:docMk/>
            <pc:sldMk cId="3825945515" sldId="339"/>
            <ac:spMk id="18" creationId="{89ACBFBD-70B9-8F33-3145-F468514FF23E}"/>
          </ac:spMkLst>
        </pc:spChg>
        <pc:picChg chg="add mod">
          <ac:chgData name="David Bueno Vallejo" userId="24a86a91-bec6-48b9-8583-ce9579652dab" providerId="ADAL" clId="{96B5D9F9-5CFC-4880-B37F-781BEC508004}" dt="2025-09-07T18:38:15.798" v="3166" actId="1076"/>
          <ac:picMkLst>
            <pc:docMk/>
            <pc:sldMk cId="3825945515" sldId="339"/>
            <ac:picMk id="20" creationId="{351F6CF8-44AD-C59C-C098-B21D0D56AB12}"/>
          </ac:picMkLst>
        </pc:picChg>
        <pc:picChg chg="add mod">
          <ac:chgData name="David Bueno Vallejo" userId="24a86a91-bec6-48b9-8583-ce9579652dab" providerId="ADAL" clId="{96B5D9F9-5CFC-4880-B37F-781BEC508004}" dt="2025-09-07T18:38:04.285" v="3164" actId="1076"/>
          <ac:picMkLst>
            <pc:docMk/>
            <pc:sldMk cId="3825945515" sldId="339"/>
            <ac:picMk id="22" creationId="{829BCF2A-C77A-BE24-8955-5B44344A174C}"/>
          </ac:picMkLst>
        </pc:picChg>
        <pc:picChg chg="add mod">
          <ac:chgData name="David Bueno Vallejo" userId="24a86a91-bec6-48b9-8583-ce9579652dab" providerId="ADAL" clId="{96B5D9F9-5CFC-4880-B37F-781BEC508004}" dt="2025-09-07T18:38:25.924" v="3168" actId="1076"/>
          <ac:picMkLst>
            <pc:docMk/>
            <pc:sldMk cId="3825945515" sldId="339"/>
            <ac:picMk id="24" creationId="{AE8BBACC-DECF-4B28-A1E2-E4D8A4A009C6}"/>
          </ac:picMkLst>
        </pc:picChg>
      </pc:sldChg>
      <pc:sldChg chg="addSp delSp modSp new mod modNotesTx">
        <pc:chgData name="David Bueno Vallejo" userId="24a86a91-bec6-48b9-8583-ce9579652dab" providerId="ADAL" clId="{96B5D9F9-5CFC-4880-B37F-781BEC508004}" dt="2025-09-22T09:11:13.858" v="4980" actId="14"/>
        <pc:sldMkLst>
          <pc:docMk/>
          <pc:sldMk cId="1671475729" sldId="340"/>
        </pc:sldMkLst>
        <pc:spChg chg="mod">
          <ac:chgData name="David Bueno Vallejo" userId="24a86a91-bec6-48b9-8583-ce9579652dab" providerId="ADAL" clId="{96B5D9F9-5CFC-4880-B37F-781BEC508004}" dt="2025-09-07T18:40:26.160" v="3213" actId="20577"/>
          <ac:spMkLst>
            <pc:docMk/>
            <pc:sldMk cId="1671475729" sldId="340"/>
            <ac:spMk id="6" creationId="{6BC08F81-EC8A-2DCF-51F2-50C81ABBFAF0}"/>
          </ac:spMkLst>
        </pc:spChg>
        <pc:picChg chg="add mod">
          <ac:chgData name="David Bueno Vallejo" userId="24a86a91-bec6-48b9-8583-ce9579652dab" providerId="ADAL" clId="{96B5D9F9-5CFC-4880-B37F-781BEC508004}" dt="2025-09-07T18:40:44.891" v="3223" actId="1076"/>
          <ac:picMkLst>
            <pc:docMk/>
            <pc:sldMk cId="1671475729" sldId="340"/>
            <ac:picMk id="8" creationId="{FDA90D23-6B0A-13EE-BB39-E8B2ACE9472B}"/>
          </ac:picMkLst>
        </pc:picChg>
      </pc:sldChg>
      <pc:sldChg chg="addSp delSp modSp add mod delAnim modNotesTx">
        <pc:chgData name="David Bueno Vallejo" userId="24a86a91-bec6-48b9-8583-ce9579652dab" providerId="ADAL" clId="{96B5D9F9-5CFC-4880-B37F-781BEC508004}" dt="2025-09-07T19:08:12.092" v="3420" actId="20577"/>
        <pc:sldMkLst>
          <pc:docMk/>
          <pc:sldMk cId="4230077404" sldId="341"/>
        </pc:sldMkLst>
        <pc:spChg chg="mod">
          <ac:chgData name="David Bueno Vallejo" userId="24a86a91-bec6-48b9-8583-ce9579652dab" providerId="ADAL" clId="{96B5D9F9-5CFC-4880-B37F-781BEC508004}" dt="2025-09-07T19:08:12.092" v="3420" actId="20577"/>
          <ac:spMkLst>
            <pc:docMk/>
            <pc:sldMk cId="4230077404" sldId="341"/>
            <ac:spMk id="4" creationId="{9A7AA85D-95B2-D9B0-840F-BB7D71D7EFE7}"/>
          </ac:spMkLst>
        </pc:spChg>
        <pc:spChg chg="mod">
          <ac:chgData name="David Bueno Vallejo" userId="24a86a91-bec6-48b9-8583-ce9579652dab" providerId="ADAL" clId="{96B5D9F9-5CFC-4880-B37F-781BEC508004}" dt="2025-09-07T18:56:24.203" v="3333" actId="20577"/>
          <ac:spMkLst>
            <pc:docMk/>
            <pc:sldMk cId="4230077404" sldId="341"/>
            <ac:spMk id="5" creationId="{0F1C004D-B073-ACA4-3F31-7D4CF8013CE1}"/>
          </ac:spMkLst>
        </pc:spChg>
        <pc:picChg chg="add mod">
          <ac:chgData name="David Bueno Vallejo" userId="24a86a91-bec6-48b9-8583-ce9579652dab" providerId="ADAL" clId="{96B5D9F9-5CFC-4880-B37F-781BEC508004}" dt="2025-09-07T19:05:43.660" v="3337" actId="1076"/>
          <ac:picMkLst>
            <pc:docMk/>
            <pc:sldMk cId="4230077404" sldId="341"/>
            <ac:picMk id="3" creationId="{C5703DE4-ECD6-9348-1489-4C17E21EFA46}"/>
          </ac:picMkLst>
        </pc:picChg>
      </pc:sldChg>
      <pc:sldChg chg="modSp add mod">
        <pc:chgData name="David Bueno Vallejo" userId="24a86a91-bec6-48b9-8583-ce9579652dab" providerId="ADAL" clId="{96B5D9F9-5CFC-4880-B37F-781BEC508004}" dt="2025-09-11T11:49:38.798" v="3423" actId="108"/>
        <pc:sldMkLst>
          <pc:docMk/>
          <pc:sldMk cId="3258737093" sldId="342"/>
        </pc:sldMkLst>
        <pc:spChg chg="mod">
          <ac:chgData name="David Bueno Vallejo" userId="24a86a91-bec6-48b9-8583-ce9579652dab" providerId="ADAL" clId="{96B5D9F9-5CFC-4880-B37F-781BEC508004}" dt="2025-09-11T11:49:38.798" v="3423" actId="108"/>
          <ac:spMkLst>
            <pc:docMk/>
            <pc:sldMk cId="3258737093" sldId="342"/>
            <ac:spMk id="3" creationId="{FD7AA916-FE7D-80DB-7516-CA9468BE4614}"/>
          </ac:spMkLst>
        </pc:spChg>
      </pc:sldChg>
      <pc:sldChg chg="addSp delSp modSp new mod modNotesTx">
        <pc:chgData name="David Bueno Vallejo" userId="24a86a91-bec6-48b9-8583-ce9579652dab" providerId="ADAL" clId="{96B5D9F9-5CFC-4880-B37F-781BEC508004}" dt="2025-09-22T09:21:55.170" v="4989" actId="20577"/>
        <pc:sldMkLst>
          <pc:docMk/>
          <pc:sldMk cId="144550252" sldId="343"/>
        </pc:sldMkLst>
        <pc:spChg chg="mod">
          <ac:chgData name="David Bueno Vallejo" userId="24a86a91-bec6-48b9-8583-ce9579652dab" providerId="ADAL" clId="{96B5D9F9-5CFC-4880-B37F-781BEC508004}" dt="2025-09-11T16:54:16.417" v="3744" actId="20577"/>
          <ac:spMkLst>
            <pc:docMk/>
            <pc:sldMk cId="144550252" sldId="343"/>
            <ac:spMk id="4" creationId="{9A0EEBA6-71DA-F4C0-D57D-30CB8C7B1675}"/>
          </ac:spMkLst>
        </pc:spChg>
        <pc:picChg chg="add mod">
          <ac:chgData name="David Bueno Vallejo" userId="24a86a91-bec6-48b9-8583-ce9579652dab" providerId="ADAL" clId="{96B5D9F9-5CFC-4880-B37F-781BEC508004}" dt="2025-09-11T16:54:38.928" v="3751" actId="1076"/>
          <ac:picMkLst>
            <pc:docMk/>
            <pc:sldMk cId="144550252" sldId="343"/>
            <ac:picMk id="5" creationId="{09B261AC-36AC-6ABF-5208-86BC7F2216AF}"/>
          </ac:picMkLst>
        </pc:picChg>
      </pc:sldChg>
      <pc:sldChg chg="addSp delSp modSp add mod modClrScheme chgLayout modNotesTx">
        <pc:chgData name="David Bueno Vallejo" userId="24a86a91-bec6-48b9-8583-ce9579652dab" providerId="ADAL" clId="{96B5D9F9-5CFC-4880-B37F-781BEC508004}" dt="2025-09-22T09:12:17.797" v="4984" actId="20577"/>
        <pc:sldMkLst>
          <pc:docMk/>
          <pc:sldMk cId="1045074277" sldId="344"/>
        </pc:sldMkLst>
        <pc:spChg chg="mod ord">
          <ac:chgData name="David Bueno Vallejo" userId="24a86a91-bec6-48b9-8583-ce9579652dab" providerId="ADAL" clId="{96B5D9F9-5CFC-4880-B37F-781BEC508004}" dt="2025-09-11T11:59:52.654" v="3623" actId="403"/>
          <ac:spMkLst>
            <pc:docMk/>
            <pc:sldMk cId="1045074277" sldId="344"/>
            <ac:spMk id="4" creationId="{70375589-6C15-D032-9660-3380D4135F18}"/>
          </ac:spMkLst>
        </pc:spChg>
        <pc:spChg chg="mod ord">
          <ac:chgData name="David Bueno Vallejo" userId="24a86a91-bec6-48b9-8583-ce9579652dab" providerId="ADAL" clId="{96B5D9F9-5CFC-4880-B37F-781BEC508004}" dt="2025-09-11T11:58:50.308" v="3608" actId="20577"/>
          <ac:spMkLst>
            <pc:docMk/>
            <pc:sldMk cId="1045074277" sldId="344"/>
            <ac:spMk id="5" creationId="{252737FF-7A5A-CC0C-A263-B7A78C6A9DA9}"/>
          </ac:spMkLst>
        </pc:spChg>
        <pc:spChg chg="add mod">
          <ac:chgData name="David Bueno Vallejo" userId="24a86a91-bec6-48b9-8583-ce9579652dab" providerId="ADAL" clId="{96B5D9F9-5CFC-4880-B37F-781BEC508004}" dt="2025-09-11T15:15:12.792" v="3635" actId="20577"/>
          <ac:spMkLst>
            <pc:docMk/>
            <pc:sldMk cId="1045074277" sldId="344"/>
            <ac:spMk id="15" creationId="{A9464162-D4D5-257A-BC02-CD656F2E0312}"/>
          </ac:spMkLst>
        </pc:spChg>
        <pc:spChg chg="add mod">
          <ac:chgData name="David Bueno Vallejo" userId="24a86a91-bec6-48b9-8583-ce9579652dab" providerId="ADAL" clId="{96B5D9F9-5CFC-4880-B37F-781BEC508004}" dt="2025-09-11T11:58:36.439" v="3603" actId="255"/>
          <ac:spMkLst>
            <pc:docMk/>
            <pc:sldMk cId="1045074277" sldId="344"/>
            <ac:spMk id="27" creationId="{D2B8813F-21F2-7382-C3CA-7960F9285008}"/>
          </ac:spMkLst>
        </pc:spChg>
        <pc:spChg chg="add mod">
          <ac:chgData name="David Bueno Vallejo" userId="24a86a91-bec6-48b9-8583-ce9579652dab" providerId="ADAL" clId="{96B5D9F9-5CFC-4880-B37F-781BEC508004}" dt="2025-09-11T11:58:36.439" v="3603" actId="255"/>
          <ac:spMkLst>
            <pc:docMk/>
            <pc:sldMk cId="1045074277" sldId="344"/>
            <ac:spMk id="29" creationId="{CBEDC7BB-1F1F-AC9F-8D64-C42211062C6B}"/>
          </ac:spMkLst>
        </pc:spChg>
        <pc:picChg chg="mod">
          <ac:chgData name="David Bueno Vallejo" userId="24a86a91-bec6-48b9-8583-ce9579652dab" providerId="ADAL" clId="{96B5D9F9-5CFC-4880-B37F-781BEC508004}" dt="2025-09-11T11:57:32.365" v="3572" actId="26606"/>
          <ac:picMkLst>
            <pc:docMk/>
            <pc:sldMk cId="1045074277" sldId="344"/>
            <ac:picMk id="18" creationId="{5D325831-6A24-7832-8BCB-69E448DAF5A0}"/>
          </ac:picMkLst>
        </pc:picChg>
        <pc:picChg chg="mod">
          <ac:chgData name="David Bueno Vallejo" userId="24a86a91-bec6-48b9-8583-ce9579652dab" providerId="ADAL" clId="{96B5D9F9-5CFC-4880-B37F-781BEC508004}" dt="2025-09-11T11:57:32.365" v="3572" actId="26606"/>
          <ac:picMkLst>
            <pc:docMk/>
            <pc:sldMk cId="1045074277" sldId="344"/>
            <ac:picMk id="20" creationId="{696336D2-CB73-7F44-0A3D-A561D122BFF1}"/>
          </ac:picMkLst>
        </pc:picChg>
        <pc:picChg chg="mod">
          <ac:chgData name="David Bueno Vallejo" userId="24a86a91-bec6-48b9-8583-ce9579652dab" providerId="ADAL" clId="{96B5D9F9-5CFC-4880-B37F-781BEC508004}" dt="2025-09-11T11:57:32.365" v="3572" actId="26606"/>
          <ac:picMkLst>
            <pc:docMk/>
            <pc:sldMk cId="1045074277" sldId="344"/>
            <ac:picMk id="22" creationId="{BFBCD3F1-5E24-6645-741E-6761A45AD518}"/>
          </ac:picMkLst>
        </pc:picChg>
      </pc:sldChg>
      <pc:sldChg chg="addSp delSp modSp new mod ord modClrScheme chgLayout modNotesTx">
        <pc:chgData name="David Bueno Vallejo" userId="24a86a91-bec6-48b9-8583-ce9579652dab" providerId="ADAL" clId="{96B5D9F9-5CFC-4880-B37F-781BEC508004}" dt="2025-09-22T09:22:11.543" v="4991" actId="20577"/>
        <pc:sldMkLst>
          <pc:docMk/>
          <pc:sldMk cId="1247778040" sldId="345"/>
        </pc:sldMkLst>
        <pc:spChg chg="add mod ord">
          <ac:chgData name="David Bueno Vallejo" userId="24a86a91-bec6-48b9-8583-ce9579652dab" providerId="ADAL" clId="{96B5D9F9-5CFC-4880-B37F-781BEC508004}" dt="2025-09-11T18:47:21.073" v="3897" actId="20577"/>
          <ac:spMkLst>
            <pc:docMk/>
            <pc:sldMk cId="1247778040" sldId="345"/>
            <ac:spMk id="12" creationId="{54E38FA6-4C91-F077-E5C3-592778AF9DA8}"/>
          </ac:spMkLst>
        </pc:spChg>
        <pc:spChg chg="add mod ord">
          <ac:chgData name="David Bueno Vallejo" userId="24a86a91-bec6-48b9-8583-ce9579652dab" providerId="ADAL" clId="{96B5D9F9-5CFC-4880-B37F-781BEC508004}" dt="2025-09-11T18:49:15.283" v="3981" actId="1076"/>
          <ac:spMkLst>
            <pc:docMk/>
            <pc:sldMk cId="1247778040" sldId="345"/>
            <ac:spMk id="14" creationId="{7952430C-9893-6C7A-F53E-0988F4EFBBE7}"/>
          </ac:spMkLst>
        </pc:spChg>
        <pc:spChg chg="add mod ord">
          <ac:chgData name="David Bueno Vallejo" userId="24a86a91-bec6-48b9-8583-ce9579652dab" providerId="ADAL" clId="{96B5D9F9-5CFC-4880-B37F-781BEC508004}" dt="2025-09-11T18:48:26.525" v="3936" actId="403"/>
          <ac:spMkLst>
            <pc:docMk/>
            <pc:sldMk cId="1247778040" sldId="345"/>
            <ac:spMk id="16" creationId="{4A22FF4B-B58E-6542-2161-8950319EA844}"/>
          </ac:spMkLst>
        </pc:spChg>
        <pc:spChg chg="add mod">
          <ac:chgData name="David Bueno Vallejo" userId="24a86a91-bec6-48b9-8583-ce9579652dab" providerId="ADAL" clId="{96B5D9F9-5CFC-4880-B37F-781BEC508004}" dt="2025-09-11T18:49:20.444" v="3982" actId="1076"/>
          <ac:spMkLst>
            <pc:docMk/>
            <pc:sldMk cId="1247778040" sldId="345"/>
            <ac:spMk id="17" creationId="{4D5818FE-DDA1-F625-5C54-349A447ED703}"/>
          </ac:spMkLst>
        </pc:spChg>
        <pc:spChg chg="add mod">
          <ac:chgData name="David Bueno Vallejo" userId="24a86a91-bec6-48b9-8583-ce9579652dab" providerId="ADAL" clId="{96B5D9F9-5CFC-4880-B37F-781BEC508004}" dt="2025-09-11T18:50:59.756" v="4031" actId="20577"/>
          <ac:spMkLst>
            <pc:docMk/>
            <pc:sldMk cId="1247778040" sldId="345"/>
            <ac:spMk id="24" creationId="{7D30D4BD-6611-A600-C2B7-59B732619447}"/>
          </ac:spMkLst>
        </pc:spChg>
        <pc:cxnChg chg="add mod">
          <ac:chgData name="David Bueno Vallejo" userId="24a86a91-bec6-48b9-8583-ce9579652dab" providerId="ADAL" clId="{96B5D9F9-5CFC-4880-B37F-781BEC508004}" dt="2025-09-11T18:49:30.142" v="3984" actId="13822"/>
          <ac:cxnSpMkLst>
            <pc:docMk/>
            <pc:sldMk cId="1247778040" sldId="345"/>
            <ac:cxnSpMk id="19" creationId="{9FDFD8B3-92A0-BCF2-E1B3-FF308A8F316B}"/>
          </ac:cxnSpMkLst>
        </pc:cxnChg>
        <pc:cxnChg chg="add mod">
          <ac:chgData name="David Bueno Vallejo" userId="24a86a91-bec6-48b9-8583-ce9579652dab" providerId="ADAL" clId="{96B5D9F9-5CFC-4880-B37F-781BEC508004}" dt="2025-09-11T18:49:42.920" v="3986" actId="13822"/>
          <ac:cxnSpMkLst>
            <pc:docMk/>
            <pc:sldMk cId="1247778040" sldId="345"/>
            <ac:cxnSpMk id="21" creationId="{5991F428-E3B3-A971-6ED2-053E6673E607}"/>
          </ac:cxnSpMkLst>
        </pc:cxnChg>
        <pc:cxnChg chg="add mod">
          <ac:chgData name="David Bueno Vallejo" userId="24a86a91-bec6-48b9-8583-ce9579652dab" providerId="ADAL" clId="{96B5D9F9-5CFC-4880-B37F-781BEC508004}" dt="2025-09-11T18:49:54.742" v="3988" actId="13822"/>
          <ac:cxnSpMkLst>
            <pc:docMk/>
            <pc:sldMk cId="1247778040" sldId="345"/>
            <ac:cxnSpMk id="23" creationId="{DFD6E304-D6F3-592F-D6FD-2FA89896AA0E}"/>
          </ac:cxnSpMkLst>
        </pc:cxnChg>
      </pc:sldChg>
      <pc:sldChg chg="new del">
        <pc:chgData name="David Bueno Vallejo" userId="24a86a91-bec6-48b9-8583-ce9579652dab" providerId="ADAL" clId="{96B5D9F9-5CFC-4880-B37F-781BEC508004}" dt="2025-09-11T16:53:49.574" v="3637" actId="47"/>
        <pc:sldMkLst>
          <pc:docMk/>
          <pc:sldMk cId="2799634827" sldId="345"/>
        </pc:sldMkLst>
      </pc:sldChg>
      <pc:sldChg chg="addSp modSp new mod modTransition modAnim modNotesTx">
        <pc:chgData name="David Bueno Vallejo" userId="24a86a91-bec6-48b9-8583-ce9579652dab" providerId="ADAL" clId="{96B5D9F9-5CFC-4880-B37F-781BEC508004}" dt="2025-09-22T09:27:16.250" v="5005" actId="20577"/>
        <pc:sldMkLst>
          <pc:docMk/>
          <pc:sldMk cId="2742036066" sldId="346"/>
        </pc:sldMkLst>
        <pc:spChg chg="mod">
          <ac:chgData name="David Bueno Vallejo" userId="24a86a91-bec6-48b9-8583-ce9579652dab" providerId="ADAL" clId="{96B5D9F9-5CFC-4880-B37F-781BEC508004}" dt="2025-09-12T05:51:53.519" v="4178" actId="20577"/>
          <ac:spMkLst>
            <pc:docMk/>
            <pc:sldMk cId="2742036066" sldId="346"/>
            <ac:spMk id="6" creationId="{79BCC0FD-B52B-5580-792D-23F3CC06E918}"/>
          </ac:spMkLst>
        </pc:spChg>
        <pc:picChg chg="add mod">
          <ac:chgData name="David Bueno Vallejo" userId="24a86a91-bec6-48b9-8583-ce9579652dab" providerId="ADAL" clId="{96B5D9F9-5CFC-4880-B37F-781BEC508004}" dt="2025-09-22T09:23:44.073" v="4995" actId="1076"/>
          <ac:picMkLst>
            <pc:docMk/>
            <pc:sldMk cId="2742036066" sldId="346"/>
            <ac:picMk id="7" creationId="{E78CAABE-E316-E047-CBC9-3443D8C5422B}"/>
          </ac:picMkLst>
        </pc:picChg>
      </pc:sldChg>
      <pc:sldChg chg="addSp delSp modSp new del mod ord modClrScheme chgLayout">
        <pc:chgData name="David Bueno Vallejo" userId="24a86a91-bec6-48b9-8583-ce9579652dab" providerId="ADAL" clId="{96B5D9F9-5CFC-4880-B37F-781BEC508004}" dt="2025-09-24T05:49:32.971" v="7667" actId="47"/>
        <pc:sldMkLst>
          <pc:docMk/>
          <pc:sldMk cId="571887162" sldId="347"/>
        </pc:sldMkLst>
        <pc:spChg chg="mod">
          <ac:chgData name="David Bueno Vallejo" userId="24a86a91-bec6-48b9-8583-ce9579652dab" providerId="ADAL" clId="{96B5D9F9-5CFC-4880-B37F-781BEC508004}" dt="2025-09-12T09:05:55.634" v="4323" actId="179"/>
          <ac:spMkLst>
            <pc:docMk/>
            <pc:sldMk cId="571887162" sldId="347"/>
            <ac:spMk id="2" creationId="{5E2E06CF-38D5-DAD2-15A2-30BC29CE0F94}"/>
          </ac:spMkLst>
        </pc:spChg>
        <pc:spChg chg="add mod">
          <ac:chgData name="David Bueno Vallejo" userId="24a86a91-bec6-48b9-8583-ce9579652dab" providerId="ADAL" clId="{96B5D9F9-5CFC-4880-B37F-781BEC508004}" dt="2025-09-12T09:06:04.596" v="4324" actId="20577"/>
          <ac:spMkLst>
            <pc:docMk/>
            <pc:sldMk cId="571887162" sldId="347"/>
            <ac:spMk id="1031" creationId="{ADFD652C-29A6-7329-F640-D261CEB711C3}"/>
          </ac:spMkLst>
        </pc:spChg>
        <pc:picChg chg="add mod">
          <ac:chgData name="David Bueno Vallejo" userId="24a86a91-bec6-48b9-8583-ce9579652dab" providerId="ADAL" clId="{96B5D9F9-5CFC-4880-B37F-781BEC508004}" dt="2025-09-12T09:02:35.301" v="4252" actId="1076"/>
          <ac:picMkLst>
            <pc:docMk/>
            <pc:sldMk cId="571887162" sldId="347"/>
            <ac:picMk id="1026" creationId="{F2131816-1F78-B2E7-D8DC-9D84E6E010E3}"/>
          </ac:picMkLst>
        </pc:picChg>
      </pc:sldChg>
      <pc:sldChg chg="addSp delSp modSp add mod ord modNotesTx">
        <pc:chgData name="David Bueno Vallejo" userId="24a86a91-bec6-48b9-8583-ce9579652dab" providerId="ADAL" clId="{96B5D9F9-5CFC-4880-B37F-781BEC508004}" dt="2025-09-22T15:04:27.002" v="5014" actId="20577"/>
        <pc:sldMkLst>
          <pc:docMk/>
          <pc:sldMk cId="1795432236" sldId="348"/>
        </pc:sldMkLst>
        <pc:picChg chg="add mod">
          <ac:chgData name="David Bueno Vallejo" userId="24a86a91-bec6-48b9-8583-ce9579652dab" providerId="ADAL" clId="{96B5D9F9-5CFC-4880-B37F-781BEC508004}" dt="2025-09-12T09:12:29.050" v="4332" actId="18131"/>
          <ac:picMkLst>
            <pc:docMk/>
            <pc:sldMk cId="1795432236" sldId="348"/>
            <ac:picMk id="2050" creationId="{BA7EEAE0-6BD2-BEA0-6356-685081EC8744}"/>
          </ac:picMkLst>
        </pc:picChg>
      </pc:sldChg>
      <pc:sldChg chg="new del">
        <pc:chgData name="David Bueno Vallejo" userId="24a86a91-bec6-48b9-8583-ce9579652dab" providerId="ADAL" clId="{96B5D9F9-5CFC-4880-B37F-781BEC508004}" dt="2025-09-12T09:15:31.715" v="4337" actId="47"/>
        <pc:sldMkLst>
          <pc:docMk/>
          <pc:sldMk cId="283151662" sldId="349"/>
        </pc:sldMkLst>
      </pc:sldChg>
      <pc:sldChg chg="addSp delSp modSp add mod modNotesTx">
        <pc:chgData name="David Bueno Vallejo" userId="24a86a91-bec6-48b9-8583-ce9579652dab" providerId="ADAL" clId="{96B5D9F9-5CFC-4880-B37F-781BEC508004}" dt="2025-09-22T15:07:47.150" v="5203" actId="20577"/>
        <pc:sldMkLst>
          <pc:docMk/>
          <pc:sldMk cId="3850252151" sldId="350"/>
        </pc:sldMkLst>
        <pc:spChg chg="mod">
          <ac:chgData name="David Bueno Vallejo" userId="24a86a91-bec6-48b9-8583-ce9579652dab" providerId="ADAL" clId="{96B5D9F9-5CFC-4880-B37F-781BEC508004}" dt="2025-09-12T09:19:48.845" v="4502"/>
          <ac:spMkLst>
            <pc:docMk/>
            <pc:sldMk cId="3850252151" sldId="350"/>
            <ac:spMk id="2" creationId="{EB8CE325-2116-BFE0-94E0-DE801469616D}"/>
          </ac:spMkLst>
        </pc:spChg>
        <pc:spChg chg="add mod modCrop">
          <ac:chgData name="David Bueno Vallejo" userId="24a86a91-bec6-48b9-8583-ce9579652dab" providerId="ADAL" clId="{96B5D9F9-5CFC-4880-B37F-781BEC508004}" dt="2025-09-12T09:17:01.321" v="4355" actId="1076"/>
          <ac:spMkLst>
            <pc:docMk/>
            <pc:sldMk cId="3850252151" sldId="350"/>
            <ac:spMk id="4" creationId="{4DF3FAD3-E1B8-3E82-A153-65B02A8E1367}"/>
          </ac:spMkLst>
        </pc:spChg>
        <pc:spChg chg="mod">
          <ac:chgData name="David Bueno Vallejo" userId="24a86a91-bec6-48b9-8583-ce9579652dab" providerId="ADAL" clId="{96B5D9F9-5CFC-4880-B37F-781BEC508004}" dt="2025-09-12T09:17:33.938" v="4400" actId="14100"/>
          <ac:spMkLst>
            <pc:docMk/>
            <pc:sldMk cId="3850252151" sldId="350"/>
            <ac:spMk id="1031" creationId="{D6B19904-EEC5-7E1E-879B-841FB27EDC43}"/>
          </ac:spMkLst>
        </pc:spChg>
      </pc:sldChg>
      <pc:sldChg chg="addSp delSp modSp new del mod modClrScheme chgLayout">
        <pc:chgData name="David Bueno Vallejo" userId="24a86a91-bec6-48b9-8583-ce9579652dab" providerId="ADAL" clId="{96B5D9F9-5CFC-4880-B37F-781BEC508004}" dt="2025-09-24T05:49:32.971" v="7667" actId="47"/>
        <pc:sldMkLst>
          <pc:docMk/>
          <pc:sldMk cId="4191325056" sldId="351"/>
        </pc:sldMkLst>
        <pc:spChg chg="add mod ord">
          <ac:chgData name="David Bueno Vallejo" userId="24a86a91-bec6-48b9-8583-ce9579652dab" providerId="ADAL" clId="{96B5D9F9-5CFC-4880-B37F-781BEC508004}" dt="2025-09-12T09:21:04.634" v="4516" actId="20577"/>
          <ac:spMkLst>
            <pc:docMk/>
            <pc:sldMk cId="4191325056" sldId="351"/>
            <ac:spMk id="4" creationId="{4D2272A6-7A7C-F641-9C26-FB5AA4BC34FF}"/>
          </ac:spMkLst>
        </pc:spChg>
        <pc:spChg chg="add mod">
          <ac:chgData name="David Bueno Vallejo" userId="24a86a91-bec6-48b9-8583-ce9579652dab" providerId="ADAL" clId="{96B5D9F9-5CFC-4880-B37F-781BEC508004}" dt="2025-09-12T09:21:15.747" v="4521" actId="14100"/>
          <ac:spMkLst>
            <pc:docMk/>
            <pc:sldMk cId="4191325056" sldId="351"/>
            <ac:spMk id="7" creationId="{2BB38C1F-7269-18D8-5977-DB56958A2BBB}"/>
          </ac:spMkLst>
        </pc:spChg>
        <pc:spChg chg="add mod">
          <ac:chgData name="David Bueno Vallejo" userId="24a86a91-bec6-48b9-8583-ce9579652dab" providerId="ADAL" clId="{96B5D9F9-5CFC-4880-B37F-781BEC508004}" dt="2025-09-12T09:21:29.511" v="4524" actId="1076"/>
          <ac:spMkLst>
            <pc:docMk/>
            <pc:sldMk cId="4191325056" sldId="351"/>
            <ac:spMk id="8" creationId="{B6BA646C-C69D-30C6-4DAE-C0A08EFDE081}"/>
          </ac:spMkLst>
        </pc:spChg>
      </pc:sldChg>
      <pc:sldChg chg="addSp delSp modSp add mod modNotesTx">
        <pc:chgData name="David Bueno Vallejo" userId="24a86a91-bec6-48b9-8583-ce9579652dab" providerId="ADAL" clId="{96B5D9F9-5CFC-4880-B37F-781BEC508004}" dt="2025-09-22T15:07:02.509" v="5201" actId="207"/>
        <pc:sldMkLst>
          <pc:docMk/>
          <pc:sldMk cId="963729550" sldId="352"/>
        </pc:sldMkLst>
        <pc:spChg chg="mod">
          <ac:chgData name="David Bueno Vallejo" userId="24a86a91-bec6-48b9-8583-ce9579652dab" providerId="ADAL" clId="{96B5D9F9-5CFC-4880-B37F-781BEC508004}" dt="2025-09-22T15:07:02.509" v="5201" actId="207"/>
          <ac:spMkLst>
            <pc:docMk/>
            <pc:sldMk cId="963729550" sldId="352"/>
            <ac:spMk id="3" creationId="{034C466F-662C-6FDB-2CF5-CA7F63B30520}"/>
          </ac:spMkLst>
        </pc:spChg>
        <pc:spChg chg="mod">
          <ac:chgData name="David Bueno Vallejo" userId="24a86a91-bec6-48b9-8583-ce9579652dab" providerId="ADAL" clId="{96B5D9F9-5CFC-4880-B37F-781BEC508004}" dt="2025-09-22T15:06:31.202" v="5197" actId="20577"/>
          <ac:spMkLst>
            <pc:docMk/>
            <pc:sldMk cId="963729550" sldId="352"/>
            <ac:spMk id="33" creationId="{E2F1D670-02AF-5B75-37FF-B6515A412919}"/>
          </ac:spMkLst>
        </pc:spChg>
        <pc:picChg chg="add mod">
          <ac:chgData name="David Bueno Vallejo" userId="24a86a91-bec6-48b9-8583-ce9579652dab" providerId="ADAL" clId="{96B5D9F9-5CFC-4880-B37F-781BEC508004}" dt="2025-09-22T15:06:13.293" v="5194" actId="1076"/>
          <ac:picMkLst>
            <pc:docMk/>
            <pc:sldMk cId="963729550" sldId="352"/>
            <ac:picMk id="2" creationId="{2CD330FB-8043-DDD2-309A-3339E2261440}"/>
          </ac:picMkLst>
        </pc:picChg>
      </pc:sldChg>
      <pc:sldChg chg="addSp delSp modSp new mod">
        <pc:chgData name="David Bueno Vallejo" userId="24a86a91-bec6-48b9-8583-ce9579652dab" providerId="ADAL" clId="{96B5D9F9-5CFC-4880-B37F-781BEC508004}" dt="2025-09-18T16:37:07.055" v="4768" actId="27614"/>
        <pc:sldMkLst>
          <pc:docMk/>
          <pc:sldMk cId="907392115" sldId="353"/>
        </pc:sldMkLst>
        <pc:picChg chg="add mod">
          <ac:chgData name="David Bueno Vallejo" userId="24a86a91-bec6-48b9-8583-ce9579652dab" providerId="ADAL" clId="{96B5D9F9-5CFC-4880-B37F-781BEC508004}" dt="2025-09-18T16:37:07.055" v="4768" actId="27614"/>
          <ac:picMkLst>
            <pc:docMk/>
            <pc:sldMk cId="907392115" sldId="353"/>
            <ac:picMk id="6" creationId="{C7396510-4392-381A-70C7-66D7EB2274EF}"/>
          </ac:picMkLst>
        </pc:picChg>
      </pc:sldChg>
      <pc:sldChg chg="modSp add del mod">
        <pc:chgData name="David Bueno Vallejo" userId="24a86a91-bec6-48b9-8583-ce9579652dab" providerId="ADAL" clId="{96B5D9F9-5CFC-4880-B37F-781BEC508004}" dt="2025-09-22T15:09:36.740" v="5211" actId="47"/>
        <pc:sldMkLst>
          <pc:docMk/>
          <pc:sldMk cId="2276420" sldId="354"/>
        </pc:sldMkLst>
      </pc:sldChg>
      <pc:sldChg chg="addSp delSp modSp new mod">
        <pc:chgData name="David Bueno Vallejo" userId="24a86a91-bec6-48b9-8583-ce9579652dab" providerId="ADAL" clId="{96B5D9F9-5CFC-4880-B37F-781BEC508004}" dt="2025-09-15T08:40:37.521" v="4763" actId="1076"/>
        <pc:sldMkLst>
          <pc:docMk/>
          <pc:sldMk cId="2944203912" sldId="355"/>
        </pc:sldMkLst>
        <pc:spChg chg="mod">
          <ac:chgData name="David Bueno Vallejo" userId="24a86a91-bec6-48b9-8583-ce9579652dab" providerId="ADAL" clId="{96B5D9F9-5CFC-4880-B37F-781BEC508004}" dt="2025-09-15T08:34:11.233" v="4651" actId="20577"/>
          <ac:spMkLst>
            <pc:docMk/>
            <pc:sldMk cId="2944203912" sldId="355"/>
            <ac:spMk id="4" creationId="{69FEF83A-EBEC-7312-2A73-B1F1B0D8D1EF}"/>
          </ac:spMkLst>
        </pc:spChg>
        <pc:spChg chg="add">
          <ac:chgData name="David Bueno Vallejo" userId="24a86a91-bec6-48b9-8583-ce9579652dab" providerId="ADAL" clId="{96B5D9F9-5CFC-4880-B37F-781BEC508004}" dt="2025-09-15T08:38:39.156" v="4673" actId="11529"/>
          <ac:spMkLst>
            <pc:docMk/>
            <pc:sldMk cId="2944203912" sldId="355"/>
            <ac:spMk id="13" creationId="{DD7AA805-0828-952E-E15F-AAF4C0184227}"/>
          </ac:spMkLst>
        </pc:spChg>
        <pc:spChg chg="add mod">
          <ac:chgData name="David Bueno Vallejo" userId="24a86a91-bec6-48b9-8583-ce9579652dab" providerId="ADAL" clId="{96B5D9F9-5CFC-4880-B37F-781BEC508004}" dt="2025-09-15T08:40:37.521" v="4763" actId="1076"/>
          <ac:spMkLst>
            <pc:docMk/>
            <pc:sldMk cId="2944203912" sldId="355"/>
            <ac:spMk id="19" creationId="{12FEDC5D-6260-C9FB-95F5-0A4B4E7890D8}"/>
          </ac:spMkLst>
        </pc:spChg>
        <pc:picChg chg="add mod">
          <ac:chgData name="David Bueno Vallejo" userId="24a86a91-bec6-48b9-8583-ce9579652dab" providerId="ADAL" clId="{96B5D9F9-5CFC-4880-B37F-781BEC508004}" dt="2025-09-15T08:35:36.824" v="4655" actId="1076"/>
          <ac:picMkLst>
            <pc:docMk/>
            <pc:sldMk cId="2944203912" sldId="355"/>
            <ac:picMk id="6" creationId="{9276B3B9-B5D4-0BF2-1906-507C2EC7FAC6}"/>
          </ac:picMkLst>
        </pc:picChg>
        <pc:picChg chg="add mod">
          <ac:chgData name="David Bueno Vallejo" userId="24a86a91-bec6-48b9-8583-ce9579652dab" providerId="ADAL" clId="{96B5D9F9-5CFC-4880-B37F-781BEC508004}" dt="2025-09-15T08:36:47.925" v="4661" actId="1076"/>
          <ac:picMkLst>
            <pc:docMk/>
            <pc:sldMk cId="2944203912" sldId="355"/>
            <ac:picMk id="8" creationId="{F4E71CB2-6DD4-9743-90E3-4571193192A1}"/>
          </ac:picMkLst>
        </pc:picChg>
        <pc:picChg chg="add mod">
          <ac:chgData name="David Bueno Vallejo" userId="24a86a91-bec6-48b9-8583-ce9579652dab" providerId="ADAL" clId="{96B5D9F9-5CFC-4880-B37F-781BEC508004}" dt="2025-09-15T08:37:31.704" v="4668" actId="14100"/>
          <ac:picMkLst>
            <pc:docMk/>
            <pc:sldMk cId="2944203912" sldId="355"/>
            <ac:picMk id="10" creationId="{3E799818-0162-BDC6-ECA1-238D31EF4995}"/>
          </ac:picMkLst>
        </pc:picChg>
        <pc:picChg chg="add mod">
          <ac:chgData name="David Bueno Vallejo" userId="24a86a91-bec6-48b9-8583-ce9579652dab" providerId="ADAL" clId="{96B5D9F9-5CFC-4880-B37F-781BEC508004}" dt="2025-09-15T08:38:01.248" v="4672" actId="14100"/>
          <ac:picMkLst>
            <pc:docMk/>
            <pc:sldMk cId="2944203912" sldId="355"/>
            <ac:picMk id="12" creationId="{3FA3CA50-DEF6-BF8A-532B-84F1185A9592}"/>
          </ac:picMkLst>
        </pc:picChg>
        <pc:picChg chg="add mod">
          <ac:chgData name="David Bueno Vallejo" userId="24a86a91-bec6-48b9-8583-ce9579652dab" providerId="ADAL" clId="{96B5D9F9-5CFC-4880-B37F-781BEC508004}" dt="2025-09-15T08:39:47.080" v="4678" actId="14100"/>
          <ac:picMkLst>
            <pc:docMk/>
            <pc:sldMk cId="2944203912" sldId="355"/>
            <ac:picMk id="15" creationId="{AA9589EA-513C-1477-74F1-62B80565FE37}"/>
          </ac:picMkLst>
        </pc:picChg>
      </pc:sldChg>
      <pc:sldChg chg="addSp delSp modSp new mod modClrScheme chgLayout modNotesTx">
        <pc:chgData name="David Bueno Vallejo" userId="24a86a91-bec6-48b9-8583-ce9579652dab" providerId="ADAL" clId="{96B5D9F9-5CFC-4880-B37F-781BEC508004}" dt="2025-09-22T08:45:15.116" v="4899" actId="1076"/>
        <pc:sldMkLst>
          <pc:docMk/>
          <pc:sldMk cId="4087728685" sldId="356"/>
        </pc:sldMkLst>
        <pc:spChg chg="add mod ord">
          <ac:chgData name="David Bueno Vallejo" userId="24a86a91-bec6-48b9-8583-ce9579652dab" providerId="ADAL" clId="{96B5D9F9-5CFC-4880-B37F-781BEC508004}" dt="2025-09-22T08:40:38.519" v="4832"/>
          <ac:spMkLst>
            <pc:docMk/>
            <pc:sldMk cId="4087728685" sldId="356"/>
            <ac:spMk id="5" creationId="{2998039E-AC63-2598-EB3F-3697E086B671}"/>
          </ac:spMkLst>
        </pc:spChg>
        <pc:spChg chg="add mod">
          <ac:chgData name="David Bueno Vallejo" userId="24a86a91-bec6-48b9-8583-ce9579652dab" providerId="ADAL" clId="{96B5D9F9-5CFC-4880-B37F-781BEC508004}" dt="2025-09-22T08:41:55.651" v="4846" actId="1076"/>
          <ac:spMkLst>
            <pc:docMk/>
            <pc:sldMk cId="4087728685" sldId="356"/>
            <ac:spMk id="7" creationId="{7974C096-EFB5-FA80-2098-87C945190C34}"/>
          </ac:spMkLst>
        </pc:spChg>
        <pc:spChg chg="add mod">
          <ac:chgData name="David Bueno Vallejo" userId="24a86a91-bec6-48b9-8583-ce9579652dab" providerId="ADAL" clId="{96B5D9F9-5CFC-4880-B37F-781BEC508004}" dt="2025-09-22T08:45:06.777" v="4898" actId="1076"/>
          <ac:spMkLst>
            <pc:docMk/>
            <pc:sldMk cId="4087728685" sldId="356"/>
            <ac:spMk id="8" creationId="{F8A40B6D-9DBC-F1B4-D4BA-2ABABDDFD0CD}"/>
          </ac:spMkLst>
        </pc:spChg>
        <pc:spChg chg="add mod">
          <ac:chgData name="David Bueno Vallejo" userId="24a86a91-bec6-48b9-8583-ce9579652dab" providerId="ADAL" clId="{96B5D9F9-5CFC-4880-B37F-781BEC508004}" dt="2025-09-22T08:42:25.735" v="4862" actId="20577"/>
          <ac:spMkLst>
            <pc:docMk/>
            <pc:sldMk cId="4087728685" sldId="356"/>
            <ac:spMk id="9" creationId="{263FE82A-327C-4D15-BDF2-200C4C1B2277}"/>
          </ac:spMkLst>
        </pc:spChg>
        <pc:spChg chg="add mod">
          <ac:chgData name="David Bueno Vallejo" userId="24a86a91-bec6-48b9-8583-ce9579652dab" providerId="ADAL" clId="{96B5D9F9-5CFC-4880-B37F-781BEC508004}" dt="2025-09-22T08:45:15.116" v="4899" actId="1076"/>
          <ac:spMkLst>
            <pc:docMk/>
            <pc:sldMk cId="4087728685" sldId="356"/>
            <ac:spMk id="11" creationId="{4BC27A8E-B7D0-2534-D07F-BA8EDC55575B}"/>
          </ac:spMkLst>
        </pc:spChg>
        <pc:picChg chg="add mod">
          <ac:chgData name="David Bueno Vallejo" userId="24a86a91-bec6-48b9-8583-ce9579652dab" providerId="ADAL" clId="{96B5D9F9-5CFC-4880-B37F-781BEC508004}" dt="2025-09-22T08:41:32.914" v="4838" actId="1076"/>
          <ac:picMkLst>
            <pc:docMk/>
            <pc:sldMk cId="4087728685" sldId="356"/>
            <ac:picMk id="6" creationId="{5D643F10-246E-7566-3632-4693A8B2B212}"/>
          </ac:picMkLst>
        </pc:picChg>
        <pc:picChg chg="add mod">
          <ac:chgData name="David Bueno Vallejo" userId="24a86a91-bec6-48b9-8583-ce9579652dab" providerId="ADAL" clId="{96B5D9F9-5CFC-4880-B37F-781BEC508004}" dt="2025-09-22T08:45:15.116" v="4899" actId="1076"/>
          <ac:picMkLst>
            <pc:docMk/>
            <pc:sldMk cId="4087728685" sldId="356"/>
            <ac:picMk id="10" creationId="{3AE3FFCC-705C-1657-C226-C528EF65AE12}"/>
          </ac:picMkLst>
        </pc:picChg>
        <pc:picChg chg="add mod">
          <ac:chgData name="David Bueno Vallejo" userId="24a86a91-bec6-48b9-8583-ce9579652dab" providerId="ADAL" clId="{96B5D9F9-5CFC-4880-B37F-781BEC508004}" dt="2025-09-22T08:45:15.116" v="4899" actId="1076"/>
          <ac:picMkLst>
            <pc:docMk/>
            <pc:sldMk cId="4087728685" sldId="356"/>
            <ac:picMk id="13" creationId="{304B869C-A7C8-4C5D-7E5C-98FD2B397869}"/>
          </ac:picMkLst>
        </pc:picChg>
      </pc:sldChg>
      <pc:sldChg chg="addSp delSp modSp new mod modClrScheme chgLayout modNotesTx">
        <pc:chgData name="David Bueno Vallejo" userId="24a86a91-bec6-48b9-8583-ce9579652dab" providerId="ADAL" clId="{96B5D9F9-5CFC-4880-B37F-781BEC508004}" dt="2025-09-22T09:08:19.630" v="4973" actId="20577"/>
        <pc:sldMkLst>
          <pc:docMk/>
          <pc:sldMk cId="2560333111" sldId="357"/>
        </pc:sldMkLst>
        <pc:spChg chg="add mod ord">
          <ac:chgData name="David Bueno Vallejo" userId="24a86a91-bec6-48b9-8583-ce9579652dab" providerId="ADAL" clId="{96B5D9F9-5CFC-4880-B37F-781BEC508004}" dt="2025-09-22T09:07:56.094" v="4971"/>
          <ac:spMkLst>
            <pc:docMk/>
            <pc:sldMk cId="2560333111" sldId="357"/>
            <ac:spMk id="7" creationId="{A4B471C8-D816-052B-EB82-19492BABD6A8}"/>
          </ac:spMkLst>
        </pc:spChg>
        <pc:picChg chg="add mod">
          <ac:chgData name="David Bueno Vallejo" userId="24a86a91-bec6-48b9-8583-ce9579652dab" providerId="ADAL" clId="{96B5D9F9-5CFC-4880-B37F-781BEC508004}" dt="2025-09-22T09:07:48.908" v="4970" actId="1076"/>
          <ac:picMkLst>
            <pc:docMk/>
            <pc:sldMk cId="2560333111" sldId="357"/>
            <ac:picMk id="9" creationId="{264A4AD2-FF4E-9287-F256-1E6C634DED37}"/>
          </ac:picMkLst>
        </pc:picChg>
      </pc:sldChg>
      <pc:sldChg chg="modSp add mod modNotesTx">
        <pc:chgData name="David Bueno Vallejo" userId="24a86a91-bec6-48b9-8583-ce9579652dab" providerId="ADAL" clId="{96B5D9F9-5CFC-4880-B37F-781BEC508004}" dt="2025-09-22T15:10:01.535" v="5217" actId="20577"/>
        <pc:sldMkLst>
          <pc:docMk/>
          <pc:sldMk cId="704882234" sldId="358"/>
        </pc:sldMkLst>
        <pc:spChg chg="mod">
          <ac:chgData name="David Bueno Vallejo" userId="24a86a91-bec6-48b9-8583-ce9579652dab" providerId="ADAL" clId="{96B5D9F9-5CFC-4880-B37F-781BEC508004}" dt="2025-09-22T15:09:18.777" v="5210" actId="108"/>
          <ac:spMkLst>
            <pc:docMk/>
            <pc:sldMk cId="704882234" sldId="358"/>
            <ac:spMk id="3" creationId="{B41D87BE-BF00-EC18-3674-7B84EF2B67F3}"/>
          </ac:spMkLst>
        </pc:spChg>
      </pc:sldChg>
      <pc:sldChg chg="add del">
        <pc:chgData name="David Bueno Vallejo" userId="24a86a91-bec6-48b9-8583-ce9579652dab" providerId="ADAL" clId="{96B5D9F9-5CFC-4880-B37F-781BEC508004}" dt="2025-09-22T15:08:58.716" v="5206"/>
        <pc:sldMkLst>
          <pc:docMk/>
          <pc:sldMk cId="4165351924" sldId="358"/>
        </pc:sldMkLst>
      </pc:sldChg>
      <pc:sldChg chg="addSp delSp modSp new mod modClrScheme chgLayout modNotesTx">
        <pc:chgData name="David Bueno Vallejo" userId="24a86a91-bec6-48b9-8583-ce9579652dab" providerId="ADAL" clId="{96B5D9F9-5CFC-4880-B37F-781BEC508004}" dt="2025-09-22T15:18:31.783" v="5270" actId="20577"/>
        <pc:sldMkLst>
          <pc:docMk/>
          <pc:sldMk cId="1932143910" sldId="359"/>
        </pc:sldMkLst>
        <pc:spChg chg="add mod ord">
          <ac:chgData name="David Bueno Vallejo" userId="24a86a91-bec6-48b9-8583-ce9579652dab" providerId="ADAL" clId="{96B5D9F9-5CFC-4880-B37F-781BEC508004}" dt="2025-09-22T15:11:19.967" v="5220"/>
          <ac:spMkLst>
            <pc:docMk/>
            <pc:sldMk cId="1932143910" sldId="359"/>
            <ac:spMk id="5" creationId="{15810910-329A-745C-ACDE-834C89F7D8FC}"/>
          </ac:spMkLst>
        </pc:spChg>
        <pc:spChg chg="add mod">
          <ac:chgData name="David Bueno Vallejo" userId="24a86a91-bec6-48b9-8583-ce9579652dab" providerId="ADAL" clId="{96B5D9F9-5CFC-4880-B37F-781BEC508004}" dt="2025-09-22T15:15:31.272" v="5250" actId="1076"/>
          <ac:spMkLst>
            <pc:docMk/>
            <pc:sldMk cId="1932143910" sldId="359"/>
            <ac:spMk id="16" creationId="{DB9ADABF-A0C2-C3B9-F75D-C7A075522FBC}"/>
          </ac:spMkLst>
        </pc:spChg>
        <pc:spChg chg="add mod">
          <ac:chgData name="David Bueno Vallejo" userId="24a86a91-bec6-48b9-8583-ce9579652dab" providerId="ADAL" clId="{96B5D9F9-5CFC-4880-B37F-781BEC508004}" dt="2025-09-22T15:16:07.522" v="5256" actId="207"/>
          <ac:spMkLst>
            <pc:docMk/>
            <pc:sldMk cId="1932143910" sldId="359"/>
            <ac:spMk id="17" creationId="{60512DE6-D622-0544-A99A-22D4016F21DA}"/>
          </ac:spMkLst>
        </pc:spChg>
        <pc:spChg chg="add mod">
          <ac:chgData name="David Bueno Vallejo" userId="24a86a91-bec6-48b9-8583-ce9579652dab" providerId="ADAL" clId="{96B5D9F9-5CFC-4880-B37F-781BEC508004}" dt="2025-09-22T15:16:46.069" v="5267" actId="1076"/>
          <ac:spMkLst>
            <pc:docMk/>
            <pc:sldMk cId="1932143910" sldId="359"/>
            <ac:spMk id="18" creationId="{BAAD8B8D-2F1F-7192-682D-CCABDEFB5217}"/>
          </ac:spMkLst>
        </pc:spChg>
        <pc:spChg chg="add mod">
          <ac:chgData name="David Bueno Vallejo" userId="24a86a91-bec6-48b9-8583-ce9579652dab" providerId="ADAL" clId="{96B5D9F9-5CFC-4880-B37F-781BEC508004}" dt="2025-09-22T15:16:43.012" v="5266" actId="1076"/>
          <ac:spMkLst>
            <pc:docMk/>
            <pc:sldMk cId="1932143910" sldId="359"/>
            <ac:spMk id="19" creationId="{438BD34E-E601-3E12-164D-C41DFDBFE827}"/>
          </ac:spMkLst>
        </pc:spChg>
        <pc:picChg chg="add mod">
          <ac:chgData name="David Bueno Vallejo" userId="24a86a91-bec6-48b9-8583-ce9579652dab" providerId="ADAL" clId="{96B5D9F9-5CFC-4880-B37F-781BEC508004}" dt="2025-09-22T15:12:08.241" v="5225" actId="1076"/>
          <ac:picMkLst>
            <pc:docMk/>
            <pc:sldMk cId="1932143910" sldId="359"/>
            <ac:picMk id="7" creationId="{92818AA4-1BC3-4F3A-6476-680A5AE71D2E}"/>
          </ac:picMkLst>
        </pc:picChg>
        <pc:picChg chg="add mod">
          <ac:chgData name="David Bueno Vallejo" userId="24a86a91-bec6-48b9-8583-ce9579652dab" providerId="ADAL" clId="{96B5D9F9-5CFC-4880-B37F-781BEC508004}" dt="2025-09-22T15:12:38.481" v="5231" actId="1076"/>
          <ac:picMkLst>
            <pc:docMk/>
            <pc:sldMk cId="1932143910" sldId="359"/>
            <ac:picMk id="10" creationId="{93D31D11-A2D2-1208-F692-3DCA03E064F2}"/>
          </ac:picMkLst>
        </pc:picChg>
        <pc:picChg chg="add mod">
          <ac:chgData name="David Bueno Vallejo" userId="24a86a91-bec6-48b9-8583-ce9579652dab" providerId="ADAL" clId="{96B5D9F9-5CFC-4880-B37F-781BEC508004}" dt="2025-09-22T15:16:51.185" v="5269" actId="1076"/>
          <ac:picMkLst>
            <pc:docMk/>
            <pc:sldMk cId="1932143910" sldId="359"/>
            <ac:picMk id="13" creationId="{4632EFBF-4F5D-78C0-D980-6DA8556FAB09}"/>
          </ac:picMkLst>
        </pc:picChg>
        <pc:picChg chg="add mod">
          <ac:chgData name="David Bueno Vallejo" userId="24a86a91-bec6-48b9-8583-ce9579652dab" providerId="ADAL" clId="{96B5D9F9-5CFC-4880-B37F-781BEC508004}" dt="2025-09-22T15:14:46.146" v="5244" actId="1076"/>
          <ac:picMkLst>
            <pc:docMk/>
            <pc:sldMk cId="1932143910" sldId="359"/>
            <ac:picMk id="15" creationId="{8C28B0C6-E055-7116-F738-C1A3A5B9ECE0}"/>
          </ac:picMkLst>
        </pc:picChg>
        <pc:picChg chg="add mod">
          <ac:chgData name="David Bueno Vallejo" userId="24a86a91-bec6-48b9-8583-ce9579652dab" providerId="ADAL" clId="{96B5D9F9-5CFC-4880-B37F-781BEC508004}" dt="2025-09-22T15:16:49.139" v="5268" actId="1076"/>
          <ac:picMkLst>
            <pc:docMk/>
            <pc:sldMk cId="1932143910" sldId="359"/>
            <ac:picMk id="1026" creationId="{6B48874D-D520-EA23-5260-3BC38C37D39D}"/>
          </ac:picMkLst>
        </pc:picChg>
      </pc:sldChg>
      <pc:sldChg chg="addSp delSp modSp new mod modClrScheme chgLayout modNotesTx">
        <pc:chgData name="David Bueno Vallejo" userId="24a86a91-bec6-48b9-8583-ce9579652dab" providerId="ADAL" clId="{96B5D9F9-5CFC-4880-B37F-781BEC508004}" dt="2025-09-22T15:28:01.571" v="5387" actId="1076"/>
        <pc:sldMkLst>
          <pc:docMk/>
          <pc:sldMk cId="3332317301" sldId="360"/>
        </pc:sldMkLst>
        <pc:spChg chg="mod ord">
          <ac:chgData name="David Bueno Vallejo" userId="24a86a91-bec6-48b9-8583-ce9579652dab" providerId="ADAL" clId="{96B5D9F9-5CFC-4880-B37F-781BEC508004}" dt="2025-09-22T15:22:46.043" v="5364" actId="26606"/>
          <ac:spMkLst>
            <pc:docMk/>
            <pc:sldMk cId="3332317301" sldId="360"/>
            <ac:spMk id="2" creationId="{560C946C-C911-291D-6940-E77FA5E57AD3}"/>
          </ac:spMkLst>
        </pc:spChg>
        <pc:spChg chg="add mod">
          <ac:chgData name="David Bueno Vallejo" userId="24a86a91-bec6-48b9-8583-ce9579652dab" providerId="ADAL" clId="{96B5D9F9-5CFC-4880-B37F-781BEC508004}" dt="2025-09-22T15:28:01.571" v="5387" actId="1076"/>
          <ac:spMkLst>
            <pc:docMk/>
            <pc:sldMk cId="3332317301" sldId="360"/>
            <ac:spMk id="25" creationId="{6F3BB5A9-4A61-0EB3-0F1E-56E66CD7F6D6}"/>
          </ac:spMkLst>
        </pc:spChg>
        <pc:picChg chg="add mod">
          <ac:chgData name="David Bueno Vallejo" userId="24a86a91-bec6-48b9-8583-ce9579652dab" providerId="ADAL" clId="{96B5D9F9-5CFC-4880-B37F-781BEC508004}" dt="2025-09-22T15:27:58.719" v="5386" actId="1076"/>
          <ac:picMkLst>
            <pc:docMk/>
            <pc:sldMk cId="3332317301" sldId="360"/>
            <ac:picMk id="4" creationId="{20BF129A-74AC-9E78-FE4D-940D4E784D93}"/>
          </ac:picMkLst>
        </pc:picChg>
        <pc:picChg chg="add mod">
          <ac:chgData name="David Bueno Vallejo" userId="24a86a91-bec6-48b9-8583-ce9579652dab" providerId="ADAL" clId="{96B5D9F9-5CFC-4880-B37F-781BEC508004}" dt="2025-09-22T15:22:46.043" v="5364" actId="26606"/>
          <ac:picMkLst>
            <pc:docMk/>
            <pc:sldMk cId="3332317301" sldId="360"/>
            <ac:picMk id="7" creationId="{9145616D-E1E0-A5A5-B7FD-58A60F32B224}"/>
          </ac:picMkLst>
        </pc:picChg>
        <pc:picChg chg="add mod">
          <ac:chgData name="David Bueno Vallejo" userId="24a86a91-bec6-48b9-8583-ce9579652dab" providerId="ADAL" clId="{96B5D9F9-5CFC-4880-B37F-781BEC508004}" dt="2025-09-22T15:23:22.228" v="5366" actId="1076"/>
          <ac:picMkLst>
            <pc:docMk/>
            <pc:sldMk cId="3332317301" sldId="360"/>
            <ac:picMk id="8" creationId="{1E8CBE29-DE70-FDD5-CCBF-69168B7D5B9B}"/>
          </ac:picMkLst>
        </pc:picChg>
        <pc:picChg chg="add mod">
          <ac:chgData name="David Bueno Vallejo" userId="24a86a91-bec6-48b9-8583-ce9579652dab" providerId="ADAL" clId="{96B5D9F9-5CFC-4880-B37F-781BEC508004}" dt="2025-09-22T15:27:42.192" v="5382" actId="14100"/>
          <ac:picMkLst>
            <pc:docMk/>
            <pc:sldMk cId="3332317301" sldId="360"/>
            <ac:picMk id="33" creationId="{A8E5905C-957C-67B9-3684-59F9C387EA76}"/>
          </ac:picMkLst>
        </pc:picChg>
      </pc:sldChg>
      <pc:sldChg chg="modSp add mod modNotesTx">
        <pc:chgData name="David Bueno Vallejo" userId="24a86a91-bec6-48b9-8583-ce9579652dab" providerId="ADAL" clId="{96B5D9F9-5CFC-4880-B37F-781BEC508004}" dt="2025-09-22T15:31:27.535" v="5399" actId="20577"/>
        <pc:sldMkLst>
          <pc:docMk/>
          <pc:sldMk cId="1080299388" sldId="361"/>
        </pc:sldMkLst>
        <pc:spChg chg="mod">
          <ac:chgData name="David Bueno Vallejo" userId="24a86a91-bec6-48b9-8583-ce9579652dab" providerId="ADAL" clId="{96B5D9F9-5CFC-4880-B37F-781BEC508004}" dt="2025-09-22T15:29:45.911" v="5396" actId="108"/>
          <ac:spMkLst>
            <pc:docMk/>
            <pc:sldMk cId="1080299388" sldId="361"/>
            <ac:spMk id="3" creationId="{BC0BC65B-522E-64C8-4D8E-E4E5ECC32ED7}"/>
          </ac:spMkLst>
        </pc:spChg>
      </pc:sldChg>
      <pc:sldChg chg="add del">
        <pc:chgData name="David Bueno Vallejo" userId="24a86a91-bec6-48b9-8583-ce9579652dab" providerId="ADAL" clId="{96B5D9F9-5CFC-4880-B37F-781BEC508004}" dt="2025-09-22T15:28:42.649" v="5389"/>
        <pc:sldMkLst>
          <pc:docMk/>
          <pc:sldMk cId="1800018429" sldId="361"/>
        </pc:sldMkLst>
      </pc:sldChg>
      <pc:sldChg chg="addSp delSp modSp new mod modClrScheme chgLayout modNotesTx">
        <pc:chgData name="David Bueno Vallejo" userId="24a86a91-bec6-48b9-8583-ce9579652dab" providerId="ADAL" clId="{96B5D9F9-5CFC-4880-B37F-781BEC508004}" dt="2025-09-22T15:46:02.877" v="5550" actId="20577"/>
        <pc:sldMkLst>
          <pc:docMk/>
          <pc:sldMk cId="3142477964" sldId="362"/>
        </pc:sldMkLst>
        <pc:spChg chg="add mod ord">
          <ac:chgData name="David Bueno Vallejo" userId="24a86a91-bec6-48b9-8583-ce9579652dab" providerId="ADAL" clId="{96B5D9F9-5CFC-4880-B37F-781BEC508004}" dt="2025-09-22T15:45:53.048" v="5544"/>
          <ac:spMkLst>
            <pc:docMk/>
            <pc:sldMk cId="3142477964" sldId="362"/>
            <ac:spMk id="5" creationId="{F59DE25E-BDCD-0888-61D5-06F0CC71B5D5}"/>
          </ac:spMkLst>
        </pc:spChg>
        <pc:spChg chg="add mod">
          <ac:chgData name="David Bueno Vallejo" userId="24a86a91-bec6-48b9-8583-ce9579652dab" providerId="ADAL" clId="{96B5D9F9-5CFC-4880-B37F-781BEC508004}" dt="2025-09-22T15:40:09.357" v="5474" actId="1076"/>
          <ac:spMkLst>
            <pc:docMk/>
            <pc:sldMk cId="3142477964" sldId="362"/>
            <ac:spMk id="8" creationId="{CE22E3A0-B1E1-F543-3933-96A7B7CCD665}"/>
          </ac:spMkLst>
        </pc:spChg>
        <pc:spChg chg="add mod">
          <ac:chgData name="David Bueno Vallejo" userId="24a86a91-bec6-48b9-8583-ce9579652dab" providerId="ADAL" clId="{96B5D9F9-5CFC-4880-B37F-781BEC508004}" dt="2025-09-22T15:41:16.726" v="5504" actId="1076"/>
          <ac:spMkLst>
            <pc:docMk/>
            <pc:sldMk cId="3142477964" sldId="362"/>
            <ac:spMk id="11" creationId="{59259B08-312C-4760-EEB6-0705D64F4132}"/>
          </ac:spMkLst>
        </pc:spChg>
        <pc:spChg chg="add mod">
          <ac:chgData name="David Bueno Vallejo" userId="24a86a91-bec6-48b9-8583-ce9579652dab" providerId="ADAL" clId="{96B5D9F9-5CFC-4880-B37F-781BEC508004}" dt="2025-09-22T15:42:02.705" v="5516" actId="14100"/>
          <ac:spMkLst>
            <pc:docMk/>
            <pc:sldMk cId="3142477964" sldId="362"/>
            <ac:spMk id="12" creationId="{D6C594A8-EE38-145C-0227-C9139012D68E}"/>
          </ac:spMkLst>
        </pc:spChg>
        <pc:spChg chg="add mod">
          <ac:chgData name="David Bueno Vallejo" userId="24a86a91-bec6-48b9-8583-ce9579652dab" providerId="ADAL" clId="{96B5D9F9-5CFC-4880-B37F-781BEC508004}" dt="2025-09-22T15:43:26.258" v="5543" actId="20577"/>
          <ac:spMkLst>
            <pc:docMk/>
            <pc:sldMk cId="3142477964" sldId="362"/>
            <ac:spMk id="16" creationId="{7C5E1472-FC5D-B12D-3455-6FD91D6F30A3}"/>
          </ac:spMkLst>
        </pc:spChg>
        <pc:picChg chg="add mod">
          <ac:chgData name="David Bueno Vallejo" userId="24a86a91-bec6-48b9-8583-ce9579652dab" providerId="ADAL" clId="{96B5D9F9-5CFC-4880-B37F-781BEC508004}" dt="2025-09-22T15:40:04.332" v="5472" actId="1076"/>
          <ac:picMkLst>
            <pc:docMk/>
            <pc:sldMk cId="3142477964" sldId="362"/>
            <ac:picMk id="7" creationId="{69EDFC9B-5CDA-EA92-E6DF-5439E88309DF}"/>
          </ac:picMkLst>
        </pc:picChg>
        <pc:picChg chg="add mod">
          <ac:chgData name="David Bueno Vallejo" userId="24a86a91-bec6-48b9-8583-ce9579652dab" providerId="ADAL" clId="{96B5D9F9-5CFC-4880-B37F-781BEC508004}" dt="2025-09-22T15:41:18.802" v="5505" actId="1076"/>
          <ac:picMkLst>
            <pc:docMk/>
            <pc:sldMk cId="3142477964" sldId="362"/>
            <ac:picMk id="10" creationId="{B95FEBE5-A39A-E93E-26A5-DDB40645BE92}"/>
          </ac:picMkLst>
        </pc:picChg>
        <pc:picChg chg="add mod">
          <ac:chgData name="David Bueno Vallejo" userId="24a86a91-bec6-48b9-8583-ce9579652dab" providerId="ADAL" clId="{96B5D9F9-5CFC-4880-B37F-781BEC508004}" dt="2025-09-22T15:43:14.953" v="5524" actId="1076"/>
          <ac:picMkLst>
            <pc:docMk/>
            <pc:sldMk cId="3142477964" sldId="362"/>
            <ac:picMk id="15" creationId="{DF624029-E616-9996-7F66-AE34A64C5C19}"/>
          </ac:picMkLst>
        </pc:picChg>
      </pc:sldChg>
      <pc:sldChg chg="addSp modSp new mod modNotesTx">
        <pc:chgData name="David Bueno Vallejo" userId="24a86a91-bec6-48b9-8583-ce9579652dab" providerId="ADAL" clId="{96B5D9F9-5CFC-4880-B37F-781BEC508004}" dt="2025-09-23T07:44:27.197" v="5616" actId="20577"/>
        <pc:sldMkLst>
          <pc:docMk/>
          <pc:sldMk cId="1544313923" sldId="363"/>
        </pc:sldMkLst>
        <pc:spChg chg="mod">
          <ac:chgData name="David Bueno Vallejo" userId="24a86a91-bec6-48b9-8583-ce9579652dab" providerId="ADAL" clId="{96B5D9F9-5CFC-4880-B37F-781BEC508004}" dt="2025-09-23T07:41:14.248" v="5594" actId="20577"/>
          <ac:spMkLst>
            <pc:docMk/>
            <pc:sldMk cId="1544313923" sldId="363"/>
            <ac:spMk id="2" creationId="{12CCE689-755A-820B-7430-6EEDC33297E2}"/>
          </ac:spMkLst>
        </pc:spChg>
        <pc:picChg chg="add mod">
          <ac:chgData name="David Bueno Vallejo" userId="24a86a91-bec6-48b9-8583-ce9579652dab" providerId="ADAL" clId="{96B5D9F9-5CFC-4880-B37F-781BEC508004}" dt="2025-09-23T07:42:31.967" v="5606" actId="1076"/>
          <ac:picMkLst>
            <pc:docMk/>
            <pc:sldMk cId="1544313923" sldId="363"/>
            <ac:picMk id="3" creationId="{DBC4EB93-D40E-9B6B-8BCA-8B1E9C4A5C76}"/>
          </ac:picMkLst>
        </pc:picChg>
        <pc:picChg chg="add mod">
          <ac:chgData name="David Bueno Vallejo" userId="24a86a91-bec6-48b9-8583-ce9579652dab" providerId="ADAL" clId="{96B5D9F9-5CFC-4880-B37F-781BEC508004}" dt="2025-09-23T07:42:33.493" v="5607" actId="1076"/>
          <ac:picMkLst>
            <pc:docMk/>
            <pc:sldMk cId="1544313923" sldId="363"/>
            <ac:picMk id="4" creationId="{95DE66D8-223F-7194-B5D0-6DC56FE2CF73}"/>
          </ac:picMkLst>
        </pc:picChg>
        <pc:picChg chg="add mod">
          <ac:chgData name="David Bueno Vallejo" userId="24a86a91-bec6-48b9-8583-ce9579652dab" providerId="ADAL" clId="{96B5D9F9-5CFC-4880-B37F-781BEC508004}" dt="2025-09-23T07:42:34.829" v="5608" actId="1076"/>
          <ac:picMkLst>
            <pc:docMk/>
            <pc:sldMk cId="1544313923" sldId="363"/>
            <ac:picMk id="5" creationId="{04073D85-00C2-4925-46BF-60E42DBF21D7}"/>
          </ac:picMkLst>
        </pc:picChg>
        <pc:picChg chg="add mod">
          <ac:chgData name="David Bueno Vallejo" userId="24a86a91-bec6-48b9-8583-ce9579652dab" providerId="ADAL" clId="{96B5D9F9-5CFC-4880-B37F-781BEC508004}" dt="2025-09-23T07:42:37.279" v="5609" actId="1076"/>
          <ac:picMkLst>
            <pc:docMk/>
            <pc:sldMk cId="1544313923" sldId="363"/>
            <ac:picMk id="6" creationId="{64204832-03A7-19FA-987D-CF9BE8EE3DE4}"/>
          </ac:picMkLst>
        </pc:picChg>
      </pc:sldChg>
      <pc:sldChg chg="addSp delSp modSp new mod modClrScheme chgLayout modNotesTx">
        <pc:chgData name="David Bueno Vallejo" userId="24a86a91-bec6-48b9-8583-ce9579652dab" providerId="ADAL" clId="{96B5D9F9-5CFC-4880-B37F-781BEC508004}" dt="2025-09-23T07:50:26.630" v="5765" actId="14100"/>
        <pc:sldMkLst>
          <pc:docMk/>
          <pc:sldMk cId="70698838" sldId="364"/>
        </pc:sldMkLst>
        <pc:spChg chg="del mod ord">
          <ac:chgData name="David Bueno Vallejo" userId="24a86a91-bec6-48b9-8583-ce9579652dab" providerId="ADAL" clId="{96B5D9F9-5CFC-4880-B37F-781BEC508004}" dt="2025-09-23T07:46:20.395" v="5618" actId="700"/>
          <ac:spMkLst>
            <pc:docMk/>
            <pc:sldMk cId="70698838" sldId="364"/>
            <ac:spMk id="2" creationId="{1683B9FB-126D-2BF6-8344-6D0B4830E407}"/>
          </ac:spMkLst>
        </pc:spChg>
        <pc:spChg chg="add mod ord">
          <ac:chgData name="David Bueno Vallejo" userId="24a86a91-bec6-48b9-8583-ce9579652dab" providerId="ADAL" clId="{96B5D9F9-5CFC-4880-B37F-781BEC508004}" dt="2025-09-23T07:46:55.925" v="5694" actId="20577"/>
          <ac:spMkLst>
            <pc:docMk/>
            <pc:sldMk cId="70698838" sldId="364"/>
            <ac:spMk id="3" creationId="{04A661F5-F10F-C0FB-8527-6CD1FD7CD3D5}"/>
          </ac:spMkLst>
        </pc:spChg>
        <pc:spChg chg="add mod ord">
          <ac:chgData name="David Bueno Vallejo" userId="24a86a91-bec6-48b9-8583-ce9579652dab" providerId="ADAL" clId="{96B5D9F9-5CFC-4880-B37F-781BEC508004}" dt="2025-09-23T07:47:44.032" v="5734" actId="403"/>
          <ac:spMkLst>
            <pc:docMk/>
            <pc:sldMk cId="70698838" sldId="364"/>
            <ac:spMk id="4" creationId="{02A50FDC-968F-EAAF-E82E-C0969DED4CFD}"/>
          </ac:spMkLst>
        </pc:spChg>
        <pc:spChg chg="mod">
          <ac:chgData name="David Bueno Vallejo" userId="24a86a91-bec6-48b9-8583-ce9579652dab" providerId="ADAL" clId="{96B5D9F9-5CFC-4880-B37F-781BEC508004}" dt="2025-09-23T07:48:45.249" v="5744" actId="403"/>
          <ac:spMkLst>
            <pc:docMk/>
            <pc:sldMk cId="70698838" sldId="364"/>
            <ac:spMk id="5" creationId="{8A678AAC-62C5-17A5-A038-50BF4FE5D0F2}"/>
          </ac:spMkLst>
        </pc:spChg>
        <pc:spChg chg="mod">
          <ac:chgData name="David Bueno Vallejo" userId="24a86a91-bec6-48b9-8583-ce9579652dab" providerId="ADAL" clId="{96B5D9F9-5CFC-4880-B37F-781BEC508004}" dt="2025-09-23T07:47:44.032" v="5734" actId="403"/>
          <ac:spMkLst>
            <pc:docMk/>
            <pc:sldMk cId="70698838" sldId="364"/>
            <ac:spMk id="6" creationId="{470F2F62-231F-2DFF-ECC7-26698D16ACED}"/>
          </ac:spMkLst>
        </pc:spChg>
        <pc:spChg chg="add mod ord">
          <ac:chgData name="David Bueno Vallejo" userId="24a86a91-bec6-48b9-8583-ce9579652dab" providerId="ADAL" clId="{96B5D9F9-5CFC-4880-B37F-781BEC508004}" dt="2025-09-23T07:48:50.252" v="5745" actId="20577"/>
          <ac:spMkLst>
            <pc:docMk/>
            <pc:sldMk cId="70698838" sldId="364"/>
            <ac:spMk id="7" creationId="{4FA06335-420B-1D94-0CF8-5BC229A5CB37}"/>
          </ac:spMkLst>
        </pc:spChg>
        <pc:spChg chg="mod">
          <ac:chgData name="David Bueno Vallejo" userId="24a86a91-bec6-48b9-8583-ce9579652dab" providerId="ADAL" clId="{96B5D9F9-5CFC-4880-B37F-781BEC508004}" dt="2025-09-23T07:47:44.032" v="5734" actId="403"/>
          <ac:spMkLst>
            <pc:docMk/>
            <pc:sldMk cId="70698838" sldId="364"/>
            <ac:spMk id="8" creationId="{989CD3E0-615B-552C-B04C-59F74BC249D6}"/>
          </ac:spMkLst>
        </pc:spChg>
        <pc:spChg chg="mod">
          <ac:chgData name="David Bueno Vallejo" userId="24a86a91-bec6-48b9-8583-ce9579652dab" providerId="ADAL" clId="{96B5D9F9-5CFC-4880-B37F-781BEC508004}" dt="2025-09-23T07:48:45.249" v="5744" actId="403"/>
          <ac:spMkLst>
            <pc:docMk/>
            <pc:sldMk cId="70698838" sldId="364"/>
            <ac:spMk id="9" creationId="{9D87CEA4-9BC4-2D5E-6D2F-E6962478E7E7}"/>
          </ac:spMkLst>
        </pc:spChg>
        <pc:spChg chg="add mod ord">
          <ac:chgData name="David Bueno Vallejo" userId="24a86a91-bec6-48b9-8583-ce9579652dab" providerId="ADAL" clId="{96B5D9F9-5CFC-4880-B37F-781BEC508004}" dt="2025-09-23T07:48:45.249" v="5744" actId="403"/>
          <ac:spMkLst>
            <pc:docMk/>
            <pc:sldMk cId="70698838" sldId="364"/>
            <ac:spMk id="10" creationId="{95EC0F49-4C5F-6F8A-340D-A21DDF64453E}"/>
          </ac:spMkLst>
        </pc:spChg>
        <pc:spChg chg="add mod ord">
          <ac:chgData name="David Bueno Vallejo" userId="24a86a91-bec6-48b9-8583-ce9579652dab" providerId="ADAL" clId="{96B5D9F9-5CFC-4880-B37F-781BEC508004}" dt="2025-09-23T07:47:44.032" v="5734" actId="403"/>
          <ac:spMkLst>
            <pc:docMk/>
            <pc:sldMk cId="70698838" sldId="364"/>
            <ac:spMk id="11" creationId="{30097071-7CE4-8982-9337-D70DB898DB94}"/>
          </ac:spMkLst>
        </pc:spChg>
        <pc:spChg chg="add mod ord">
          <ac:chgData name="David Bueno Vallejo" userId="24a86a91-bec6-48b9-8583-ce9579652dab" providerId="ADAL" clId="{96B5D9F9-5CFC-4880-B37F-781BEC508004}" dt="2025-09-23T07:50:17.828" v="5763" actId="403"/>
          <ac:spMkLst>
            <pc:docMk/>
            <pc:sldMk cId="70698838" sldId="364"/>
            <ac:spMk id="12" creationId="{27127FDD-868F-524E-362B-6DB2F8C54B66}"/>
          </ac:spMkLst>
        </pc:spChg>
        <pc:spChg chg="add mod ord">
          <ac:chgData name="David Bueno Vallejo" userId="24a86a91-bec6-48b9-8583-ce9579652dab" providerId="ADAL" clId="{96B5D9F9-5CFC-4880-B37F-781BEC508004}" dt="2025-09-23T07:50:17.828" v="5763" actId="403"/>
          <ac:spMkLst>
            <pc:docMk/>
            <pc:sldMk cId="70698838" sldId="364"/>
            <ac:spMk id="13" creationId="{51CABEEF-4E17-DB16-481D-406BDBC837E6}"/>
          </ac:spMkLst>
        </pc:spChg>
        <pc:spChg chg="add mod ord">
          <ac:chgData name="David Bueno Vallejo" userId="24a86a91-bec6-48b9-8583-ce9579652dab" providerId="ADAL" clId="{96B5D9F9-5CFC-4880-B37F-781BEC508004}" dt="2025-09-23T07:50:26.630" v="5765" actId="14100"/>
          <ac:spMkLst>
            <pc:docMk/>
            <pc:sldMk cId="70698838" sldId="364"/>
            <ac:spMk id="14" creationId="{6FDBCD2B-A9C8-9C87-B7D5-EF84804D0ECB}"/>
          </ac:spMkLst>
        </pc:spChg>
        <pc:spChg chg="add mod ord">
          <ac:chgData name="David Bueno Vallejo" userId="24a86a91-bec6-48b9-8583-ce9579652dab" providerId="ADAL" clId="{96B5D9F9-5CFC-4880-B37F-781BEC508004}" dt="2025-09-23T07:50:17.828" v="5763" actId="403"/>
          <ac:spMkLst>
            <pc:docMk/>
            <pc:sldMk cId="70698838" sldId="364"/>
            <ac:spMk id="15" creationId="{80CB2AA4-763C-EA57-7AF5-7657D970BF5C}"/>
          </ac:spMkLst>
        </pc:spChg>
      </pc:sldChg>
      <pc:sldChg chg="addSp delSp modSp new mod modClrScheme chgLayout modNotesTx">
        <pc:chgData name="David Bueno Vallejo" userId="24a86a91-bec6-48b9-8583-ce9579652dab" providerId="ADAL" clId="{96B5D9F9-5CFC-4880-B37F-781BEC508004}" dt="2025-09-23T07:54:57.687" v="5832" actId="207"/>
        <pc:sldMkLst>
          <pc:docMk/>
          <pc:sldMk cId="774610904" sldId="365"/>
        </pc:sldMkLst>
        <pc:spChg chg="del">
          <ac:chgData name="David Bueno Vallejo" userId="24a86a91-bec6-48b9-8583-ce9579652dab" providerId="ADAL" clId="{96B5D9F9-5CFC-4880-B37F-781BEC508004}" dt="2025-09-23T07:52:41.241" v="5780" actId="700"/>
          <ac:spMkLst>
            <pc:docMk/>
            <pc:sldMk cId="774610904" sldId="365"/>
            <ac:spMk id="2" creationId="{F736636F-55E1-202F-8D79-EC36FAE66F28}"/>
          </ac:spMkLst>
        </pc:spChg>
        <pc:spChg chg="del">
          <ac:chgData name="David Bueno Vallejo" userId="24a86a91-bec6-48b9-8583-ce9579652dab" providerId="ADAL" clId="{96B5D9F9-5CFC-4880-B37F-781BEC508004}" dt="2025-09-23T07:52:41.241" v="5780" actId="700"/>
          <ac:spMkLst>
            <pc:docMk/>
            <pc:sldMk cId="774610904" sldId="365"/>
            <ac:spMk id="4" creationId="{F7A17D95-944A-13C1-615B-60B57DEF2ADB}"/>
          </ac:spMkLst>
        </pc:spChg>
        <pc:spChg chg="del">
          <ac:chgData name="David Bueno Vallejo" userId="24a86a91-bec6-48b9-8583-ce9579652dab" providerId="ADAL" clId="{96B5D9F9-5CFC-4880-B37F-781BEC508004}" dt="2025-09-23T07:52:41.241" v="5780" actId="700"/>
          <ac:spMkLst>
            <pc:docMk/>
            <pc:sldMk cId="774610904" sldId="365"/>
            <ac:spMk id="5" creationId="{B81DAD08-A44D-5CD3-4101-CACE5C611E3E}"/>
          </ac:spMkLst>
        </pc:spChg>
        <pc:spChg chg="del">
          <ac:chgData name="David Bueno Vallejo" userId="24a86a91-bec6-48b9-8583-ce9579652dab" providerId="ADAL" clId="{96B5D9F9-5CFC-4880-B37F-781BEC508004}" dt="2025-09-23T07:52:41.241" v="5780" actId="700"/>
          <ac:spMkLst>
            <pc:docMk/>
            <pc:sldMk cId="774610904" sldId="365"/>
            <ac:spMk id="6" creationId="{F83B512E-4953-D9AD-D2C9-FD16A84CC33C}"/>
          </ac:spMkLst>
        </pc:spChg>
        <pc:spChg chg="del">
          <ac:chgData name="David Bueno Vallejo" userId="24a86a91-bec6-48b9-8583-ce9579652dab" providerId="ADAL" clId="{96B5D9F9-5CFC-4880-B37F-781BEC508004}" dt="2025-09-23T07:52:41.241" v="5780" actId="700"/>
          <ac:spMkLst>
            <pc:docMk/>
            <pc:sldMk cId="774610904" sldId="365"/>
            <ac:spMk id="7" creationId="{7650CDC2-3EFB-79A5-0A46-7A5194721D3D}"/>
          </ac:spMkLst>
        </pc:spChg>
        <pc:spChg chg="del">
          <ac:chgData name="David Bueno Vallejo" userId="24a86a91-bec6-48b9-8583-ce9579652dab" providerId="ADAL" clId="{96B5D9F9-5CFC-4880-B37F-781BEC508004}" dt="2025-09-23T07:52:41.241" v="5780" actId="700"/>
          <ac:spMkLst>
            <pc:docMk/>
            <pc:sldMk cId="774610904" sldId="365"/>
            <ac:spMk id="8" creationId="{F0F146CB-A8B8-7F7E-77C6-514879A4FF9D}"/>
          </ac:spMkLst>
        </pc:spChg>
        <pc:spChg chg="del">
          <ac:chgData name="David Bueno Vallejo" userId="24a86a91-bec6-48b9-8583-ce9579652dab" providerId="ADAL" clId="{96B5D9F9-5CFC-4880-B37F-781BEC508004}" dt="2025-09-23T07:52:41.241" v="5780" actId="700"/>
          <ac:spMkLst>
            <pc:docMk/>
            <pc:sldMk cId="774610904" sldId="365"/>
            <ac:spMk id="12" creationId="{CD2D3B43-2B68-58C5-DD7A-4C34234BF698}"/>
          </ac:spMkLst>
        </pc:spChg>
        <pc:spChg chg="del">
          <ac:chgData name="David Bueno Vallejo" userId="24a86a91-bec6-48b9-8583-ce9579652dab" providerId="ADAL" clId="{96B5D9F9-5CFC-4880-B37F-781BEC508004}" dt="2025-09-23T07:52:41.241" v="5780" actId="700"/>
          <ac:spMkLst>
            <pc:docMk/>
            <pc:sldMk cId="774610904" sldId="365"/>
            <ac:spMk id="13" creationId="{CC0F1504-5391-42C5-5C51-203B63772587}"/>
          </ac:spMkLst>
        </pc:spChg>
        <pc:spChg chg="del mod ord">
          <ac:chgData name="David Bueno Vallejo" userId="24a86a91-bec6-48b9-8583-ce9579652dab" providerId="ADAL" clId="{96B5D9F9-5CFC-4880-B37F-781BEC508004}" dt="2025-09-23T07:52:41.241" v="5780" actId="700"/>
          <ac:spMkLst>
            <pc:docMk/>
            <pc:sldMk cId="774610904" sldId="365"/>
            <ac:spMk id="14" creationId="{6B04BB9D-1769-E838-85C9-9F8BFE20156E}"/>
          </ac:spMkLst>
        </pc:spChg>
        <pc:spChg chg="add mod ord">
          <ac:chgData name="David Bueno Vallejo" userId="24a86a91-bec6-48b9-8583-ce9579652dab" providerId="ADAL" clId="{96B5D9F9-5CFC-4880-B37F-781BEC508004}" dt="2025-09-23T07:52:55.058" v="5781"/>
          <ac:spMkLst>
            <pc:docMk/>
            <pc:sldMk cId="774610904" sldId="365"/>
            <ac:spMk id="15" creationId="{5B2FC286-D301-A4A2-3C43-220889753979}"/>
          </ac:spMkLst>
        </pc:spChg>
        <pc:spChg chg="add">
          <ac:chgData name="David Bueno Vallejo" userId="24a86a91-bec6-48b9-8583-ce9579652dab" providerId="ADAL" clId="{96B5D9F9-5CFC-4880-B37F-781BEC508004}" dt="2025-09-23T07:54:04.071" v="5794" actId="11529"/>
          <ac:spMkLst>
            <pc:docMk/>
            <pc:sldMk cId="774610904" sldId="365"/>
            <ac:spMk id="18" creationId="{0A7369D3-0A3A-9E49-2DA9-D951A4BD4EBA}"/>
          </ac:spMkLst>
        </pc:spChg>
        <pc:spChg chg="add del">
          <ac:chgData name="David Bueno Vallejo" userId="24a86a91-bec6-48b9-8583-ce9579652dab" providerId="ADAL" clId="{96B5D9F9-5CFC-4880-B37F-781BEC508004}" dt="2025-09-23T07:54:18.802" v="5798" actId="22"/>
          <ac:spMkLst>
            <pc:docMk/>
            <pc:sldMk cId="774610904" sldId="365"/>
            <ac:spMk id="20" creationId="{CBF6FC2F-3C03-4D42-0E4B-352F516F2850}"/>
          </ac:spMkLst>
        </pc:spChg>
        <pc:spChg chg="add mod">
          <ac:chgData name="David Bueno Vallejo" userId="24a86a91-bec6-48b9-8583-ce9579652dab" providerId="ADAL" clId="{96B5D9F9-5CFC-4880-B37F-781BEC508004}" dt="2025-09-23T07:54:57.687" v="5832" actId="207"/>
          <ac:spMkLst>
            <pc:docMk/>
            <pc:sldMk cId="774610904" sldId="365"/>
            <ac:spMk id="22" creationId="{5FA11418-1A50-7A12-B80C-433F1958413C}"/>
          </ac:spMkLst>
        </pc:spChg>
        <pc:picChg chg="add mod modCrop">
          <ac:chgData name="David Bueno Vallejo" userId="24a86a91-bec6-48b9-8583-ce9579652dab" providerId="ADAL" clId="{96B5D9F9-5CFC-4880-B37F-781BEC508004}" dt="2025-09-23T07:53:50.690" v="5791" actId="1076"/>
          <ac:picMkLst>
            <pc:docMk/>
            <pc:sldMk cId="774610904" sldId="365"/>
            <ac:picMk id="16" creationId="{D4AF646E-75E9-DDE0-8E71-983216166861}"/>
          </ac:picMkLst>
        </pc:picChg>
        <pc:picChg chg="add mod modCrop">
          <ac:chgData name="David Bueno Vallejo" userId="24a86a91-bec6-48b9-8583-ce9579652dab" providerId="ADAL" clId="{96B5D9F9-5CFC-4880-B37F-781BEC508004}" dt="2025-09-23T07:53:54.293" v="5793" actId="1076"/>
          <ac:picMkLst>
            <pc:docMk/>
            <pc:sldMk cId="774610904" sldId="365"/>
            <ac:picMk id="17" creationId="{B2BEDE56-4068-1067-9714-B0C6B9CC4E41}"/>
          </ac:picMkLst>
        </pc:picChg>
      </pc:sldChg>
      <pc:sldChg chg="addSp modSp new mod modNotesTx">
        <pc:chgData name="David Bueno Vallejo" userId="24a86a91-bec6-48b9-8583-ce9579652dab" providerId="ADAL" clId="{96B5D9F9-5CFC-4880-B37F-781BEC508004}" dt="2025-09-23T08:01:57.189" v="5894" actId="11529"/>
        <pc:sldMkLst>
          <pc:docMk/>
          <pc:sldMk cId="1319774785" sldId="366"/>
        </pc:sldMkLst>
        <pc:spChg chg="mod">
          <ac:chgData name="David Bueno Vallejo" userId="24a86a91-bec6-48b9-8583-ce9579652dab" providerId="ADAL" clId="{96B5D9F9-5CFC-4880-B37F-781BEC508004}" dt="2025-09-23T07:58:04.791" v="5853"/>
          <ac:spMkLst>
            <pc:docMk/>
            <pc:sldMk cId="1319774785" sldId="366"/>
            <ac:spMk id="2" creationId="{EEF58EAF-B2A2-C0D7-BE3F-28DC1EEFD0CB}"/>
          </ac:spMkLst>
        </pc:spChg>
        <pc:spChg chg="add mod">
          <ac:chgData name="David Bueno Vallejo" userId="24a86a91-bec6-48b9-8583-ce9579652dab" providerId="ADAL" clId="{96B5D9F9-5CFC-4880-B37F-781BEC508004}" dt="2025-09-23T08:01:08.177" v="5889" actId="14100"/>
          <ac:spMkLst>
            <pc:docMk/>
            <pc:sldMk cId="1319774785" sldId="366"/>
            <ac:spMk id="7" creationId="{9BF9A427-E293-608F-9EC1-F97596A94D50}"/>
          </ac:spMkLst>
        </pc:spChg>
        <pc:spChg chg="add">
          <ac:chgData name="David Bueno Vallejo" userId="24a86a91-bec6-48b9-8583-ce9579652dab" providerId="ADAL" clId="{96B5D9F9-5CFC-4880-B37F-781BEC508004}" dt="2025-09-23T08:01:57.189" v="5894" actId="11529"/>
          <ac:spMkLst>
            <pc:docMk/>
            <pc:sldMk cId="1319774785" sldId="366"/>
            <ac:spMk id="10" creationId="{37A71B74-3929-CE47-67A2-AC3D963A03E0}"/>
          </ac:spMkLst>
        </pc:spChg>
        <pc:picChg chg="add mod">
          <ac:chgData name="David Bueno Vallejo" userId="24a86a91-bec6-48b9-8583-ce9579652dab" providerId="ADAL" clId="{96B5D9F9-5CFC-4880-B37F-781BEC508004}" dt="2025-09-23T07:59:58.702" v="5856" actId="1076"/>
          <ac:picMkLst>
            <pc:docMk/>
            <pc:sldMk cId="1319774785" sldId="366"/>
            <ac:picMk id="4" creationId="{A990EDC0-F3BF-FF62-69B3-B98B1F0721A9}"/>
          </ac:picMkLst>
        </pc:picChg>
        <pc:picChg chg="add mod">
          <ac:chgData name="David Bueno Vallejo" userId="24a86a91-bec6-48b9-8583-ce9579652dab" providerId="ADAL" clId="{96B5D9F9-5CFC-4880-B37F-781BEC508004}" dt="2025-09-23T08:00:26.197" v="5859" actId="14100"/>
          <ac:picMkLst>
            <pc:docMk/>
            <pc:sldMk cId="1319774785" sldId="366"/>
            <ac:picMk id="6" creationId="{1BF784E1-8C5E-2AB9-B740-1BD096060BCF}"/>
          </ac:picMkLst>
        </pc:picChg>
        <pc:picChg chg="add mod">
          <ac:chgData name="David Bueno Vallejo" userId="24a86a91-bec6-48b9-8583-ce9579652dab" providerId="ADAL" clId="{96B5D9F9-5CFC-4880-B37F-781BEC508004}" dt="2025-09-23T08:01:43.965" v="5893" actId="1076"/>
          <ac:picMkLst>
            <pc:docMk/>
            <pc:sldMk cId="1319774785" sldId="366"/>
            <ac:picMk id="9" creationId="{100C7C42-24B7-46A2-1EA4-365AE94FBBF0}"/>
          </ac:picMkLst>
        </pc:picChg>
      </pc:sldChg>
      <pc:sldChg chg="addSp delSp modSp new mod modClrScheme chgLayout modNotesTx">
        <pc:chgData name="David Bueno Vallejo" userId="24a86a91-bec6-48b9-8583-ce9579652dab" providerId="ADAL" clId="{96B5D9F9-5CFC-4880-B37F-781BEC508004}" dt="2025-09-23T08:09:42.939" v="6187" actId="20577"/>
        <pc:sldMkLst>
          <pc:docMk/>
          <pc:sldMk cId="738734721" sldId="367"/>
        </pc:sldMkLst>
        <pc:spChg chg="del mod ord">
          <ac:chgData name="David Bueno Vallejo" userId="24a86a91-bec6-48b9-8583-ce9579652dab" providerId="ADAL" clId="{96B5D9F9-5CFC-4880-B37F-781BEC508004}" dt="2025-09-23T08:04:37.534" v="5935" actId="478"/>
          <ac:spMkLst>
            <pc:docMk/>
            <pc:sldMk cId="738734721" sldId="367"/>
            <ac:spMk id="2" creationId="{65F540D3-08E4-F80C-6BED-875F3E9CF29F}"/>
          </ac:spMkLst>
        </pc:spChg>
        <pc:spChg chg="add del mod ord">
          <ac:chgData name="David Bueno Vallejo" userId="24a86a91-bec6-48b9-8583-ce9579652dab" providerId="ADAL" clId="{96B5D9F9-5CFC-4880-B37F-781BEC508004}" dt="2025-09-23T08:04:24.191" v="5934" actId="700"/>
          <ac:spMkLst>
            <pc:docMk/>
            <pc:sldMk cId="738734721" sldId="367"/>
            <ac:spMk id="4" creationId="{3023C899-D959-5978-3A1B-88C1C7D4F3F8}"/>
          </ac:spMkLst>
        </pc:spChg>
        <pc:spChg chg="add mod ord">
          <ac:chgData name="David Bueno Vallejo" userId="24a86a91-bec6-48b9-8583-ce9579652dab" providerId="ADAL" clId="{96B5D9F9-5CFC-4880-B37F-781BEC508004}" dt="2025-09-23T08:04:08.412" v="5933" actId="700"/>
          <ac:spMkLst>
            <pc:docMk/>
            <pc:sldMk cId="738734721" sldId="367"/>
            <ac:spMk id="5" creationId="{F84FFA6C-293F-5954-FD8B-28E13F431E4E}"/>
          </ac:spMkLst>
        </pc:spChg>
        <pc:spChg chg="add mod ord">
          <ac:chgData name="David Bueno Vallejo" userId="24a86a91-bec6-48b9-8583-ce9579652dab" providerId="ADAL" clId="{96B5D9F9-5CFC-4880-B37F-781BEC508004}" dt="2025-09-23T08:04:08.412" v="5933" actId="700"/>
          <ac:spMkLst>
            <pc:docMk/>
            <pc:sldMk cId="738734721" sldId="367"/>
            <ac:spMk id="8" creationId="{4A82B565-6342-5AFE-D5C5-C36A5D6BA5B3}"/>
          </ac:spMkLst>
        </pc:spChg>
        <pc:spChg chg="add del mod ord">
          <ac:chgData name="David Bueno Vallejo" userId="24a86a91-bec6-48b9-8583-ce9579652dab" providerId="ADAL" clId="{96B5D9F9-5CFC-4880-B37F-781BEC508004}" dt="2025-09-23T08:04:24.191" v="5934" actId="700"/>
          <ac:spMkLst>
            <pc:docMk/>
            <pc:sldMk cId="738734721" sldId="367"/>
            <ac:spMk id="10" creationId="{59127541-38E9-8DB7-9C4A-0E893934E1F6}"/>
          </ac:spMkLst>
        </pc:spChg>
        <pc:spChg chg="add mod ord">
          <ac:chgData name="David Bueno Vallejo" userId="24a86a91-bec6-48b9-8583-ce9579652dab" providerId="ADAL" clId="{96B5D9F9-5CFC-4880-B37F-781BEC508004}" dt="2025-09-23T08:04:08.412" v="5933" actId="700"/>
          <ac:spMkLst>
            <pc:docMk/>
            <pc:sldMk cId="738734721" sldId="367"/>
            <ac:spMk id="12" creationId="{6F5537A2-4030-02FE-C53C-9BDDE552CA1F}"/>
          </ac:spMkLst>
        </pc:spChg>
        <pc:spChg chg="add del mod ord">
          <ac:chgData name="David Bueno Vallejo" userId="24a86a91-bec6-48b9-8583-ce9579652dab" providerId="ADAL" clId="{96B5D9F9-5CFC-4880-B37F-781BEC508004}" dt="2025-09-23T08:04:24.191" v="5934" actId="700"/>
          <ac:spMkLst>
            <pc:docMk/>
            <pc:sldMk cId="738734721" sldId="367"/>
            <ac:spMk id="13" creationId="{6B25B6F0-348F-01C4-1607-A20C3F7CB8F9}"/>
          </ac:spMkLst>
        </pc:spChg>
        <pc:spChg chg="add del mod ord">
          <ac:chgData name="David Bueno Vallejo" userId="24a86a91-bec6-48b9-8583-ce9579652dab" providerId="ADAL" clId="{96B5D9F9-5CFC-4880-B37F-781BEC508004}" dt="2025-09-23T08:04:24.191" v="5934" actId="700"/>
          <ac:spMkLst>
            <pc:docMk/>
            <pc:sldMk cId="738734721" sldId="367"/>
            <ac:spMk id="14" creationId="{5370F2FE-711C-9D7B-4E20-BC25761A4C27}"/>
          </ac:spMkLst>
        </pc:spChg>
        <pc:spChg chg="add del mod ord">
          <ac:chgData name="David Bueno Vallejo" userId="24a86a91-bec6-48b9-8583-ce9579652dab" providerId="ADAL" clId="{96B5D9F9-5CFC-4880-B37F-781BEC508004}" dt="2025-09-23T08:04:24.191" v="5934" actId="700"/>
          <ac:spMkLst>
            <pc:docMk/>
            <pc:sldMk cId="738734721" sldId="367"/>
            <ac:spMk id="15" creationId="{BCFDA54D-43AF-11A8-5BDD-9DB1C971B123}"/>
          </ac:spMkLst>
        </pc:spChg>
        <pc:spChg chg="add del mod ord">
          <ac:chgData name="David Bueno Vallejo" userId="24a86a91-bec6-48b9-8583-ce9579652dab" providerId="ADAL" clId="{96B5D9F9-5CFC-4880-B37F-781BEC508004}" dt="2025-09-23T08:04:24.191" v="5934" actId="700"/>
          <ac:spMkLst>
            <pc:docMk/>
            <pc:sldMk cId="738734721" sldId="367"/>
            <ac:spMk id="16" creationId="{0B8CAE41-C5B4-AC65-8096-E40293E757DF}"/>
          </ac:spMkLst>
        </pc:spChg>
        <pc:spChg chg="mod">
          <ac:chgData name="David Bueno Vallejo" userId="24a86a91-bec6-48b9-8583-ce9579652dab" providerId="ADAL" clId="{96B5D9F9-5CFC-4880-B37F-781BEC508004}" dt="2025-09-23T08:08:15.769" v="6116" actId="14100"/>
          <ac:spMkLst>
            <pc:docMk/>
            <pc:sldMk cId="738734721" sldId="367"/>
            <ac:spMk id="17" creationId="{03F0981F-A60A-8C3F-F0C6-72C7F87D2603}"/>
          </ac:spMkLst>
        </pc:spChg>
        <pc:spChg chg="del">
          <ac:chgData name="David Bueno Vallejo" userId="24a86a91-bec6-48b9-8583-ce9579652dab" providerId="ADAL" clId="{96B5D9F9-5CFC-4880-B37F-781BEC508004}" dt="2025-09-23T08:08:04.906" v="6113" actId="478"/>
          <ac:spMkLst>
            <pc:docMk/>
            <pc:sldMk cId="738734721" sldId="367"/>
            <ac:spMk id="18" creationId="{D6A2B139-63BC-3037-1A2F-4AB796565310}"/>
          </ac:spMkLst>
        </pc:spChg>
        <pc:spChg chg="add mod ord">
          <ac:chgData name="David Bueno Vallejo" userId="24a86a91-bec6-48b9-8583-ce9579652dab" providerId="ADAL" clId="{96B5D9F9-5CFC-4880-B37F-781BEC508004}" dt="2025-09-23T08:07:55.098" v="6111" actId="27636"/>
          <ac:spMkLst>
            <pc:docMk/>
            <pc:sldMk cId="738734721" sldId="367"/>
            <ac:spMk id="19" creationId="{83882EF2-7F5F-5305-A461-91C7598FEFC5}"/>
          </ac:spMkLst>
        </pc:spChg>
        <pc:spChg chg="add mod ord">
          <ac:chgData name="David Bueno Vallejo" userId="24a86a91-bec6-48b9-8583-ce9579652dab" providerId="ADAL" clId="{96B5D9F9-5CFC-4880-B37F-781BEC508004}" dt="2025-09-23T08:06:21.322" v="6088" actId="20577"/>
          <ac:spMkLst>
            <pc:docMk/>
            <pc:sldMk cId="738734721" sldId="367"/>
            <ac:spMk id="20" creationId="{84F22E43-2B6C-770A-D31A-EA92F295AB6A}"/>
          </ac:spMkLst>
        </pc:spChg>
        <pc:spChg chg="add mod ord">
          <ac:chgData name="David Bueno Vallejo" userId="24a86a91-bec6-48b9-8583-ce9579652dab" providerId="ADAL" clId="{96B5D9F9-5CFC-4880-B37F-781BEC508004}" dt="2025-09-23T08:07:46.795" v="6108" actId="1076"/>
          <ac:spMkLst>
            <pc:docMk/>
            <pc:sldMk cId="738734721" sldId="367"/>
            <ac:spMk id="21" creationId="{7D808A64-4D42-6FFA-B68A-FEAC3B3FD3B9}"/>
          </ac:spMkLst>
        </pc:spChg>
        <pc:spChg chg="add mod ord">
          <ac:chgData name="David Bueno Vallejo" userId="24a86a91-bec6-48b9-8583-ce9579652dab" providerId="ADAL" clId="{96B5D9F9-5CFC-4880-B37F-781BEC508004}" dt="2025-09-23T08:07:59.301" v="6112" actId="14100"/>
          <ac:spMkLst>
            <pc:docMk/>
            <pc:sldMk cId="738734721" sldId="367"/>
            <ac:spMk id="22" creationId="{F511B193-B36D-99A2-91F1-67C1B0C68D46}"/>
          </ac:spMkLst>
        </pc:spChg>
        <pc:spChg chg="del">
          <ac:chgData name="David Bueno Vallejo" userId="24a86a91-bec6-48b9-8583-ce9579652dab" providerId="ADAL" clId="{96B5D9F9-5CFC-4880-B37F-781BEC508004}" dt="2025-09-23T08:07:44.511" v="6107" actId="478"/>
          <ac:spMkLst>
            <pc:docMk/>
            <pc:sldMk cId="738734721" sldId="367"/>
            <ac:spMk id="23" creationId="{D8207554-07AF-F5B7-DC56-43568E5AD8A6}"/>
          </ac:spMkLst>
        </pc:spChg>
      </pc:sldChg>
      <pc:sldChg chg="modSp add mod">
        <pc:chgData name="David Bueno Vallejo" userId="24a86a91-bec6-48b9-8583-ce9579652dab" providerId="ADAL" clId="{96B5D9F9-5CFC-4880-B37F-781BEC508004}" dt="2025-09-23T08:12:08.689" v="6190" actId="108"/>
        <pc:sldMkLst>
          <pc:docMk/>
          <pc:sldMk cId="2128289244" sldId="368"/>
        </pc:sldMkLst>
        <pc:spChg chg="mod">
          <ac:chgData name="David Bueno Vallejo" userId="24a86a91-bec6-48b9-8583-ce9579652dab" providerId="ADAL" clId="{96B5D9F9-5CFC-4880-B37F-781BEC508004}" dt="2025-09-23T08:12:08.689" v="6190" actId="108"/>
          <ac:spMkLst>
            <pc:docMk/>
            <pc:sldMk cId="2128289244" sldId="368"/>
            <ac:spMk id="3" creationId="{E15399BF-5D0A-090E-2C63-DF6E28C86D56}"/>
          </ac:spMkLst>
        </pc:spChg>
      </pc:sldChg>
      <pc:sldChg chg="addSp delSp modSp add mod modNotesTx">
        <pc:chgData name="David Bueno Vallejo" userId="24a86a91-bec6-48b9-8583-ce9579652dab" providerId="ADAL" clId="{96B5D9F9-5CFC-4880-B37F-781BEC508004}" dt="2025-09-23T08:28:06.006" v="6595" actId="20577"/>
        <pc:sldMkLst>
          <pc:docMk/>
          <pc:sldMk cId="1880386977" sldId="369"/>
        </pc:sldMkLst>
        <pc:spChg chg="mod">
          <ac:chgData name="David Bueno Vallejo" userId="24a86a91-bec6-48b9-8583-ce9579652dab" providerId="ADAL" clId="{96B5D9F9-5CFC-4880-B37F-781BEC508004}" dt="2025-09-23T08:16:56.024" v="6424" actId="108"/>
          <ac:spMkLst>
            <pc:docMk/>
            <pc:sldMk cId="1880386977" sldId="369"/>
            <ac:spMk id="3" creationId="{1D802859-0D50-35E4-F94A-6D0E0BCCD408}"/>
          </ac:spMkLst>
        </pc:spChg>
        <pc:spChg chg="add mod">
          <ac:chgData name="David Bueno Vallejo" userId="24a86a91-bec6-48b9-8583-ce9579652dab" providerId="ADAL" clId="{96B5D9F9-5CFC-4880-B37F-781BEC508004}" dt="2025-09-23T08:14:02.163" v="6195" actId="1076"/>
          <ac:spMkLst>
            <pc:docMk/>
            <pc:sldMk cId="1880386977" sldId="369"/>
            <ac:spMk id="5" creationId="{D549D39E-AC12-2DAB-139C-C2FB414698A7}"/>
          </ac:spMkLst>
        </pc:spChg>
        <pc:spChg chg="del">
          <ac:chgData name="David Bueno Vallejo" userId="24a86a91-bec6-48b9-8583-ce9579652dab" providerId="ADAL" clId="{96B5D9F9-5CFC-4880-B37F-781BEC508004}" dt="2025-09-23T08:13:57.413" v="6193" actId="478"/>
          <ac:spMkLst>
            <pc:docMk/>
            <pc:sldMk cId="1880386977" sldId="369"/>
            <ac:spMk id="33" creationId="{B983D6CC-6C9E-EC05-42E4-CD6E166C4979}"/>
          </ac:spMkLst>
        </pc:spChg>
        <pc:picChg chg="del">
          <ac:chgData name="David Bueno Vallejo" userId="24a86a91-bec6-48b9-8583-ce9579652dab" providerId="ADAL" clId="{96B5D9F9-5CFC-4880-B37F-781BEC508004}" dt="2025-09-23T08:13:52.296" v="6192" actId="478"/>
          <ac:picMkLst>
            <pc:docMk/>
            <pc:sldMk cId="1880386977" sldId="369"/>
            <ac:picMk id="2" creationId="{0FB71101-4BA3-57FE-459B-B56964269F56}"/>
          </ac:picMkLst>
        </pc:picChg>
        <pc:picChg chg="add mod">
          <ac:chgData name="David Bueno Vallejo" userId="24a86a91-bec6-48b9-8583-ce9579652dab" providerId="ADAL" clId="{96B5D9F9-5CFC-4880-B37F-781BEC508004}" dt="2025-09-23T08:14:02.163" v="6195" actId="1076"/>
          <ac:picMkLst>
            <pc:docMk/>
            <pc:sldMk cId="1880386977" sldId="369"/>
            <ac:picMk id="4" creationId="{400C0855-3DC9-AE1E-B031-D78BEC22196C}"/>
          </ac:picMkLst>
        </pc:picChg>
      </pc:sldChg>
      <pc:sldChg chg="add modNotesTx">
        <pc:chgData name="David Bueno Vallejo" userId="24a86a91-bec6-48b9-8583-ce9579652dab" providerId="ADAL" clId="{96B5D9F9-5CFC-4880-B37F-781BEC508004}" dt="2025-09-23T08:48:40.831" v="6689" actId="20577"/>
        <pc:sldMkLst>
          <pc:docMk/>
          <pc:sldMk cId="1942742387" sldId="370"/>
        </pc:sldMkLst>
      </pc:sldChg>
      <pc:sldChg chg="add del">
        <pc:chgData name="David Bueno Vallejo" userId="24a86a91-bec6-48b9-8583-ce9579652dab" providerId="ADAL" clId="{96B5D9F9-5CFC-4880-B37F-781BEC508004}" dt="2025-09-23T08:16:14.621" v="6418" actId="2890"/>
        <pc:sldMkLst>
          <pc:docMk/>
          <pc:sldMk cId="3629836630" sldId="370"/>
        </pc:sldMkLst>
      </pc:sldChg>
      <pc:sldChg chg="modSp add mod ord">
        <pc:chgData name="David Bueno Vallejo" userId="24a86a91-bec6-48b9-8583-ce9579652dab" providerId="ADAL" clId="{96B5D9F9-5CFC-4880-B37F-781BEC508004}" dt="2025-09-23T08:17:17.536" v="6429"/>
        <pc:sldMkLst>
          <pc:docMk/>
          <pc:sldMk cId="2797015380" sldId="371"/>
        </pc:sldMkLst>
        <pc:spChg chg="mod">
          <ac:chgData name="David Bueno Vallejo" userId="24a86a91-bec6-48b9-8583-ce9579652dab" providerId="ADAL" clId="{96B5D9F9-5CFC-4880-B37F-781BEC508004}" dt="2025-09-23T08:17:12.456" v="6427" actId="108"/>
          <ac:spMkLst>
            <pc:docMk/>
            <pc:sldMk cId="2797015380" sldId="371"/>
            <ac:spMk id="3" creationId="{B18FB0D8-25D4-598C-D364-8F2482D6DF77}"/>
          </ac:spMkLst>
        </pc:spChg>
      </pc:sldChg>
      <pc:sldChg chg="addSp delSp modSp new mod modClrScheme chgLayout modNotesTx">
        <pc:chgData name="David Bueno Vallejo" userId="24a86a91-bec6-48b9-8583-ce9579652dab" providerId="ADAL" clId="{96B5D9F9-5CFC-4880-B37F-781BEC508004}" dt="2025-09-23T08:23:23.177" v="6514" actId="20577"/>
        <pc:sldMkLst>
          <pc:docMk/>
          <pc:sldMk cId="4209141749" sldId="372"/>
        </pc:sldMkLst>
        <pc:spChg chg="del">
          <ac:chgData name="David Bueno Vallejo" userId="24a86a91-bec6-48b9-8583-ce9579652dab" providerId="ADAL" clId="{96B5D9F9-5CFC-4880-B37F-781BEC508004}" dt="2025-09-23T08:19:50.822" v="6431" actId="700"/>
          <ac:spMkLst>
            <pc:docMk/>
            <pc:sldMk cId="4209141749" sldId="372"/>
            <ac:spMk id="2" creationId="{F820F31C-66FC-5A48-E36D-150F7B6F93B5}"/>
          </ac:spMkLst>
        </pc:spChg>
        <pc:spChg chg="del">
          <ac:chgData name="David Bueno Vallejo" userId="24a86a91-bec6-48b9-8583-ce9579652dab" providerId="ADAL" clId="{96B5D9F9-5CFC-4880-B37F-781BEC508004}" dt="2025-09-23T08:19:50.822" v="6431" actId="700"/>
          <ac:spMkLst>
            <pc:docMk/>
            <pc:sldMk cId="4209141749" sldId="372"/>
            <ac:spMk id="3" creationId="{F8C8DA64-7194-EB4B-1D8B-C0C58ABFB38C}"/>
          </ac:spMkLst>
        </pc:spChg>
        <pc:spChg chg="del mod ord">
          <ac:chgData name="David Bueno Vallejo" userId="24a86a91-bec6-48b9-8583-ce9579652dab" providerId="ADAL" clId="{96B5D9F9-5CFC-4880-B37F-781BEC508004}" dt="2025-09-23T08:19:50.822" v="6431" actId="700"/>
          <ac:spMkLst>
            <pc:docMk/>
            <pc:sldMk cId="4209141749" sldId="372"/>
            <ac:spMk id="4" creationId="{CA7DC8ED-E557-3406-84E0-71ED7F905691}"/>
          </ac:spMkLst>
        </pc:spChg>
        <pc:spChg chg="add mod ord">
          <ac:chgData name="David Bueno Vallejo" userId="24a86a91-bec6-48b9-8583-ce9579652dab" providerId="ADAL" clId="{96B5D9F9-5CFC-4880-B37F-781BEC508004}" dt="2025-09-23T08:21:39.058" v="6447"/>
          <ac:spMkLst>
            <pc:docMk/>
            <pc:sldMk cId="4209141749" sldId="372"/>
            <ac:spMk id="5" creationId="{A09EDB66-9416-CA84-A7A2-C93F16D62DBC}"/>
          </ac:spMkLst>
        </pc:spChg>
        <pc:spChg chg="add mod">
          <ac:chgData name="David Bueno Vallejo" userId="24a86a91-bec6-48b9-8583-ce9579652dab" providerId="ADAL" clId="{96B5D9F9-5CFC-4880-B37F-781BEC508004}" dt="2025-09-23T08:21:19.711" v="6446" actId="1076"/>
          <ac:spMkLst>
            <pc:docMk/>
            <pc:sldMk cId="4209141749" sldId="372"/>
            <ac:spMk id="10" creationId="{C22EB861-3B04-41C0-9DFE-2EB209123BAA}"/>
          </ac:spMkLst>
        </pc:spChg>
        <pc:picChg chg="add mod">
          <ac:chgData name="David Bueno Vallejo" userId="24a86a91-bec6-48b9-8583-ce9579652dab" providerId="ADAL" clId="{96B5D9F9-5CFC-4880-B37F-781BEC508004}" dt="2025-09-23T08:20:02.914" v="6434" actId="14100"/>
          <ac:picMkLst>
            <pc:docMk/>
            <pc:sldMk cId="4209141749" sldId="372"/>
            <ac:picMk id="7" creationId="{73F115B4-2588-D25A-C9B8-14BBB1385245}"/>
          </ac:picMkLst>
        </pc:picChg>
        <pc:picChg chg="add mod">
          <ac:chgData name="David Bueno Vallejo" userId="24a86a91-bec6-48b9-8583-ce9579652dab" providerId="ADAL" clId="{96B5D9F9-5CFC-4880-B37F-781BEC508004}" dt="2025-09-23T08:20:42.916" v="6438" actId="1076"/>
          <ac:picMkLst>
            <pc:docMk/>
            <pc:sldMk cId="4209141749" sldId="372"/>
            <ac:picMk id="9" creationId="{9E58EE1B-898E-7537-347B-25BAF8C513E5}"/>
          </ac:picMkLst>
        </pc:picChg>
      </pc:sldChg>
      <pc:sldChg chg="addSp modSp new mod modNotesTx">
        <pc:chgData name="David Bueno Vallejo" userId="24a86a91-bec6-48b9-8583-ce9579652dab" providerId="ADAL" clId="{96B5D9F9-5CFC-4880-B37F-781BEC508004}" dt="2025-09-23T08:25:46.672" v="6591" actId="20577"/>
        <pc:sldMkLst>
          <pc:docMk/>
          <pc:sldMk cId="1551760265" sldId="373"/>
        </pc:sldMkLst>
        <pc:spChg chg="mod">
          <ac:chgData name="David Bueno Vallejo" userId="24a86a91-bec6-48b9-8583-ce9579652dab" providerId="ADAL" clId="{96B5D9F9-5CFC-4880-B37F-781BEC508004}" dt="2025-09-23T08:25:01.542" v="6582" actId="14100"/>
          <ac:spMkLst>
            <pc:docMk/>
            <pc:sldMk cId="1551760265" sldId="373"/>
            <ac:spMk id="2" creationId="{E500A3E5-280A-6297-962E-9A2F3F20753E}"/>
          </ac:spMkLst>
        </pc:spChg>
        <pc:picChg chg="add mod">
          <ac:chgData name="David Bueno Vallejo" userId="24a86a91-bec6-48b9-8583-ce9579652dab" providerId="ADAL" clId="{96B5D9F9-5CFC-4880-B37F-781BEC508004}" dt="2025-09-23T08:25:16.399" v="6586" actId="1076"/>
          <ac:picMkLst>
            <pc:docMk/>
            <pc:sldMk cId="1551760265" sldId="373"/>
            <ac:picMk id="3" creationId="{06E8D7BC-CBE2-2487-FF84-CAE966C7D04B}"/>
          </ac:picMkLst>
        </pc:picChg>
      </pc:sldChg>
      <pc:sldChg chg="addSp delSp modSp new mod modClrScheme chgLayout modNotesTx">
        <pc:chgData name="David Bueno Vallejo" userId="24a86a91-bec6-48b9-8583-ce9579652dab" providerId="ADAL" clId="{96B5D9F9-5CFC-4880-B37F-781BEC508004}" dt="2025-09-23T08:31:24.757" v="6674" actId="20577"/>
        <pc:sldMkLst>
          <pc:docMk/>
          <pc:sldMk cId="2908556311" sldId="374"/>
        </pc:sldMkLst>
        <pc:spChg chg="del">
          <ac:chgData name="David Bueno Vallejo" userId="24a86a91-bec6-48b9-8583-ce9579652dab" providerId="ADAL" clId="{96B5D9F9-5CFC-4880-B37F-781BEC508004}" dt="2025-09-23T08:28:34.079" v="6597" actId="700"/>
          <ac:spMkLst>
            <pc:docMk/>
            <pc:sldMk cId="2908556311" sldId="374"/>
            <ac:spMk id="2" creationId="{A37B4786-9129-8947-7E22-C5CE60D07B1A}"/>
          </ac:spMkLst>
        </pc:spChg>
        <pc:spChg chg="del">
          <ac:chgData name="David Bueno Vallejo" userId="24a86a91-bec6-48b9-8583-ce9579652dab" providerId="ADAL" clId="{96B5D9F9-5CFC-4880-B37F-781BEC508004}" dt="2025-09-23T08:28:34.079" v="6597" actId="700"/>
          <ac:spMkLst>
            <pc:docMk/>
            <pc:sldMk cId="2908556311" sldId="374"/>
            <ac:spMk id="3" creationId="{F24B1193-711F-1ADB-A4D6-3A2C16B54589}"/>
          </ac:spMkLst>
        </pc:spChg>
        <pc:spChg chg="del mod ord">
          <ac:chgData name="David Bueno Vallejo" userId="24a86a91-bec6-48b9-8583-ce9579652dab" providerId="ADAL" clId="{96B5D9F9-5CFC-4880-B37F-781BEC508004}" dt="2025-09-23T08:28:34.079" v="6597" actId="700"/>
          <ac:spMkLst>
            <pc:docMk/>
            <pc:sldMk cId="2908556311" sldId="374"/>
            <ac:spMk id="4" creationId="{55BC213F-6F29-B100-BE16-A6AF95EA5B55}"/>
          </ac:spMkLst>
        </pc:spChg>
        <pc:spChg chg="add mod ord">
          <ac:chgData name="David Bueno Vallejo" userId="24a86a91-bec6-48b9-8583-ce9579652dab" providerId="ADAL" clId="{96B5D9F9-5CFC-4880-B37F-781BEC508004}" dt="2025-09-23T08:29:03.834" v="6664" actId="20577"/>
          <ac:spMkLst>
            <pc:docMk/>
            <pc:sldMk cId="2908556311" sldId="374"/>
            <ac:spMk id="5" creationId="{359F401E-2B55-893C-F1D2-B6E1D416BCFA}"/>
          </ac:spMkLst>
        </pc:spChg>
        <pc:picChg chg="add mod">
          <ac:chgData name="David Bueno Vallejo" userId="24a86a91-bec6-48b9-8583-ce9579652dab" providerId="ADAL" clId="{96B5D9F9-5CFC-4880-B37F-781BEC508004}" dt="2025-09-23T08:29:53.785" v="6669" actId="1076"/>
          <ac:picMkLst>
            <pc:docMk/>
            <pc:sldMk cId="2908556311" sldId="374"/>
            <ac:picMk id="6" creationId="{454D1DA5-133D-5699-82F3-F16CE8B9F8CE}"/>
          </ac:picMkLst>
        </pc:picChg>
        <pc:picChg chg="add mod">
          <ac:chgData name="David Bueno Vallejo" userId="24a86a91-bec6-48b9-8583-ce9579652dab" providerId="ADAL" clId="{96B5D9F9-5CFC-4880-B37F-781BEC508004}" dt="2025-09-23T08:29:55.946" v="6670" actId="1076"/>
          <ac:picMkLst>
            <pc:docMk/>
            <pc:sldMk cId="2908556311" sldId="374"/>
            <ac:picMk id="7" creationId="{CB1FF505-F0D7-2F29-5E67-C41C2490B448}"/>
          </ac:picMkLst>
        </pc:picChg>
      </pc:sldChg>
      <pc:sldChg chg="addSp modSp new mod modNotesTx">
        <pc:chgData name="David Bueno Vallejo" userId="24a86a91-bec6-48b9-8583-ce9579652dab" providerId="ADAL" clId="{96B5D9F9-5CFC-4880-B37F-781BEC508004}" dt="2025-09-23T08:33:41.263" v="6683" actId="1076"/>
        <pc:sldMkLst>
          <pc:docMk/>
          <pc:sldMk cId="300716200" sldId="375"/>
        </pc:sldMkLst>
        <pc:spChg chg="mod">
          <ac:chgData name="David Bueno Vallejo" userId="24a86a91-bec6-48b9-8583-ce9579652dab" providerId="ADAL" clId="{96B5D9F9-5CFC-4880-B37F-781BEC508004}" dt="2025-09-23T08:33:02.905" v="6679"/>
          <ac:spMkLst>
            <pc:docMk/>
            <pc:sldMk cId="300716200" sldId="375"/>
            <ac:spMk id="2" creationId="{5527A150-1E2D-89CE-9B96-90FFBAAA35A0}"/>
          </ac:spMkLst>
        </pc:spChg>
        <pc:picChg chg="add mod">
          <ac:chgData name="David Bueno Vallejo" userId="24a86a91-bec6-48b9-8583-ce9579652dab" providerId="ADAL" clId="{96B5D9F9-5CFC-4880-B37F-781BEC508004}" dt="2025-09-23T08:33:41.263" v="6683" actId="1076"/>
          <ac:picMkLst>
            <pc:docMk/>
            <pc:sldMk cId="300716200" sldId="375"/>
            <ac:picMk id="3" creationId="{C841EABB-820A-476E-A03D-24D498C711D6}"/>
          </ac:picMkLst>
        </pc:picChg>
      </pc:sldChg>
      <pc:sldChg chg="addSp delSp modSp new mod modClrScheme chgLayout modNotesTx">
        <pc:chgData name="David Bueno Vallejo" userId="24a86a91-bec6-48b9-8583-ce9579652dab" providerId="ADAL" clId="{96B5D9F9-5CFC-4880-B37F-781BEC508004}" dt="2025-09-23T08:50:47.584" v="6695" actId="20577"/>
        <pc:sldMkLst>
          <pc:docMk/>
          <pc:sldMk cId="3797372496" sldId="376"/>
        </pc:sldMkLst>
        <pc:spChg chg="del">
          <ac:chgData name="David Bueno Vallejo" userId="24a86a91-bec6-48b9-8583-ce9579652dab" providerId="ADAL" clId="{96B5D9F9-5CFC-4880-B37F-781BEC508004}" dt="2025-09-23T08:50:14.955" v="6691" actId="700"/>
          <ac:spMkLst>
            <pc:docMk/>
            <pc:sldMk cId="3797372496" sldId="376"/>
            <ac:spMk id="2" creationId="{0E6FA49F-EF96-F779-55B1-CF096A0E8BF8}"/>
          </ac:spMkLst>
        </pc:spChg>
        <pc:spChg chg="del">
          <ac:chgData name="David Bueno Vallejo" userId="24a86a91-bec6-48b9-8583-ce9579652dab" providerId="ADAL" clId="{96B5D9F9-5CFC-4880-B37F-781BEC508004}" dt="2025-09-23T08:50:14.955" v="6691" actId="700"/>
          <ac:spMkLst>
            <pc:docMk/>
            <pc:sldMk cId="3797372496" sldId="376"/>
            <ac:spMk id="3" creationId="{5AC24308-5031-7B25-5AD0-E0AFD2572312}"/>
          </ac:spMkLst>
        </pc:spChg>
        <pc:spChg chg="del mod ord">
          <ac:chgData name="David Bueno Vallejo" userId="24a86a91-bec6-48b9-8583-ce9579652dab" providerId="ADAL" clId="{96B5D9F9-5CFC-4880-B37F-781BEC508004}" dt="2025-09-23T08:50:14.955" v="6691" actId="700"/>
          <ac:spMkLst>
            <pc:docMk/>
            <pc:sldMk cId="3797372496" sldId="376"/>
            <ac:spMk id="4" creationId="{00D88FFE-CD03-7320-AD11-A5456591B7FD}"/>
          </ac:spMkLst>
        </pc:spChg>
        <pc:spChg chg="add mod ord">
          <ac:chgData name="David Bueno Vallejo" userId="24a86a91-bec6-48b9-8583-ce9579652dab" providerId="ADAL" clId="{96B5D9F9-5CFC-4880-B37F-781BEC508004}" dt="2025-09-23T08:50:36.316" v="6694"/>
          <ac:spMkLst>
            <pc:docMk/>
            <pc:sldMk cId="3797372496" sldId="376"/>
            <ac:spMk id="5" creationId="{E4680261-A99F-79FB-61B8-1F8FF8E73D13}"/>
          </ac:spMkLst>
        </pc:spChg>
        <pc:picChg chg="add mod">
          <ac:chgData name="David Bueno Vallejo" userId="24a86a91-bec6-48b9-8583-ce9579652dab" providerId="ADAL" clId="{96B5D9F9-5CFC-4880-B37F-781BEC508004}" dt="2025-09-23T08:50:25.486" v="6693" actId="14100"/>
          <ac:picMkLst>
            <pc:docMk/>
            <pc:sldMk cId="3797372496" sldId="376"/>
            <ac:picMk id="6" creationId="{D2C78CEF-4263-2B5C-10DC-F11A1517C2B0}"/>
          </ac:picMkLst>
        </pc:picChg>
      </pc:sldChg>
      <pc:sldChg chg="addSp delSp modSp add mod modNotesTx">
        <pc:chgData name="David Bueno Vallejo" userId="24a86a91-bec6-48b9-8583-ce9579652dab" providerId="ADAL" clId="{96B5D9F9-5CFC-4880-B37F-781BEC508004}" dt="2025-09-23T09:00:30.530" v="6802" actId="20577"/>
        <pc:sldMkLst>
          <pc:docMk/>
          <pc:sldMk cId="3313771394" sldId="377"/>
        </pc:sldMkLst>
        <pc:spChg chg="mod">
          <ac:chgData name="David Bueno Vallejo" userId="24a86a91-bec6-48b9-8583-ce9579652dab" providerId="ADAL" clId="{96B5D9F9-5CFC-4880-B37F-781BEC508004}" dt="2025-09-23T09:00:30.530" v="6802" actId="20577"/>
          <ac:spMkLst>
            <pc:docMk/>
            <pc:sldMk cId="3313771394" sldId="377"/>
            <ac:spMk id="3" creationId="{699364C7-731A-6DCA-4FE1-868BB2B2CA33}"/>
          </ac:spMkLst>
        </pc:spChg>
        <pc:spChg chg="del">
          <ac:chgData name="David Bueno Vallejo" userId="24a86a91-bec6-48b9-8583-ce9579652dab" providerId="ADAL" clId="{96B5D9F9-5CFC-4880-B37F-781BEC508004}" dt="2025-09-23T08:56:24.262" v="6697" actId="478"/>
          <ac:spMkLst>
            <pc:docMk/>
            <pc:sldMk cId="3313771394" sldId="377"/>
            <ac:spMk id="5" creationId="{BD0F30CD-681B-DC48-E9FD-1953F297C009}"/>
          </ac:spMkLst>
        </pc:spChg>
        <pc:spChg chg="add mod">
          <ac:chgData name="David Bueno Vallejo" userId="24a86a91-bec6-48b9-8583-ce9579652dab" providerId="ADAL" clId="{96B5D9F9-5CFC-4880-B37F-781BEC508004}" dt="2025-09-23T08:56:33.303" v="6699" actId="1076"/>
          <ac:spMkLst>
            <pc:docMk/>
            <pc:sldMk cId="3313771394" sldId="377"/>
            <ac:spMk id="6" creationId="{0ED9E76E-6E7A-DD32-94A0-123B9A6E7F39}"/>
          </ac:spMkLst>
        </pc:spChg>
        <pc:picChg chg="add mod">
          <ac:chgData name="David Bueno Vallejo" userId="24a86a91-bec6-48b9-8583-ce9579652dab" providerId="ADAL" clId="{96B5D9F9-5CFC-4880-B37F-781BEC508004}" dt="2025-09-23T08:56:33.303" v="6699" actId="1076"/>
          <ac:picMkLst>
            <pc:docMk/>
            <pc:sldMk cId="3313771394" sldId="377"/>
            <ac:picMk id="2" creationId="{0D1F67AE-E535-AD7F-9997-56C0D7FD08EF}"/>
          </ac:picMkLst>
        </pc:picChg>
        <pc:picChg chg="del">
          <ac:chgData name="David Bueno Vallejo" userId="24a86a91-bec6-48b9-8583-ce9579652dab" providerId="ADAL" clId="{96B5D9F9-5CFC-4880-B37F-781BEC508004}" dt="2025-09-23T08:56:24.262" v="6697" actId="478"/>
          <ac:picMkLst>
            <pc:docMk/>
            <pc:sldMk cId="3313771394" sldId="377"/>
            <ac:picMk id="4" creationId="{3836F622-1CEF-9BC5-DB38-5FD0707897D5}"/>
          </ac:picMkLst>
        </pc:picChg>
      </pc:sldChg>
      <pc:sldChg chg="modSp add mod modNotesTx">
        <pc:chgData name="David Bueno Vallejo" userId="24a86a91-bec6-48b9-8583-ce9579652dab" providerId="ADAL" clId="{96B5D9F9-5CFC-4880-B37F-781BEC508004}" dt="2025-09-23T09:00:25.443" v="6800" actId="20577"/>
        <pc:sldMkLst>
          <pc:docMk/>
          <pc:sldMk cId="1928490148" sldId="378"/>
        </pc:sldMkLst>
        <pc:spChg chg="mod">
          <ac:chgData name="David Bueno Vallejo" userId="24a86a91-bec6-48b9-8583-ce9579652dab" providerId="ADAL" clId="{96B5D9F9-5CFC-4880-B37F-781BEC508004}" dt="2025-09-23T09:00:25.443" v="6800" actId="20577"/>
          <ac:spMkLst>
            <pc:docMk/>
            <pc:sldMk cId="1928490148" sldId="378"/>
            <ac:spMk id="3" creationId="{6631534C-3A2C-B8B6-68E2-8C0F29AC76CF}"/>
          </ac:spMkLst>
        </pc:spChg>
      </pc:sldChg>
      <pc:sldChg chg="modSp add mod">
        <pc:chgData name="David Bueno Vallejo" userId="24a86a91-bec6-48b9-8583-ce9579652dab" providerId="ADAL" clId="{96B5D9F9-5CFC-4880-B37F-781BEC508004}" dt="2025-09-23T09:00:27.622" v="6801" actId="20577"/>
        <pc:sldMkLst>
          <pc:docMk/>
          <pc:sldMk cId="429065313" sldId="379"/>
        </pc:sldMkLst>
        <pc:spChg chg="mod">
          <ac:chgData name="David Bueno Vallejo" userId="24a86a91-bec6-48b9-8583-ce9579652dab" providerId="ADAL" clId="{96B5D9F9-5CFC-4880-B37F-781BEC508004}" dt="2025-09-23T09:00:27.622" v="6801" actId="20577"/>
          <ac:spMkLst>
            <pc:docMk/>
            <pc:sldMk cId="429065313" sldId="379"/>
            <ac:spMk id="3" creationId="{E55D99F6-96AD-D635-719C-8D8C4B9AAF2C}"/>
          </ac:spMkLst>
        </pc:spChg>
      </pc:sldChg>
      <pc:sldChg chg="addSp delSp modSp new mod modClrScheme chgLayout modNotesTx">
        <pc:chgData name="David Bueno Vallejo" userId="24a86a91-bec6-48b9-8583-ce9579652dab" providerId="ADAL" clId="{96B5D9F9-5CFC-4880-B37F-781BEC508004}" dt="2025-09-23T09:10:16.705" v="7096" actId="20577"/>
        <pc:sldMkLst>
          <pc:docMk/>
          <pc:sldMk cId="131984582" sldId="380"/>
        </pc:sldMkLst>
        <pc:spChg chg="del">
          <ac:chgData name="David Bueno Vallejo" userId="24a86a91-bec6-48b9-8583-ce9579652dab" providerId="ADAL" clId="{96B5D9F9-5CFC-4880-B37F-781BEC508004}" dt="2025-09-23T09:01:29.197" v="6804" actId="700"/>
          <ac:spMkLst>
            <pc:docMk/>
            <pc:sldMk cId="131984582" sldId="380"/>
            <ac:spMk id="2" creationId="{1D8ABF2C-B747-B16E-5636-80CA2C0368B1}"/>
          </ac:spMkLst>
        </pc:spChg>
        <pc:spChg chg="del">
          <ac:chgData name="David Bueno Vallejo" userId="24a86a91-bec6-48b9-8583-ce9579652dab" providerId="ADAL" clId="{96B5D9F9-5CFC-4880-B37F-781BEC508004}" dt="2025-09-23T09:01:29.197" v="6804" actId="700"/>
          <ac:spMkLst>
            <pc:docMk/>
            <pc:sldMk cId="131984582" sldId="380"/>
            <ac:spMk id="3" creationId="{1986DC47-B611-C1AF-0F61-1AD4B61246C6}"/>
          </ac:spMkLst>
        </pc:spChg>
        <pc:spChg chg="del mod ord">
          <ac:chgData name="David Bueno Vallejo" userId="24a86a91-bec6-48b9-8583-ce9579652dab" providerId="ADAL" clId="{96B5D9F9-5CFC-4880-B37F-781BEC508004}" dt="2025-09-23T09:01:29.197" v="6804" actId="700"/>
          <ac:spMkLst>
            <pc:docMk/>
            <pc:sldMk cId="131984582" sldId="380"/>
            <ac:spMk id="4" creationId="{92038B1B-BC5F-ED1D-2520-1826EAF53C00}"/>
          </ac:spMkLst>
        </pc:spChg>
        <pc:spChg chg="add mod ord">
          <ac:chgData name="David Bueno Vallejo" userId="24a86a91-bec6-48b9-8583-ce9579652dab" providerId="ADAL" clId="{96B5D9F9-5CFC-4880-B37F-781BEC508004}" dt="2025-09-23T09:05:26.876" v="6808"/>
          <ac:spMkLst>
            <pc:docMk/>
            <pc:sldMk cId="131984582" sldId="380"/>
            <ac:spMk id="5" creationId="{3C8EEA34-5C58-6279-2C8A-BBC4211F35D4}"/>
          </ac:spMkLst>
        </pc:spChg>
        <pc:spChg chg="add del">
          <ac:chgData name="David Bueno Vallejo" userId="24a86a91-bec6-48b9-8583-ce9579652dab" providerId="ADAL" clId="{96B5D9F9-5CFC-4880-B37F-781BEC508004}" dt="2025-09-23T09:05:37.225" v="6812" actId="22"/>
          <ac:spMkLst>
            <pc:docMk/>
            <pc:sldMk cId="131984582" sldId="380"/>
            <ac:spMk id="9" creationId="{8901E9E3-A78D-0DB1-CE98-0BC5EE5AC50E}"/>
          </ac:spMkLst>
        </pc:spChg>
        <pc:spChg chg="add mod">
          <ac:chgData name="David Bueno Vallejo" userId="24a86a91-bec6-48b9-8583-ce9579652dab" providerId="ADAL" clId="{96B5D9F9-5CFC-4880-B37F-781BEC508004}" dt="2025-09-23T09:08:05.720" v="6971" actId="404"/>
          <ac:spMkLst>
            <pc:docMk/>
            <pc:sldMk cId="131984582" sldId="380"/>
            <ac:spMk id="11" creationId="{4BB7D7CB-FA3B-F07B-FFC1-5B9C206E0C5D}"/>
          </ac:spMkLst>
        </pc:spChg>
        <pc:spChg chg="add mod">
          <ac:chgData name="David Bueno Vallejo" userId="24a86a91-bec6-48b9-8583-ce9579652dab" providerId="ADAL" clId="{96B5D9F9-5CFC-4880-B37F-781BEC508004}" dt="2025-09-23T09:09:03.145" v="6975" actId="20577"/>
          <ac:spMkLst>
            <pc:docMk/>
            <pc:sldMk cId="131984582" sldId="380"/>
            <ac:spMk id="12" creationId="{C29DF875-BB6B-AA70-442D-B170188FC2CA}"/>
          </ac:spMkLst>
        </pc:spChg>
        <pc:picChg chg="add mod">
          <ac:chgData name="David Bueno Vallejo" userId="24a86a91-bec6-48b9-8583-ce9579652dab" providerId="ADAL" clId="{96B5D9F9-5CFC-4880-B37F-781BEC508004}" dt="2025-09-23T09:07:56.784" v="6966" actId="1076"/>
          <ac:picMkLst>
            <pc:docMk/>
            <pc:sldMk cId="131984582" sldId="380"/>
            <ac:picMk id="7" creationId="{80B66CC4-FA2E-C18B-1A83-8A10099E1C6A}"/>
          </ac:picMkLst>
        </pc:picChg>
        <pc:picChg chg="add mod">
          <ac:chgData name="David Bueno Vallejo" userId="24a86a91-bec6-48b9-8583-ce9579652dab" providerId="ADAL" clId="{96B5D9F9-5CFC-4880-B37F-781BEC508004}" dt="2025-09-23T09:08:13.837" v="6974" actId="14100"/>
          <ac:picMkLst>
            <pc:docMk/>
            <pc:sldMk cId="131984582" sldId="380"/>
            <ac:picMk id="14" creationId="{FCE59F6B-4BCB-CD1C-91A9-23910B9A6151}"/>
          </ac:picMkLst>
        </pc:picChg>
      </pc:sldChg>
      <pc:sldChg chg="addSp delSp modSp new mod modClrScheme chgLayout modNotesTx">
        <pc:chgData name="David Bueno Vallejo" userId="24a86a91-bec6-48b9-8583-ce9579652dab" providerId="ADAL" clId="{96B5D9F9-5CFC-4880-B37F-781BEC508004}" dt="2025-09-24T05:14:38.832" v="7205" actId="313"/>
        <pc:sldMkLst>
          <pc:docMk/>
          <pc:sldMk cId="2025430623" sldId="381"/>
        </pc:sldMkLst>
        <pc:spChg chg="del">
          <ac:chgData name="David Bueno Vallejo" userId="24a86a91-bec6-48b9-8583-ce9579652dab" providerId="ADAL" clId="{96B5D9F9-5CFC-4880-B37F-781BEC508004}" dt="2025-09-24T05:08:41.600" v="7098" actId="700"/>
          <ac:spMkLst>
            <pc:docMk/>
            <pc:sldMk cId="2025430623" sldId="381"/>
            <ac:spMk id="2" creationId="{02340CD9-C440-823B-B1CB-4CBB854586F4}"/>
          </ac:spMkLst>
        </pc:spChg>
        <pc:spChg chg="del">
          <ac:chgData name="David Bueno Vallejo" userId="24a86a91-bec6-48b9-8583-ce9579652dab" providerId="ADAL" clId="{96B5D9F9-5CFC-4880-B37F-781BEC508004}" dt="2025-09-24T05:08:41.600" v="7098" actId="700"/>
          <ac:spMkLst>
            <pc:docMk/>
            <pc:sldMk cId="2025430623" sldId="381"/>
            <ac:spMk id="3" creationId="{931EA419-2D6F-4A2F-5B3A-C5401C79A1FF}"/>
          </ac:spMkLst>
        </pc:spChg>
        <pc:spChg chg="del mod ord">
          <ac:chgData name="David Bueno Vallejo" userId="24a86a91-bec6-48b9-8583-ce9579652dab" providerId="ADAL" clId="{96B5D9F9-5CFC-4880-B37F-781BEC508004}" dt="2025-09-24T05:08:41.600" v="7098" actId="700"/>
          <ac:spMkLst>
            <pc:docMk/>
            <pc:sldMk cId="2025430623" sldId="381"/>
            <ac:spMk id="4" creationId="{00B75D56-F3AF-88B4-E59A-0B77CE39DCD0}"/>
          </ac:spMkLst>
        </pc:spChg>
        <pc:spChg chg="add mod ord">
          <ac:chgData name="David Bueno Vallejo" userId="24a86a91-bec6-48b9-8583-ce9579652dab" providerId="ADAL" clId="{96B5D9F9-5CFC-4880-B37F-781BEC508004}" dt="2025-09-24T05:08:59.098" v="7099"/>
          <ac:spMkLst>
            <pc:docMk/>
            <pc:sldMk cId="2025430623" sldId="381"/>
            <ac:spMk id="5" creationId="{38D8CE80-0CCA-B821-8280-B80C60945343}"/>
          </ac:spMkLst>
        </pc:spChg>
        <pc:spChg chg="add mod">
          <ac:chgData name="David Bueno Vallejo" userId="24a86a91-bec6-48b9-8583-ce9579652dab" providerId="ADAL" clId="{96B5D9F9-5CFC-4880-B37F-781BEC508004}" dt="2025-09-24T05:10:48.581" v="7136" actId="14100"/>
          <ac:spMkLst>
            <pc:docMk/>
            <pc:sldMk cId="2025430623" sldId="381"/>
            <ac:spMk id="9" creationId="{8ED760EF-7B06-91CE-C29F-5C27A9773A09}"/>
          </ac:spMkLst>
        </pc:spChg>
        <pc:spChg chg="add mod">
          <ac:chgData name="David Bueno Vallejo" userId="24a86a91-bec6-48b9-8583-ce9579652dab" providerId="ADAL" clId="{96B5D9F9-5CFC-4880-B37F-781BEC508004}" dt="2025-09-24T05:11:57.595" v="7194" actId="1076"/>
          <ac:spMkLst>
            <pc:docMk/>
            <pc:sldMk cId="2025430623" sldId="381"/>
            <ac:spMk id="16" creationId="{5222195F-2893-0E1C-B289-3F097EA0C439}"/>
          </ac:spMkLst>
        </pc:spChg>
        <pc:spChg chg="add mod ord">
          <ac:chgData name="David Bueno Vallejo" userId="24a86a91-bec6-48b9-8583-ce9579652dab" providerId="ADAL" clId="{96B5D9F9-5CFC-4880-B37F-781BEC508004}" dt="2025-09-24T05:13:13.013" v="7203" actId="1076"/>
          <ac:spMkLst>
            <pc:docMk/>
            <pc:sldMk cId="2025430623" sldId="381"/>
            <ac:spMk id="17" creationId="{6357FA57-9205-C6A3-7FBE-903F288D1150}"/>
          </ac:spMkLst>
        </pc:spChg>
        <pc:picChg chg="add mod">
          <ac:chgData name="David Bueno Vallejo" userId="24a86a91-bec6-48b9-8583-ce9579652dab" providerId="ADAL" clId="{96B5D9F9-5CFC-4880-B37F-781BEC508004}" dt="2025-09-24T05:09:58.483" v="7102" actId="1076"/>
          <ac:picMkLst>
            <pc:docMk/>
            <pc:sldMk cId="2025430623" sldId="381"/>
            <ac:picMk id="7" creationId="{0930213F-169B-05D2-E1BE-F33834767F3B}"/>
          </ac:picMkLst>
        </pc:picChg>
        <pc:picChg chg="add mod">
          <ac:chgData name="David Bueno Vallejo" userId="24a86a91-bec6-48b9-8583-ce9579652dab" providerId="ADAL" clId="{96B5D9F9-5CFC-4880-B37F-781BEC508004}" dt="2025-09-24T05:11:01.519" v="7138" actId="1076"/>
          <ac:picMkLst>
            <pc:docMk/>
            <pc:sldMk cId="2025430623" sldId="381"/>
            <ac:picMk id="11" creationId="{4CF8411E-87AC-7B85-CEAC-97364C409317}"/>
          </ac:picMkLst>
        </pc:picChg>
        <pc:picChg chg="add mod">
          <ac:chgData name="David Bueno Vallejo" userId="24a86a91-bec6-48b9-8583-ce9579652dab" providerId="ADAL" clId="{96B5D9F9-5CFC-4880-B37F-781BEC508004}" dt="2025-09-24T05:11:11.678" v="7140" actId="1076"/>
          <ac:picMkLst>
            <pc:docMk/>
            <pc:sldMk cId="2025430623" sldId="381"/>
            <ac:picMk id="13" creationId="{EFD641B5-24E4-D62C-5162-F86CF99ACC78}"/>
          </ac:picMkLst>
        </pc:picChg>
        <pc:picChg chg="add mod">
          <ac:chgData name="David Bueno Vallejo" userId="24a86a91-bec6-48b9-8583-ce9579652dab" providerId="ADAL" clId="{96B5D9F9-5CFC-4880-B37F-781BEC508004}" dt="2025-09-24T05:11:25.438" v="7142" actId="1076"/>
          <ac:picMkLst>
            <pc:docMk/>
            <pc:sldMk cId="2025430623" sldId="381"/>
            <ac:picMk id="15" creationId="{64BB430B-4CD6-4299-83C2-9845E10A797D}"/>
          </ac:picMkLst>
        </pc:picChg>
      </pc:sldChg>
      <pc:sldChg chg="addSp delSp modSp new mod modClrScheme chgLayout modNotesTx">
        <pc:chgData name="David Bueno Vallejo" userId="24a86a91-bec6-48b9-8583-ce9579652dab" providerId="ADAL" clId="{96B5D9F9-5CFC-4880-B37F-781BEC508004}" dt="2025-09-24T05:25:31.137" v="7392" actId="20577"/>
        <pc:sldMkLst>
          <pc:docMk/>
          <pc:sldMk cId="3380616915" sldId="382"/>
        </pc:sldMkLst>
        <pc:spChg chg="del">
          <ac:chgData name="David Bueno Vallejo" userId="24a86a91-bec6-48b9-8583-ce9579652dab" providerId="ADAL" clId="{96B5D9F9-5CFC-4880-B37F-781BEC508004}" dt="2025-09-24T05:15:58.522" v="7207" actId="700"/>
          <ac:spMkLst>
            <pc:docMk/>
            <pc:sldMk cId="3380616915" sldId="382"/>
            <ac:spMk id="2" creationId="{782B597A-C569-FC9D-B79D-EF944B769D46}"/>
          </ac:spMkLst>
        </pc:spChg>
        <pc:spChg chg="del">
          <ac:chgData name="David Bueno Vallejo" userId="24a86a91-bec6-48b9-8583-ce9579652dab" providerId="ADAL" clId="{96B5D9F9-5CFC-4880-B37F-781BEC508004}" dt="2025-09-24T05:15:58.522" v="7207" actId="700"/>
          <ac:spMkLst>
            <pc:docMk/>
            <pc:sldMk cId="3380616915" sldId="382"/>
            <ac:spMk id="3" creationId="{CBE71439-666E-C30C-E6FD-3C2222C441D4}"/>
          </ac:spMkLst>
        </pc:spChg>
        <pc:spChg chg="del mod ord">
          <ac:chgData name="David Bueno Vallejo" userId="24a86a91-bec6-48b9-8583-ce9579652dab" providerId="ADAL" clId="{96B5D9F9-5CFC-4880-B37F-781BEC508004}" dt="2025-09-24T05:15:58.522" v="7207" actId="700"/>
          <ac:spMkLst>
            <pc:docMk/>
            <pc:sldMk cId="3380616915" sldId="382"/>
            <ac:spMk id="4" creationId="{F3E88751-AF9A-8858-CC5D-1EFA9190DB99}"/>
          </ac:spMkLst>
        </pc:spChg>
        <pc:spChg chg="add mod ord">
          <ac:chgData name="David Bueno Vallejo" userId="24a86a91-bec6-48b9-8583-ce9579652dab" providerId="ADAL" clId="{96B5D9F9-5CFC-4880-B37F-781BEC508004}" dt="2025-09-24T05:18:30.431" v="7239"/>
          <ac:spMkLst>
            <pc:docMk/>
            <pc:sldMk cId="3380616915" sldId="382"/>
            <ac:spMk id="5" creationId="{5B1BCE6C-023C-AEA3-F1BA-4D88948866ED}"/>
          </ac:spMkLst>
        </pc:spChg>
        <pc:spChg chg="add mod">
          <ac:chgData name="David Bueno Vallejo" userId="24a86a91-bec6-48b9-8583-ce9579652dab" providerId="ADAL" clId="{96B5D9F9-5CFC-4880-B37F-781BEC508004}" dt="2025-09-24T05:21:16.504" v="7272" actId="1076"/>
          <ac:spMkLst>
            <pc:docMk/>
            <pc:sldMk cId="3380616915" sldId="382"/>
            <ac:spMk id="8" creationId="{063819FA-5EE8-65D8-B14F-6A8AEC6764CF}"/>
          </ac:spMkLst>
        </pc:spChg>
        <pc:spChg chg="add mod">
          <ac:chgData name="David Bueno Vallejo" userId="24a86a91-bec6-48b9-8583-ce9579652dab" providerId="ADAL" clId="{96B5D9F9-5CFC-4880-B37F-781BEC508004}" dt="2025-09-24T05:21:19.614" v="7273" actId="1076"/>
          <ac:spMkLst>
            <pc:docMk/>
            <pc:sldMk cId="3380616915" sldId="382"/>
            <ac:spMk id="11" creationId="{A2E33062-ABF2-9CE1-D04B-D5504DDFF031}"/>
          </ac:spMkLst>
        </pc:spChg>
        <pc:spChg chg="add mod">
          <ac:chgData name="David Bueno Vallejo" userId="24a86a91-bec6-48b9-8583-ce9579652dab" providerId="ADAL" clId="{96B5D9F9-5CFC-4880-B37F-781BEC508004}" dt="2025-09-24T05:22:16.788" v="7303" actId="1076"/>
          <ac:spMkLst>
            <pc:docMk/>
            <pc:sldMk cId="3380616915" sldId="382"/>
            <ac:spMk id="16" creationId="{9052B0BD-6F72-A5F2-84B3-6F52AF2B6194}"/>
          </ac:spMkLst>
        </pc:spChg>
        <pc:spChg chg="add mod">
          <ac:chgData name="David Bueno Vallejo" userId="24a86a91-bec6-48b9-8583-ce9579652dab" providerId="ADAL" clId="{96B5D9F9-5CFC-4880-B37F-781BEC508004}" dt="2025-09-24T05:22:33.679" v="7346" actId="20577"/>
          <ac:spMkLst>
            <pc:docMk/>
            <pc:sldMk cId="3380616915" sldId="382"/>
            <ac:spMk id="17" creationId="{6483B267-C0F6-2D8D-64CA-BBD5E5684DA4}"/>
          </ac:spMkLst>
        </pc:spChg>
        <pc:spChg chg="add mod">
          <ac:chgData name="David Bueno Vallejo" userId="24a86a91-bec6-48b9-8583-ce9579652dab" providerId="ADAL" clId="{96B5D9F9-5CFC-4880-B37F-781BEC508004}" dt="2025-09-24T05:22:53.799" v="7348" actId="207"/>
          <ac:spMkLst>
            <pc:docMk/>
            <pc:sldMk cId="3380616915" sldId="382"/>
            <ac:spMk id="18" creationId="{11DA32F5-E241-8A3B-8E61-915386B4D50E}"/>
          </ac:spMkLst>
        </pc:spChg>
        <pc:picChg chg="add mod">
          <ac:chgData name="David Bueno Vallejo" userId="24a86a91-bec6-48b9-8583-ce9579652dab" providerId="ADAL" clId="{96B5D9F9-5CFC-4880-B37F-781BEC508004}" dt="2025-09-24T05:21:14.052" v="7271" actId="1076"/>
          <ac:picMkLst>
            <pc:docMk/>
            <pc:sldMk cId="3380616915" sldId="382"/>
            <ac:picMk id="7" creationId="{4460A870-3699-6372-3EE9-0E64B4291EAB}"/>
          </ac:picMkLst>
        </pc:picChg>
        <pc:picChg chg="add mod">
          <ac:chgData name="David Bueno Vallejo" userId="24a86a91-bec6-48b9-8583-ce9579652dab" providerId="ADAL" clId="{96B5D9F9-5CFC-4880-B37F-781BEC508004}" dt="2025-09-24T05:21:19.614" v="7273" actId="1076"/>
          <ac:picMkLst>
            <pc:docMk/>
            <pc:sldMk cId="3380616915" sldId="382"/>
            <ac:picMk id="10" creationId="{073856DE-25E8-034D-78CA-0D31BE8CD4AA}"/>
          </ac:picMkLst>
        </pc:picChg>
        <pc:picChg chg="add mod">
          <ac:chgData name="David Bueno Vallejo" userId="24a86a91-bec6-48b9-8583-ce9579652dab" providerId="ADAL" clId="{96B5D9F9-5CFC-4880-B37F-781BEC508004}" dt="2025-09-24T05:25:07.201" v="7367" actId="1076"/>
          <ac:picMkLst>
            <pc:docMk/>
            <pc:sldMk cId="3380616915" sldId="382"/>
            <ac:picMk id="13" creationId="{B462005B-E01E-D35D-F67F-E76B880ED50D}"/>
          </ac:picMkLst>
        </pc:picChg>
        <pc:picChg chg="add mod">
          <ac:chgData name="David Bueno Vallejo" userId="24a86a91-bec6-48b9-8583-ce9579652dab" providerId="ADAL" clId="{96B5D9F9-5CFC-4880-B37F-781BEC508004}" dt="2025-09-24T05:22:01.097" v="7278" actId="1076"/>
          <ac:picMkLst>
            <pc:docMk/>
            <pc:sldMk cId="3380616915" sldId="382"/>
            <ac:picMk id="15" creationId="{59AF62F3-EAB7-6CE0-1F0A-24BB65415247}"/>
          </ac:picMkLst>
        </pc:picChg>
        <pc:picChg chg="add mod">
          <ac:chgData name="David Bueno Vallejo" userId="24a86a91-bec6-48b9-8583-ce9579652dab" providerId="ADAL" clId="{96B5D9F9-5CFC-4880-B37F-781BEC508004}" dt="2025-09-24T05:24:41.945" v="7364" actId="1076"/>
          <ac:picMkLst>
            <pc:docMk/>
            <pc:sldMk cId="3380616915" sldId="382"/>
            <ac:picMk id="20" creationId="{E8FF623A-B47B-B0F9-D279-598251043DF8}"/>
          </ac:picMkLst>
        </pc:picChg>
        <pc:picChg chg="add mod">
          <ac:chgData name="David Bueno Vallejo" userId="24a86a91-bec6-48b9-8583-ce9579652dab" providerId="ADAL" clId="{96B5D9F9-5CFC-4880-B37F-781BEC508004}" dt="2025-09-24T05:24:39.909" v="7363" actId="1076"/>
          <ac:picMkLst>
            <pc:docMk/>
            <pc:sldMk cId="3380616915" sldId="382"/>
            <ac:picMk id="22" creationId="{0937487E-6285-37BB-E8D6-107CE0082A79}"/>
          </ac:picMkLst>
        </pc:picChg>
        <pc:picChg chg="add del mod">
          <ac:chgData name="David Bueno Vallejo" userId="24a86a91-bec6-48b9-8583-ce9579652dab" providerId="ADAL" clId="{96B5D9F9-5CFC-4880-B37F-781BEC508004}" dt="2025-09-24T05:24:33.335" v="7360" actId="478"/>
          <ac:picMkLst>
            <pc:docMk/>
            <pc:sldMk cId="3380616915" sldId="382"/>
            <ac:picMk id="24" creationId="{83258D97-0275-F830-7261-44DCF86F5114}"/>
          </ac:picMkLst>
        </pc:picChg>
        <pc:picChg chg="add mod">
          <ac:chgData name="David Bueno Vallejo" userId="24a86a91-bec6-48b9-8583-ce9579652dab" providerId="ADAL" clId="{96B5D9F9-5CFC-4880-B37F-781BEC508004}" dt="2025-09-24T05:25:21.782" v="7370" actId="1076"/>
          <ac:picMkLst>
            <pc:docMk/>
            <pc:sldMk cId="3380616915" sldId="382"/>
            <ac:picMk id="26" creationId="{5DA8C52F-BF68-F7D9-E4C0-A6FF14713FF9}"/>
          </ac:picMkLst>
        </pc:picChg>
      </pc:sldChg>
      <pc:sldChg chg="addSp delSp modSp add mod modNotesTx">
        <pc:chgData name="David Bueno Vallejo" userId="24a86a91-bec6-48b9-8583-ce9579652dab" providerId="ADAL" clId="{96B5D9F9-5CFC-4880-B37F-781BEC508004}" dt="2025-09-24T05:28:56.893" v="7423" actId="20577"/>
        <pc:sldMkLst>
          <pc:docMk/>
          <pc:sldMk cId="2820065281" sldId="383"/>
        </pc:sldMkLst>
        <pc:spChg chg="mod">
          <ac:chgData name="David Bueno Vallejo" userId="24a86a91-bec6-48b9-8583-ce9579652dab" providerId="ADAL" clId="{96B5D9F9-5CFC-4880-B37F-781BEC508004}" dt="2025-09-24T05:28:52.163" v="7421" actId="20577"/>
          <ac:spMkLst>
            <pc:docMk/>
            <pc:sldMk cId="2820065281" sldId="383"/>
            <ac:spMk id="3" creationId="{16231F85-67BA-16F6-F124-7506D02F084D}"/>
          </ac:spMkLst>
        </pc:spChg>
        <pc:spChg chg="add mod">
          <ac:chgData name="David Bueno Vallejo" userId="24a86a91-bec6-48b9-8583-ce9579652dab" providerId="ADAL" clId="{96B5D9F9-5CFC-4880-B37F-781BEC508004}" dt="2025-09-24T05:27:11.361" v="7400" actId="1076"/>
          <ac:spMkLst>
            <pc:docMk/>
            <pc:sldMk cId="2820065281" sldId="383"/>
            <ac:spMk id="5" creationId="{0CD6A27A-5026-64BC-E2A8-EBBE74818C85}"/>
          </ac:spMkLst>
        </pc:spChg>
        <pc:spChg chg="del">
          <ac:chgData name="David Bueno Vallejo" userId="24a86a91-bec6-48b9-8583-ce9579652dab" providerId="ADAL" clId="{96B5D9F9-5CFC-4880-B37F-781BEC508004}" dt="2025-09-24T05:27:06.556" v="7398" actId="478"/>
          <ac:spMkLst>
            <pc:docMk/>
            <pc:sldMk cId="2820065281" sldId="383"/>
            <ac:spMk id="6" creationId="{E9BB3791-EFAD-5CB7-BFB8-BCB4494958AD}"/>
          </ac:spMkLst>
        </pc:spChg>
        <pc:picChg chg="del">
          <ac:chgData name="David Bueno Vallejo" userId="24a86a91-bec6-48b9-8583-ce9579652dab" providerId="ADAL" clId="{96B5D9F9-5CFC-4880-B37F-781BEC508004}" dt="2025-09-24T05:27:03.140" v="7397" actId="478"/>
          <ac:picMkLst>
            <pc:docMk/>
            <pc:sldMk cId="2820065281" sldId="383"/>
            <ac:picMk id="2" creationId="{D482A5EB-DF98-7D20-26BF-21D349461B39}"/>
          </ac:picMkLst>
        </pc:picChg>
        <pc:picChg chg="add mod">
          <ac:chgData name="David Bueno Vallejo" userId="24a86a91-bec6-48b9-8583-ce9579652dab" providerId="ADAL" clId="{96B5D9F9-5CFC-4880-B37F-781BEC508004}" dt="2025-09-24T05:27:11.361" v="7400" actId="1076"/>
          <ac:picMkLst>
            <pc:docMk/>
            <pc:sldMk cId="2820065281" sldId="383"/>
            <ac:picMk id="4" creationId="{01968513-9971-0331-5306-6F7E10215DBD}"/>
          </ac:picMkLst>
        </pc:picChg>
      </pc:sldChg>
      <pc:sldChg chg="modSp add mod modNotesTx">
        <pc:chgData name="David Bueno Vallejo" userId="24a86a91-bec6-48b9-8583-ce9579652dab" providerId="ADAL" clId="{96B5D9F9-5CFC-4880-B37F-781BEC508004}" dt="2025-09-24T05:39:14.588" v="7438" actId="20577"/>
        <pc:sldMkLst>
          <pc:docMk/>
          <pc:sldMk cId="822927333" sldId="384"/>
        </pc:sldMkLst>
        <pc:spChg chg="mod">
          <ac:chgData name="David Bueno Vallejo" userId="24a86a91-bec6-48b9-8583-ce9579652dab" providerId="ADAL" clId="{96B5D9F9-5CFC-4880-B37F-781BEC508004}" dt="2025-09-24T05:29:14.200" v="7426" actId="207"/>
          <ac:spMkLst>
            <pc:docMk/>
            <pc:sldMk cId="822927333" sldId="384"/>
            <ac:spMk id="3" creationId="{B315A39F-F47D-EDD8-8C52-D2C8B8ECBF44}"/>
          </ac:spMkLst>
        </pc:spChg>
      </pc:sldChg>
      <pc:sldChg chg="addSp delSp modSp new mod modClrScheme chgLayout modNotesTx">
        <pc:chgData name="David Bueno Vallejo" userId="24a86a91-bec6-48b9-8583-ce9579652dab" providerId="ADAL" clId="{96B5D9F9-5CFC-4880-B37F-781BEC508004}" dt="2025-09-24T05:34:03.686" v="7433" actId="20577"/>
        <pc:sldMkLst>
          <pc:docMk/>
          <pc:sldMk cId="1043392960" sldId="385"/>
        </pc:sldMkLst>
        <pc:spChg chg="del">
          <ac:chgData name="David Bueno Vallejo" userId="24a86a91-bec6-48b9-8583-ce9579652dab" providerId="ADAL" clId="{96B5D9F9-5CFC-4880-B37F-781BEC508004}" dt="2025-09-24T05:29:32.815" v="7428" actId="700"/>
          <ac:spMkLst>
            <pc:docMk/>
            <pc:sldMk cId="1043392960" sldId="385"/>
            <ac:spMk id="2" creationId="{0ADD78F4-450E-677E-CD81-F2DCE3A7259C}"/>
          </ac:spMkLst>
        </pc:spChg>
        <pc:spChg chg="del">
          <ac:chgData name="David Bueno Vallejo" userId="24a86a91-bec6-48b9-8583-ce9579652dab" providerId="ADAL" clId="{96B5D9F9-5CFC-4880-B37F-781BEC508004}" dt="2025-09-24T05:29:32.815" v="7428" actId="700"/>
          <ac:spMkLst>
            <pc:docMk/>
            <pc:sldMk cId="1043392960" sldId="385"/>
            <ac:spMk id="3" creationId="{5103EBBB-E705-948E-9B87-A6C3C6D2BDC2}"/>
          </ac:spMkLst>
        </pc:spChg>
        <pc:spChg chg="del mod ord">
          <ac:chgData name="David Bueno Vallejo" userId="24a86a91-bec6-48b9-8583-ce9579652dab" providerId="ADAL" clId="{96B5D9F9-5CFC-4880-B37F-781BEC508004}" dt="2025-09-24T05:29:32.815" v="7428" actId="700"/>
          <ac:spMkLst>
            <pc:docMk/>
            <pc:sldMk cId="1043392960" sldId="385"/>
            <ac:spMk id="4" creationId="{F8759554-F0D6-F08E-77B1-624A7A4FF98D}"/>
          </ac:spMkLst>
        </pc:spChg>
        <pc:spChg chg="add mod ord">
          <ac:chgData name="David Bueno Vallejo" userId="24a86a91-bec6-48b9-8583-ce9579652dab" providerId="ADAL" clId="{96B5D9F9-5CFC-4880-B37F-781BEC508004}" dt="2025-09-24T05:30:20.519" v="7429"/>
          <ac:spMkLst>
            <pc:docMk/>
            <pc:sldMk cId="1043392960" sldId="385"/>
            <ac:spMk id="5" creationId="{8FD16CB9-B245-CA5E-8004-A884792C788F}"/>
          </ac:spMkLst>
        </pc:spChg>
        <pc:picChg chg="add mod modCrop">
          <ac:chgData name="David Bueno Vallejo" userId="24a86a91-bec6-48b9-8583-ce9579652dab" providerId="ADAL" clId="{96B5D9F9-5CFC-4880-B37F-781BEC508004}" dt="2025-09-24T05:33:33.429" v="7432" actId="1076"/>
          <ac:picMkLst>
            <pc:docMk/>
            <pc:sldMk cId="1043392960" sldId="385"/>
            <ac:picMk id="7" creationId="{682534FC-557B-219A-1B55-CFC0249775D6}"/>
          </ac:picMkLst>
        </pc:picChg>
      </pc:sldChg>
      <pc:sldChg chg="addSp delSp modSp new mod modClrScheme chgLayout modNotesTx">
        <pc:chgData name="David Bueno Vallejo" userId="24a86a91-bec6-48b9-8583-ce9579652dab" providerId="ADAL" clId="{96B5D9F9-5CFC-4880-B37F-781BEC508004}" dt="2025-09-24T05:43:38.460" v="7508" actId="20577"/>
        <pc:sldMkLst>
          <pc:docMk/>
          <pc:sldMk cId="4075589608" sldId="386"/>
        </pc:sldMkLst>
        <pc:spChg chg="del">
          <ac:chgData name="David Bueno Vallejo" userId="24a86a91-bec6-48b9-8583-ce9579652dab" providerId="ADAL" clId="{96B5D9F9-5CFC-4880-B37F-781BEC508004}" dt="2025-09-24T05:39:27.406" v="7439" actId="700"/>
          <ac:spMkLst>
            <pc:docMk/>
            <pc:sldMk cId="4075589608" sldId="386"/>
            <ac:spMk id="2" creationId="{59565C88-AC53-4672-EE29-380CBDE937AC}"/>
          </ac:spMkLst>
        </pc:spChg>
        <pc:spChg chg="del">
          <ac:chgData name="David Bueno Vallejo" userId="24a86a91-bec6-48b9-8583-ce9579652dab" providerId="ADAL" clId="{96B5D9F9-5CFC-4880-B37F-781BEC508004}" dt="2025-09-24T05:39:27.406" v="7439" actId="700"/>
          <ac:spMkLst>
            <pc:docMk/>
            <pc:sldMk cId="4075589608" sldId="386"/>
            <ac:spMk id="3" creationId="{7E79BA60-17B9-D9C0-FD8E-A1B8A2A15CDD}"/>
          </ac:spMkLst>
        </pc:spChg>
        <pc:spChg chg="del mod ord">
          <ac:chgData name="David Bueno Vallejo" userId="24a86a91-bec6-48b9-8583-ce9579652dab" providerId="ADAL" clId="{96B5D9F9-5CFC-4880-B37F-781BEC508004}" dt="2025-09-24T05:39:27.406" v="7439" actId="700"/>
          <ac:spMkLst>
            <pc:docMk/>
            <pc:sldMk cId="4075589608" sldId="386"/>
            <ac:spMk id="4" creationId="{7BB42121-08A5-1C05-5FA6-50B03C5554FE}"/>
          </ac:spMkLst>
        </pc:spChg>
        <pc:spChg chg="add mod ord">
          <ac:chgData name="David Bueno Vallejo" userId="24a86a91-bec6-48b9-8583-ce9579652dab" providerId="ADAL" clId="{96B5D9F9-5CFC-4880-B37F-781BEC508004}" dt="2025-09-24T05:42:07.548" v="7503" actId="20577"/>
          <ac:spMkLst>
            <pc:docMk/>
            <pc:sldMk cId="4075589608" sldId="386"/>
            <ac:spMk id="5" creationId="{DB9A28AE-545C-9357-C8DB-0CEE82AB350F}"/>
          </ac:spMkLst>
        </pc:spChg>
        <pc:spChg chg="add del">
          <ac:chgData name="David Bueno Vallejo" userId="24a86a91-bec6-48b9-8583-ce9579652dab" providerId="ADAL" clId="{96B5D9F9-5CFC-4880-B37F-781BEC508004}" dt="2025-09-24T05:39:44.589" v="7441" actId="22"/>
          <ac:spMkLst>
            <pc:docMk/>
            <pc:sldMk cId="4075589608" sldId="386"/>
            <ac:spMk id="7" creationId="{59916BA7-B650-8C03-3D7F-1FF9FBBEEC66}"/>
          </ac:spMkLst>
        </pc:spChg>
        <pc:picChg chg="add del mod">
          <ac:chgData name="David Bueno Vallejo" userId="24a86a91-bec6-48b9-8583-ce9579652dab" providerId="ADAL" clId="{96B5D9F9-5CFC-4880-B37F-781BEC508004}" dt="2025-09-24T05:43:03.699" v="7504" actId="478"/>
          <ac:picMkLst>
            <pc:docMk/>
            <pc:sldMk cId="4075589608" sldId="386"/>
            <ac:picMk id="9" creationId="{AD9F6C15-0E96-984B-EE51-553C36858E5D}"/>
          </ac:picMkLst>
        </pc:picChg>
        <pc:picChg chg="add mod modCrop">
          <ac:chgData name="David Bueno Vallejo" userId="24a86a91-bec6-48b9-8583-ce9579652dab" providerId="ADAL" clId="{96B5D9F9-5CFC-4880-B37F-781BEC508004}" dt="2025-09-24T05:43:18.308" v="7507" actId="732"/>
          <ac:picMkLst>
            <pc:docMk/>
            <pc:sldMk cId="4075589608" sldId="386"/>
            <ac:picMk id="11" creationId="{4894D580-435B-C157-4FD9-4608123CBA8E}"/>
          </ac:picMkLst>
        </pc:picChg>
      </pc:sldChg>
      <pc:sldChg chg="addSp modSp new mod modNotesTx">
        <pc:chgData name="David Bueno Vallejo" userId="24a86a91-bec6-48b9-8583-ce9579652dab" providerId="ADAL" clId="{96B5D9F9-5CFC-4880-B37F-781BEC508004}" dt="2025-09-24T05:46:07.720" v="7647" actId="20577"/>
        <pc:sldMkLst>
          <pc:docMk/>
          <pc:sldMk cId="3617310206" sldId="387"/>
        </pc:sldMkLst>
        <pc:spChg chg="mod">
          <ac:chgData name="David Bueno Vallejo" userId="24a86a91-bec6-48b9-8583-ce9579652dab" providerId="ADAL" clId="{96B5D9F9-5CFC-4880-B37F-781BEC508004}" dt="2025-09-24T05:45:09.697" v="7510"/>
          <ac:spMkLst>
            <pc:docMk/>
            <pc:sldMk cId="3617310206" sldId="387"/>
            <ac:spMk id="2" creationId="{D2C3B7DB-207D-67E4-65DF-9A2DE7C9A36C}"/>
          </ac:spMkLst>
        </pc:spChg>
        <pc:picChg chg="add mod">
          <ac:chgData name="David Bueno Vallejo" userId="24a86a91-bec6-48b9-8583-ce9579652dab" providerId="ADAL" clId="{96B5D9F9-5CFC-4880-B37F-781BEC508004}" dt="2025-09-24T05:45:20.105" v="7514" actId="14100"/>
          <ac:picMkLst>
            <pc:docMk/>
            <pc:sldMk cId="3617310206" sldId="387"/>
            <ac:picMk id="4" creationId="{AFDB7EAF-A524-BCCE-4BC4-A555C75E78CD}"/>
          </ac:picMkLst>
        </pc:picChg>
      </pc:sldChg>
      <pc:sldChg chg="addSp modSp new">
        <pc:chgData name="David Bueno Vallejo" userId="24a86a91-bec6-48b9-8583-ce9579652dab" providerId="ADAL" clId="{96B5D9F9-5CFC-4880-B37F-781BEC508004}" dt="2025-09-24T05:48:01.842" v="7650"/>
        <pc:sldMkLst>
          <pc:docMk/>
          <pc:sldMk cId="3958915033" sldId="388"/>
        </pc:sldMkLst>
        <pc:spChg chg="mod">
          <ac:chgData name="David Bueno Vallejo" userId="24a86a91-bec6-48b9-8583-ce9579652dab" providerId="ADAL" clId="{96B5D9F9-5CFC-4880-B37F-781BEC508004}" dt="2025-09-24T05:47:44.699" v="7649"/>
          <ac:spMkLst>
            <pc:docMk/>
            <pc:sldMk cId="3958915033" sldId="388"/>
            <ac:spMk id="2" creationId="{4AD08B1B-C836-92F8-EF39-2D43B777180E}"/>
          </ac:spMkLst>
        </pc:spChg>
        <pc:spChg chg="add mod">
          <ac:chgData name="David Bueno Vallejo" userId="24a86a91-bec6-48b9-8583-ce9579652dab" providerId="ADAL" clId="{96B5D9F9-5CFC-4880-B37F-781BEC508004}" dt="2025-09-24T05:48:01.842" v="7650"/>
          <ac:spMkLst>
            <pc:docMk/>
            <pc:sldMk cId="3958915033" sldId="388"/>
            <ac:spMk id="8" creationId="{D3434831-6D5E-0346-D37D-ABE7498EC7C9}"/>
          </ac:spMkLst>
        </pc:spChg>
        <pc:spChg chg="add mod">
          <ac:chgData name="David Bueno Vallejo" userId="24a86a91-bec6-48b9-8583-ce9579652dab" providerId="ADAL" clId="{96B5D9F9-5CFC-4880-B37F-781BEC508004}" dt="2025-09-24T05:48:01.842" v="7650"/>
          <ac:spMkLst>
            <pc:docMk/>
            <pc:sldMk cId="3958915033" sldId="388"/>
            <ac:spMk id="9" creationId="{79A26C3E-66A4-582C-1844-89B0990098EA}"/>
          </ac:spMkLst>
        </pc:spChg>
        <pc:spChg chg="add mod">
          <ac:chgData name="David Bueno Vallejo" userId="24a86a91-bec6-48b9-8583-ce9579652dab" providerId="ADAL" clId="{96B5D9F9-5CFC-4880-B37F-781BEC508004}" dt="2025-09-24T05:48:01.842" v="7650"/>
          <ac:spMkLst>
            <pc:docMk/>
            <pc:sldMk cId="3958915033" sldId="388"/>
            <ac:spMk id="10" creationId="{2AA7F99D-FC43-C4C9-1729-064F4654BE3B}"/>
          </ac:spMkLst>
        </pc:spChg>
        <pc:spChg chg="add mod">
          <ac:chgData name="David Bueno Vallejo" userId="24a86a91-bec6-48b9-8583-ce9579652dab" providerId="ADAL" clId="{96B5D9F9-5CFC-4880-B37F-781BEC508004}" dt="2025-09-24T05:48:01.842" v="7650"/>
          <ac:spMkLst>
            <pc:docMk/>
            <pc:sldMk cId="3958915033" sldId="388"/>
            <ac:spMk id="11" creationId="{791891A7-0269-C8D1-DBAA-387B394C51F9}"/>
          </ac:spMkLst>
        </pc:spChg>
        <pc:spChg chg="add mod">
          <ac:chgData name="David Bueno Vallejo" userId="24a86a91-bec6-48b9-8583-ce9579652dab" providerId="ADAL" clId="{96B5D9F9-5CFC-4880-B37F-781BEC508004}" dt="2025-09-24T05:48:01.842" v="7650"/>
          <ac:spMkLst>
            <pc:docMk/>
            <pc:sldMk cId="3958915033" sldId="388"/>
            <ac:spMk id="12" creationId="{249B1203-98BE-14DD-9DB2-163F19C65EE9}"/>
          </ac:spMkLst>
        </pc:spChg>
        <pc:picChg chg="add mod">
          <ac:chgData name="David Bueno Vallejo" userId="24a86a91-bec6-48b9-8583-ce9579652dab" providerId="ADAL" clId="{96B5D9F9-5CFC-4880-B37F-781BEC508004}" dt="2025-09-24T05:48:01.842" v="7650"/>
          <ac:picMkLst>
            <pc:docMk/>
            <pc:sldMk cId="3958915033" sldId="388"/>
            <ac:picMk id="3" creationId="{E46E6FDA-4259-FC63-7E8D-BBFB942C8838}"/>
          </ac:picMkLst>
        </pc:picChg>
        <pc:picChg chg="add mod">
          <ac:chgData name="David Bueno Vallejo" userId="24a86a91-bec6-48b9-8583-ce9579652dab" providerId="ADAL" clId="{96B5D9F9-5CFC-4880-B37F-781BEC508004}" dt="2025-09-24T05:48:01.842" v="7650"/>
          <ac:picMkLst>
            <pc:docMk/>
            <pc:sldMk cId="3958915033" sldId="388"/>
            <ac:picMk id="4" creationId="{D78EDBC7-11D3-998A-3B68-AD8BCC927B3A}"/>
          </ac:picMkLst>
        </pc:picChg>
        <pc:picChg chg="add mod">
          <ac:chgData name="David Bueno Vallejo" userId="24a86a91-bec6-48b9-8583-ce9579652dab" providerId="ADAL" clId="{96B5D9F9-5CFC-4880-B37F-781BEC508004}" dt="2025-09-24T05:48:01.842" v="7650"/>
          <ac:picMkLst>
            <pc:docMk/>
            <pc:sldMk cId="3958915033" sldId="388"/>
            <ac:picMk id="5" creationId="{4D888D19-10DD-66D1-D41E-6B68FECFD4B3}"/>
          </ac:picMkLst>
        </pc:picChg>
        <pc:picChg chg="add mod">
          <ac:chgData name="David Bueno Vallejo" userId="24a86a91-bec6-48b9-8583-ce9579652dab" providerId="ADAL" clId="{96B5D9F9-5CFC-4880-B37F-781BEC508004}" dt="2025-09-24T05:48:01.842" v="7650"/>
          <ac:picMkLst>
            <pc:docMk/>
            <pc:sldMk cId="3958915033" sldId="388"/>
            <ac:picMk id="6" creationId="{B93658FE-B246-7C5B-6DB2-F71B035DBEE5}"/>
          </ac:picMkLst>
        </pc:picChg>
        <pc:picChg chg="add mod">
          <ac:chgData name="David Bueno Vallejo" userId="24a86a91-bec6-48b9-8583-ce9579652dab" providerId="ADAL" clId="{96B5D9F9-5CFC-4880-B37F-781BEC508004}" dt="2025-09-24T05:48:01.842" v="7650"/>
          <ac:picMkLst>
            <pc:docMk/>
            <pc:sldMk cId="3958915033" sldId="388"/>
            <ac:picMk id="7" creationId="{C81C2C4B-748C-58A4-50F2-65D235D26397}"/>
          </ac:picMkLst>
        </pc:picChg>
      </pc:sldChg>
      <pc:sldMasterChg chg="addSldLayout modSldLayout">
        <pc:chgData name="David Bueno Vallejo" userId="24a86a91-bec6-48b9-8583-ce9579652dab" providerId="ADAL" clId="{96B5D9F9-5CFC-4880-B37F-781BEC508004}" dt="2025-09-23T08:07:27.658" v="6106" actId="113"/>
        <pc:sldMasterMkLst>
          <pc:docMk/>
          <pc:sldMasterMk cId="3151710998" sldId="2147483664"/>
        </pc:sldMasterMkLst>
        <pc:sldLayoutChg chg="addSp delSp modSp mod">
          <pc:chgData name="David Bueno Vallejo" userId="24a86a91-bec6-48b9-8583-ce9579652dab" providerId="ADAL" clId="{96B5D9F9-5CFC-4880-B37F-781BEC508004}" dt="2025-09-23T08:07:27.658" v="6106" actId="113"/>
          <pc:sldLayoutMkLst>
            <pc:docMk/>
            <pc:sldMasterMk cId="3151710998" sldId="2147483664"/>
            <pc:sldLayoutMk cId="2955937247" sldId="2147483705"/>
          </pc:sldLayoutMkLst>
          <pc:spChg chg="mod">
            <ac:chgData name="David Bueno Vallejo" userId="24a86a91-bec6-48b9-8583-ce9579652dab" providerId="ADAL" clId="{96B5D9F9-5CFC-4880-B37F-781BEC508004}" dt="2025-09-23T08:07:08.653" v="6099" actId="1076"/>
            <ac:spMkLst>
              <pc:docMk/>
              <pc:sldMasterMk cId="3151710998" sldId="2147483664"/>
              <pc:sldLayoutMk cId="2955937247" sldId="2147483705"/>
              <ac:spMk id="5" creationId="{084F2740-F9B8-DC5E-DB76-04DCF7A36B17}"/>
            </ac:spMkLst>
          </pc:spChg>
          <pc:spChg chg="mod">
            <ac:chgData name="David Bueno Vallejo" userId="24a86a91-bec6-48b9-8583-ce9579652dab" providerId="ADAL" clId="{96B5D9F9-5CFC-4880-B37F-781BEC508004}" dt="2025-09-23T08:07:08.653" v="6099" actId="1076"/>
            <ac:spMkLst>
              <pc:docMk/>
              <pc:sldMasterMk cId="3151710998" sldId="2147483664"/>
              <pc:sldLayoutMk cId="2955937247" sldId="2147483705"/>
              <ac:spMk id="6" creationId="{91F82E2B-905A-8D7F-65D7-2F04CBF7FBEB}"/>
            </ac:spMkLst>
          </pc:spChg>
          <pc:spChg chg="del">
            <ac:chgData name="David Bueno Vallejo" userId="24a86a91-bec6-48b9-8583-ce9579652dab" providerId="ADAL" clId="{96B5D9F9-5CFC-4880-B37F-781BEC508004}" dt="2025-09-23T08:06:42.815" v="6091" actId="478"/>
            <ac:spMkLst>
              <pc:docMk/>
              <pc:sldMasterMk cId="3151710998" sldId="2147483664"/>
              <pc:sldLayoutMk cId="2955937247" sldId="2147483705"/>
              <ac:spMk id="8" creationId="{B89F832D-408E-7BD8-F70C-47D7A7355999}"/>
            </ac:spMkLst>
          </pc:spChg>
          <pc:spChg chg="add del mod">
            <ac:chgData name="David Bueno Vallejo" userId="24a86a91-bec6-48b9-8583-ce9579652dab" providerId="ADAL" clId="{96B5D9F9-5CFC-4880-B37F-781BEC508004}" dt="2025-09-23T08:07:08.653" v="6099" actId="1076"/>
            <ac:spMkLst>
              <pc:docMk/>
              <pc:sldMasterMk cId="3151710998" sldId="2147483664"/>
              <pc:sldLayoutMk cId="2955937247" sldId="2147483705"/>
              <ac:spMk id="9" creationId="{B3F196E7-F4F3-87E1-B331-64E84E9A9634}"/>
            </ac:spMkLst>
          </pc:spChg>
          <pc:spChg chg="mod">
            <ac:chgData name="David Bueno Vallejo" userId="24a86a91-bec6-48b9-8583-ce9579652dab" providerId="ADAL" clId="{96B5D9F9-5CFC-4880-B37F-781BEC508004}" dt="2025-09-23T08:07:08.653" v="6099" actId="1076"/>
            <ac:spMkLst>
              <pc:docMk/>
              <pc:sldMasterMk cId="3151710998" sldId="2147483664"/>
              <pc:sldLayoutMk cId="2955937247" sldId="2147483705"/>
              <ac:spMk id="11" creationId="{A298FABF-630A-CF3F-A8D3-82D59D19A8BC}"/>
            </ac:spMkLst>
          </pc:spChg>
          <pc:spChg chg="mod">
            <ac:chgData name="David Bueno Vallejo" userId="24a86a91-bec6-48b9-8583-ce9579652dab" providerId="ADAL" clId="{96B5D9F9-5CFC-4880-B37F-781BEC508004}" dt="2025-09-23T08:07:08.653" v="6099" actId="1076"/>
            <ac:spMkLst>
              <pc:docMk/>
              <pc:sldMasterMk cId="3151710998" sldId="2147483664"/>
              <pc:sldLayoutMk cId="2955937247" sldId="2147483705"/>
              <ac:spMk id="12" creationId="{A6C0E247-6444-D687-B026-E1B7232BD64A}"/>
            </ac:spMkLst>
          </pc:spChg>
          <pc:spChg chg="mod">
            <ac:chgData name="David Bueno Vallejo" userId="24a86a91-bec6-48b9-8583-ce9579652dab" providerId="ADAL" clId="{96B5D9F9-5CFC-4880-B37F-781BEC508004}" dt="2025-09-23T08:07:08.653" v="6099" actId="1076"/>
            <ac:spMkLst>
              <pc:docMk/>
              <pc:sldMasterMk cId="3151710998" sldId="2147483664"/>
              <pc:sldLayoutMk cId="2955937247" sldId="2147483705"/>
              <ac:spMk id="14" creationId="{148E3287-0C09-532C-8975-3F9A76537931}"/>
            </ac:spMkLst>
          </pc:spChg>
          <pc:spChg chg="del">
            <ac:chgData name="David Bueno Vallejo" userId="24a86a91-bec6-48b9-8583-ce9579652dab" providerId="ADAL" clId="{96B5D9F9-5CFC-4880-B37F-781BEC508004}" dt="2025-09-23T08:06:41.723" v="6090" actId="478"/>
            <ac:spMkLst>
              <pc:docMk/>
              <pc:sldMasterMk cId="3151710998" sldId="2147483664"/>
              <pc:sldLayoutMk cId="2955937247" sldId="2147483705"/>
              <ac:spMk id="15" creationId="{A9FD228D-3CE5-B6A4-0C76-DDE8D94CE366}"/>
            </ac:spMkLst>
          </pc:spChg>
          <pc:spChg chg="mod">
            <ac:chgData name="David Bueno Vallejo" userId="24a86a91-bec6-48b9-8583-ce9579652dab" providerId="ADAL" clId="{96B5D9F9-5CFC-4880-B37F-781BEC508004}" dt="2025-09-23T08:07:08.653" v="6099" actId="1076"/>
            <ac:spMkLst>
              <pc:docMk/>
              <pc:sldMasterMk cId="3151710998" sldId="2147483664"/>
              <pc:sldLayoutMk cId="2955937247" sldId="2147483705"/>
              <ac:spMk id="16" creationId="{09DD94B6-14F8-D6B6-15DC-F4AA2AEBF12C}"/>
            </ac:spMkLst>
          </pc:spChg>
          <pc:spChg chg="mod">
            <ac:chgData name="David Bueno Vallejo" userId="24a86a91-bec6-48b9-8583-ce9579652dab" providerId="ADAL" clId="{96B5D9F9-5CFC-4880-B37F-781BEC508004}" dt="2025-09-23T08:07:08.653" v="6099" actId="1076"/>
            <ac:spMkLst>
              <pc:docMk/>
              <pc:sldMasterMk cId="3151710998" sldId="2147483664"/>
              <pc:sldLayoutMk cId="2955937247" sldId="2147483705"/>
              <ac:spMk id="17" creationId="{3A064BC0-60B9-7CD8-03E5-6BED7244E3D7}"/>
            </ac:spMkLst>
          </pc:spChg>
          <pc:spChg chg="del">
            <ac:chgData name="David Bueno Vallejo" userId="24a86a91-bec6-48b9-8583-ce9579652dab" providerId="ADAL" clId="{96B5D9F9-5CFC-4880-B37F-781BEC508004}" dt="2025-09-23T08:06:49.178" v="6095" actId="478"/>
            <ac:spMkLst>
              <pc:docMk/>
              <pc:sldMasterMk cId="3151710998" sldId="2147483664"/>
              <pc:sldLayoutMk cId="2955937247" sldId="2147483705"/>
              <ac:spMk id="19" creationId="{D41CC081-148A-61F4-F5D9-FE0C4C2DE2DB}"/>
            </ac:spMkLst>
          </pc:spChg>
          <pc:spChg chg="mod">
            <ac:chgData name="David Bueno Vallejo" userId="24a86a91-bec6-48b9-8583-ce9579652dab" providerId="ADAL" clId="{96B5D9F9-5CFC-4880-B37F-781BEC508004}" dt="2025-09-23T08:07:27.658" v="6106" actId="113"/>
            <ac:spMkLst>
              <pc:docMk/>
              <pc:sldMasterMk cId="3151710998" sldId="2147483664"/>
              <pc:sldLayoutMk cId="2955937247" sldId="2147483705"/>
              <ac:spMk id="33" creationId="{CF9201A3-0DD3-3CC8-E5F5-FE98B94702FF}"/>
            </ac:spMkLst>
          </pc:spChg>
          <pc:spChg chg="mod">
            <ac:chgData name="David Bueno Vallejo" userId="24a86a91-bec6-48b9-8583-ce9579652dab" providerId="ADAL" clId="{96B5D9F9-5CFC-4880-B37F-781BEC508004}" dt="2025-09-23T08:07:27.658" v="6106" actId="113"/>
            <ac:spMkLst>
              <pc:docMk/>
              <pc:sldMasterMk cId="3151710998" sldId="2147483664"/>
              <pc:sldLayoutMk cId="2955937247" sldId="2147483705"/>
              <ac:spMk id="34" creationId="{A0C3737D-B9AC-7206-5C8D-D8C9D1B434A6}"/>
            </ac:spMkLst>
          </pc:spChg>
          <pc:spChg chg="mod">
            <ac:chgData name="David Bueno Vallejo" userId="24a86a91-bec6-48b9-8583-ce9579652dab" providerId="ADAL" clId="{96B5D9F9-5CFC-4880-B37F-781BEC508004}" dt="2025-09-23T08:07:27.658" v="6106" actId="113"/>
            <ac:spMkLst>
              <pc:docMk/>
              <pc:sldMasterMk cId="3151710998" sldId="2147483664"/>
              <pc:sldLayoutMk cId="2955937247" sldId="2147483705"/>
              <ac:spMk id="37" creationId="{170DB6F5-8960-D491-22C2-6B59B3A7F6AF}"/>
            </ac:spMkLst>
          </pc:spChg>
          <pc:spChg chg="mod">
            <ac:chgData name="David Bueno Vallejo" userId="24a86a91-bec6-48b9-8583-ce9579652dab" providerId="ADAL" clId="{96B5D9F9-5CFC-4880-B37F-781BEC508004}" dt="2025-09-23T08:07:27.658" v="6106" actId="113"/>
            <ac:spMkLst>
              <pc:docMk/>
              <pc:sldMasterMk cId="3151710998" sldId="2147483664"/>
              <pc:sldLayoutMk cId="2955937247" sldId="2147483705"/>
              <ac:spMk id="38" creationId="{D9E3038C-3401-E349-82D3-9899D2B46431}"/>
            </ac:spMkLst>
          </pc:spChg>
          <pc:spChg chg="del mod">
            <ac:chgData name="David Bueno Vallejo" userId="24a86a91-bec6-48b9-8583-ce9579652dab" providerId="ADAL" clId="{96B5D9F9-5CFC-4880-B37F-781BEC508004}" dt="2025-09-23T08:06:46.030" v="6094" actId="478"/>
            <ac:spMkLst>
              <pc:docMk/>
              <pc:sldMasterMk cId="3151710998" sldId="2147483664"/>
              <pc:sldLayoutMk cId="2955937247" sldId="2147483705"/>
              <ac:spMk id="39" creationId="{1535C1A4-6180-DC82-BA04-753ED85DA0B7}"/>
            </ac:spMkLst>
          </pc:spChg>
          <pc:cxnChg chg="del">
            <ac:chgData name="David Bueno Vallejo" userId="24a86a91-bec6-48b9-8583-ce9579652dab" providerId="ADAL" clId="{96B5D9F9-5CFC-4880-B37F-781BEC508004}" dt="2025-09-23T08:06:44.159" v="6092" actId="478"/>
            <ac:cxnSpMkLst>
              <pc:docMk/>
              <pc:sldMasterMk cId="3151710998" sldId="2147483664"/>
              <pc:sldLayoutMk cId="2955937247" sldId="2147483705"/>
              <ac:cxnSpMk id="29" creationId="{045E59EB-B8D6-30F3-0B98-4ADCF4F8788E}"/>
            </ac:cxnSpMkLst>
          </pc:cxnChg>
        </pc:sldLayoutChg>
        <pc:sldLayoutChg chg="delSp add mod modTransition">
          <pc:chgData name="David Bueno Vallejo" userId="24a86a91-bec6-48b9-8583-ce9579652dab" providerId="ADAL" clId="{96B5D9F9-5CFC-4880-B37F-781BEC508004}" dt="2025-09-22T08:40:07.776" v="4830" actId="478"/>
          <pc:sldLayoutMkLst>
            <pc:docMk/>
            <pc:sldMasterMk cId="3151710998" sldId="2147483664"/>
            <pc:sldLayoutMk cId="1028361661" sldId="2147483732"/>
          </pc:sldLayoutMkLst>
        </pc:sldLayoutChg>
        <pc:sldLayoutChg chg="add mod modTransition">
          <pc:chgData name="David Bueno Vallejo" userId="24a86a91-bec6-48b9-8583-ce9579652dab" providerId="ADAL" clId="{96B5D9F9-5CFC-4880-B37F-781BEC508004}" dt="2025-09-23T08:06:38.427" v="6089" actId="2890"/>
          <pc:sldLayoutMkLst>
            <pc:docMk/>
            <pc:sldMasterMk cId="3151710998" sldId="2147483664"/>
            <pc:sldLayoutMk cId="2163264107" sldId="2147483733"/>
          </pc:sldLayoutMkLst>
        </pc:sldLayoutChg>
      </pc:sldMasterChg>
    </pc:docChg>
  </pc:docChgLst>
  <pc:docChgLst>
    <pc:chgData name="David Bueno Vallejo" userId="24a86a91-bec6-48b9-8583-ce9579652dab" providerId="ADAL" clId="{7A078F53-DAF6-4298-95DA-1F464CE636F2}"/>
    <pc:docChg chg="undo redo custSel addSld delSld modSld">
      <pc:chgData name="David Bueno Vallejo" userId="24a86a91-bec6-48b9-8583-ce9579652dab" providerId="ADAL" clId="{7A078F53-DAF6-4298-95DA-1F464CE636F2}" dt="2025-09-04T17:58:26.938" v="1287" actId="2710"/>
      <pc:docMkLst>
        <pc:docMk/>
      </pc:docMkLst>
      <pc:sldChg chg="addSp delSp modSp mod">
        <pc:chgData name="David Bueno Vallejo" userId="24a86a91-bec6-48b9-8583-ce9579652dab" providerId="ADAL" clId="{7A078F53-DAF6-4298-95DA-1F464CE636F2}" dt="2025-09-03T22:49:32.170" v="585" actId="20577"/>
        <pc:sldMkLst>
          <pc:docMk/>
          <pc:sldMk cId="2233428375" sldId="258"/>
        </pc:sldMkLst>
        <pc:spChg chg="mod">
          <ac:chgData name="David Bueno Vallejo" userId="24a86a91-bec6-48b9-8583-ce9579652dab" providerId="ADAL" clId="{7A078F53-DAF6-4298-95DA-1F464CE636F2}" dt="2025-09-03T22:46:58.584" v="542" actId="1076"/>
          <ac:spMkLst>
            <pc:docMk/>
            <pc:sldMk cId="2233428375" sldId="258"/>
            <ac:spMk id="2" creationId="{17FBA7E4-B4E8-5277-69C0-8E0ECA3DA897}"/>
          </ac:spMkLst>
        </pc:spChg>
        <pc:spChg chg="add mod">
          <ac:chgData name="David Bueno Vallejo" userId="24a86a91-bec6-48b9-8583-ce9579652dab" providerId="ADAL" clId="{7A078F53-DAF6-4298-95DA-1F464CE636F2}" dt="2025-09-03T22:49:32.170" v="585" actId="20577"/>
          <ac:spMkLst>
            <pc:docMk/>
            <pc:sldMk cId="2233428375" sldId="258"/>
            <ac:spMk id="11" creationId="{09969393-C9FF-E9E0-F1B3-A5C363FC193A}"/>
          </ac:spMkLst>
        </pc:spChg>
        <pc:picChg chg="add mod">
          <ac:chgData name="David Bueno Vallejo" userId="24a86a91-bec6-48b9-8583-ce9579652dab" providerId="ADAL" clId="{7A078F53-DAF6-4298-95DA-1F464CE636F2}" dt="2025-09-03T22:47:29.907" v="545" actId="1076"/>
          <ac:picMkLst>
            <pc:docMk/>
            <pc:sldMk cId="2233428375" sldId="258"/>
            <ac:picMk id="4" creationId="{0894959D-95FC-0CFC-284C-039B2DC669CB}"/>
          </ac:picMkLst>
        </pc:picChg>
        <pc:picChg chg="add mod">
          <ac:chgData name="David Bueno Vallejo" userId="24a86a91-bec6-48b9-8583-ce9579652dab" providerId="ADAL" clId="{7A078F53-DAF6-4298-95DA-1F464CE636F2}" dt="2025-09-03T22:47:29.907" v="545" actId="1076"/>
          <ac:picMkLst>
            <pc:docMk/>
            <pc:sldMk cId="2233428375" sldId="258"/>
            <ac:picMk id="5" creationId="{D393496E-7348-54C7-5172-6E0843C6C21F}"/>
          </ac:picMkLst>
        </pc:picChg>
        <pc:picChg chg="add mod">
          <ac:chgData name="David Bueno Vallejo" userId="24a86a91-bec6-48b9-8583-ce9579652dab" providerId="ADAL" clId="{7A078F53-DAF6-4298-95DA-1F464CE636F2}" dt="2025-09-03T22:49:00.217" v="577" actId="1076"/>
          <ac:picMkLst>
            <pc:docMk/>
            <pc:sldMk cId="2233428375" sldId="258"/>
            <ac:picMk id="10" creationId="{D5D07515-7FB7-B2F1-3F33-4D5AABD590FD}"/>
          </ac:picMkLst>
        </pc:picChg>
      </pc:sldChg>
      <pc:sldChg chg="addSp delSp modSp mod">
        <pc:chgData name="David Bueno Vallejo" userId="24a86a91-bec6-48b9-8583-ce9579652dab" providerId="ADAL" clId="{7A078F53-DAF6-4298-95DA-1F464CE636F2}" dt="2025-09-03T21:09:44.401" v="282" actId="20577"/>
        <pc:sldMkLst>
          <pc:docMk/>
          <pc:sldMk cId="1992335809" sldId="316"/>
        </pc:sldMkLst>
        <pc:spChg chg="mod">
          <ac:chgData name="David Bueno Vallejo" userId="24a86a91-bec6-48b9-8583-ce9579652dab" providerId="ADAL" clId="{7A078F53-DAF6-4298-95DA-1F464CE636F2}" dt="2025-09-03T21:04:13.943" v="39" actId="20577"/>
          <ac:spMkLst>
            <pc:docMk/>
            <pc:sldMk cId="1992335809" sldId="316"/>
            <ac:spMk id="17" creationId="{E8F9F377-E9F2-BF9E-A99F-2624E437F5CE}"/>
          </ac:spMkLst>
        </pc:spChg>
        <pc:spChg chg="add mod">
          <ac:chgData name="David Bueno Vallejo" userId="24a86a91-bec6-48b9-8583-ce9579652dab" providerId="ADAL" clId="{7A078F53-DAF6-4298-95DA-1F464CE636F2}" dt="2025-09-03T21:08:18.746" v="191" actId="404"/>
          <ac:spMkLst>
            <pc:docMk/>
            <pc:sldMk cId="1992335809" sldId="316"/>
            <ac:spMk id="33" creationId="{83D6E0F0-94F0-A6D7-905E-302559FE6D71}"/>
          </ac:spMkLst>
        </pc:spChg>
        <pc:spChg chg="add mod">
          <ac:chgData name="David Bueno Vallejo" userId="24a86a91-bec6-48b9-8583-ce9579652dab" providerId="ADAL" clId="{7A078F53-DAF6-4298-95DA-1F464CE636F2}" dt="2025-09-03T21:08:15.291" v="190" actId="404"/>
          <ac:spMkLst>
            <pc:docMk/>
            <pc:sldMk cId="1992335809" sldId="316"/>
            <ac:spMk id="34" creationId="{91FFF8DE-E572-5036-B42F-05E09655B8B1}"/>
          </ac:spMkLst>
        </pc:spChg>
        <pc:spChg chg="add mod">
          <ac:chgData name="David Bueno Vallejo" userId="24a86a91-bec6-48b9-8583-ce9579652dab" providerId="ADAL" clId="{7A078F53-DAF6-4298-95DA-1F464CE636F2}" dt="2025-09-03T21:08:54.109" v="234" actId="1076"/>
          <ac:spMkLst>
            <pc:docMk/>
            <pc:sldMk cId="1992335809" sldId="316"/>
            <ac:spMk id="35" creationId="{D74897EE-5F09-987C-BB50-FACC01C7BDFE}"/>
          </ac:spMkLst>
        </pc:spChg>
        <pc:spChg chg="add mod">
          <ac:chgData name="David Bueno Vallejo" userId="24a86a91-bec6-48b9-8583-ce9579652dab" providerId="ADAL" clId="{7A078F53-DAF6-4298-95DA-1F464CE636F2}" dt="2025-09-03T21:09:08.105" v="249" actId="20577"/>
          <ac:spMkLst>
            <pc:docMk/>
            <pc:sldMk cId="1992335809" sldId="316"/>
            <ac:spMk id="36" creationId="{FCBF20C9-CF06-13E4-B72A-5A1DD1743EA9}"/>
          </ac:spMkLst>
        </pc:spChg>
        <pc:spChg chg="add mod">
          <ac:chgData name="David Bueno Vallejo" userId="24a86a91-bec6-48b9-8583-ce9579652dab" providerId="ADAL" clId="{7A078F53-DAF6-4298-95DA-1F464CE636F2}" dt="2025-09-03T21:09:44.401" v="282" actId="20577"/>
          <ac:spMkLst>
            <pc:docMk/>
            <pc:sldMk cId="1992335809" sldId="316"/>
            <ac:spMk id="37" creationId="{4A035999-E958-0E93-C367-1C2377824B44}"/>
          </ac:spMkLst>
        </pc:spChg>
        <pc:picChg chg="add mod modCrop">
          <ac:chgData name="David Bueno Vallejo" userId="24a86a91-bec6-48b9-8583-ce9579652dab" providerId="ADAL" clId="{7A078F53-DAF6-4298-95DA-1F464CE636F2}" dt="2025-09-03T21:09:27.960" v="254" actId="1076"/>
          <ac:picMkLst>
            <pc:docMk/>
            <pc:sldMk cId="1992335809" sldId="316"/>
            <ac:picMk id="21" creationId="{FBF8C99F-4E0A-AFA9-DD27-FC6C2E3EF376}"/>
          </ac:picMkLst>
        </pc:picChg>
        <pc:picChg chg="add mod modCrop">
          <ac:chgData name="David Bueno Vallejo" userId="24a86a91-bec6-48b9-8583-ce9579652dab" providerId="ADAL" clId="{7A078F53-DAF6-4298-95DA-1F464CE636F2}" dt="2025-09-03T21:07:31.367" v="143" actId="1076"/>
          <ac:picMkLst>
            <pc:docMk/>
            <pc:sldMk cId="1992335809" sldId="316"/>
            <ac:picMk id="23" creationId="{A9EA9B33-ADA0-4FD5-04EA-3D15A89ED409}"/>
          </ac:picMkLst>
        </pc:picChg>
        <pc:picChg chg="add mod modCrop">
          <ac:chgData name="David Bueno Vallejo" userId="24a86a91-bec6-48b9-8583-ce9579652dab" providerId="ADAL" clId="{7A078F53-DAF6-4298-95DA-1F464CE636F2}" dt="2025-09-03T21:07:34.200" v="146" actId="1076"/>
          <ac:picMkLst>
            <pc:docMk/>
            <pc:sldMk cId="1992335809" sldId="316"/>
            <ac:picMk id="25" creationId="{C173A06E-3D1B-6F2B-FDB8-61A2A5130D3C}"/>
          </ac:picMkLst>
        </pc:picChg>
        <pc:picChg chg="add mod modCrop">
          <ac:chgData name="David Bueno Vallejo" userId="24a86a91-bec6-48b9-8583-ce9579652dab" providerId="ADAL" clId="{7A078F53-DAF6-4298-95DA-1F464CE636F2}" dt="2025-09-03T21:07:48.452" v="151" actId="1076"/>
          <ac:picMkLst>
            <pc:docMk/>
            <pc:sldMk cId="1992335809" sldId="316"/>
            <ac:picMk id="27" creationId="{75533326-96FD-65FF-109F-C2EA9DA07707}"/>
          </ac:picMkLst>
        </pc:picChg>
        <pc:picChg chg="add mod modCrop">
          <ac:chgData name="David Bueno Vallejo" userId="24a86a91-bec6-48b9-8583-ce9579652dab" providerId="ADAL" clId="{7A078F53-DAF6-4298-95DA-1F464CE636F2}" dt="2025-09-03T21:07:35.602" v="147" actId="1076"/>
          <ac:picMkLst>
            <pc:docMk/>
            <pc:sldMk cId="1992335809" sldId="316"/>
            <ac:picMk id="29" creationId="{A7F1A76A-4D32-39FE-F1B3-DD3481BC5C0E}"/>
          </ac:picMkLst>
        </pc:picChg>
      </pc:sldChg>
      <pc:sldChg chg="addSp delSp modSp new mod">
        <pc:chgData name="David Bueno Vallejo" userId="24a86a91-bec6-48b9-8583-ce9579652dab" providerId="ADAL" clId="{7A078F53-DAF6-4298-95DA-1F464CE636F2}" dt="2025-09-03T22:08:48.962" v="309" actId="1076"/>
        <pc:sldMkLst>
          <pc:docMk/>
          <pc:sldMk cId="3633838640" sldId="317"/>
        </pc:sldMkLst>
        <pc:spChg chg="mod">
          <ac:chgData name="David Bueno Vallejo" userId="24a86a91-bec6-48b9-8583-ce9579652dab" providerId="ADAL" clId="{7A078F53-DAF6-4298-95DA-1F464CE636F2}" dt="2025-09-03T22:08:35.126" v="306" actId="20577"/>
          <ac:spMkLst>
            <pc:docMk/>
            <pc:sldMk cId="3633838640" sldId="317"/>
            <ac:spMk id="4" creationId="{1103F0ED-0F4F-1622-3A13-6B93177E225F}"/>
          </ac:spMkLst>
        </pc:spChg>
        <pc:picChg chg="add mod">
          <ac:chgData name="David Bueno Vallejo" userId="24a86a91-bec6-48b9-8583-ce9579652dab" providerId="ADAL" clId="{7A078F53-DAF6-4298-95DA-1F464CE636F2}" dt="2025-09-03T22:08:48.962" v="309" actId="1076"/>
          <ac:picMkLst>
            <pc:docMk/>
            <pc:sldMk cId="3633838640" sldId="317"/>
            <ac:picMk id="6" creationId="{D7F25A76-A9E4-B0E5-A61A-B05F8E9ECD4A}"/>
          </ac:picMkLst>
        </pc:picChg>
      </pc:sldChg>
      <pc:sldChg chg="delSp new del mod modClrScheme chgLayout">
        <pc:chgData name="David Bueno Vallejo" userId="24a86a91-bec6-48b9-8583-ce9579652dab" providerId="ADAL" clId="{7A078F53-DAF6-4298-95DA-1F464CE636F2}" dt="2025-09-03T22:22:50.815" v="313" actId="47"/>
        <pc:sldMkLst>
          <pc:docMk/>
          <pc:sldMk cId="2588313036" sldId="318"/>
        </pc:sldMkLst>
      </pc:sldChg>
      <pc:sldChg chg="addSp delSp modSp new mod modClrScheme chgLayout">
        <pc:chgData name="David Bueno Vallejo" userId="24a86a91-bec6-48b9-8583-ce9579652dab" providerId="ADAL" clId="{7A078F53-DAF6-4298-95DA-1F464CE636F2}" dt="2025-09-03T22:30:08.846" v="422"/>
        <pc:sldMkLst>
          <pc:docMk/>
          <pc:sldMk cId="805299407" sldId="319"/>
        </pc:sldMkLst>
        <pc:spChg chg="add mod ord">
          <ac:chgData name="David Bueno Vallejo" userId="24a86a91-bec6-48b9-8583-ce9579652dab" providerId="ADAL" clId="{7A078F53-DAF6-4298-95DA-1F464CE636F2}" dt="2025-09-03T22:26:23.552" v="377" actId="20577"/>
          <ac:spMkLst>
            <pc:docMk/>
            <pc:sldMk cId="805299407" sldId="319"/>
            <ac:spMk id="18" creationId="{916F3545-0A36-EF63-1111-F87502C71E18}"/>
          </ac:spMkLst>
        </pc:spChg>
        <pc:spChg chg="add mod">
          <ac:chgData name="David Bueno Vallejo" userId="24a86a91-bec6-48b9-8583-ce9579652dab" providerId="ADAL" clId="{7A078F53-DAF6-4298-95DA-1F464CE636F2}" dt="2025-09-03T22:27:13.770" v="388" actId="1076"/>
          <ac:spMkLst>
            <pc:docMk/>
            <pc:sldMk cId="805299407" sldId="319"/>
            <ac:spMk id="43" creationId="{56676D0A-71B2-F01F-9AF8-77C522E7DFF2}"/>
          </ac:spMkLst>
        </pc:spChg>
        <pc:spChg chg="add mod">
          <ac:chgData name="David Bueno Vallejo" userId="24a86a91-bec6-48b9-8583-ce9579652dab" providerId="ADAL" clId="{7A078F53-DAF6-4298-95DA-1F464CE636F2}" dt="2025-09-03T22:29:04.930" v="410"/>
          <ac:spMkLst>
            <pc:docMk/>
            <pc:sldMk cId="805299407" sldId="319"/>
            <ac:spMk id="49" creationId="{02880B00-9B71-5D1F-E666-F309566A48D1}"/>
          </ac:spMkLst>
        </pc:spChg>
        <pc:spChg chg="add mod">
          <ac:chgData name="David Bueno Vallejo" userId="24a86a91-bec6-48b9-8583-ce9579652dab" providerId="ADAL" clId="{7A078F53-DAF6-4298-95DA-1F464CE636F2}" dt="2025-09-03T22:29:29.488" v="416" actId="20577"/>
          <ac:spMkLst>
            <pc:docMk/>
            <pc:sldMk cId="805299407" sldId="319"/>
            <ac:spMk id="55" creationId="{9D2EA5A5-3412-2B46-D200-4D747A29A8FE}"/>
          </ac:spMkLst>
        </pc:spChg>
        <pc:spChg chg="add mod">
          <ac:chgData name="David Bueno Vallejo" userId="24a86a91-bec6-48b9-8583-ce9579652dab" providerId="ADAL" clId="{7A078F53-DAF6-4298-95DA-1F464CE636F2}" dt="2025-09-03T22:29:47.865" v="419"/>
          <ac:spMkLst>
            <pc:docMk/>
            <pc:sldMk cId="805299407" sldId="319"/>
            <ac:spMk id="63" creationId="{919E24C2-1B43-5AC6-8E6F-309FD9B352F9}"/>
          </ac:spMkLst>
        </pc:spChg>
        <pc:spChg chg="add mod">
          <ac:chgData name="David Bueno Vallejo" userId="24a86a91-bec6-48b9-8583-ce9579652dab" providerId="ADAL" clId="{7A078F53-DAF6-4298-95DA-1F464CE636F2}" dt="2025-09-03T22:30:08.846" v="422"/>
          <ac:spMkLst>
            <pc:docMk/>
            <pc:sldMk cId="805299407" sldId="319"/>
            <ac:spMk id="65" creationId="{357D19B0-4FF5-D082-8162-96795E73FA91}"/>
          </ac:spMkLst>
        </pc:spChg>
        <pc:picChg chg="add mod">
          <ac:chgData name="David Bueno Vallejo" userId="24a86a91-bec6-48b9-8583-ce9579652dab" providerId="ADAL" clId="{7A078F53-DAF6-4298-95DA-1F464CE636F2}" dt="2025-09-03T22:27:13.770" v="388" actId="1076"/>
          <ac:picMkLst>
            <pc:docMk/>
            <pc:sldMk cId="805299407" sldId="319"/>
            <ac:picMk id="27" creationId="{6921624E-B53D-1900-366D-83568289EE49}"/>
          </ac:picMkLst>
        </pc:picChg>
        <pc:picChg chg="add mod">
          <ac:chgData name="David Bueno Vallejo" userId="24a86a91-bec6-48b9-8583-ce9579652dab" providerId="ADAL" clId="{7A078F53-DAF6-4298-95DA-1F464CE636F2}" dt="2025-09-03T22:28:05.536" v="393" actId="1076"/>
          <ac:picMkLst>
            <pc:docMk/>
            <pc:sldMk cId="805299407" sldId="319"/>
            <ac:picMk id="46" creationId="{0D17B2D2-0128-9181-5340-115C33BC369D}"/>
          </ac:picMkLst>
        </pc:picChg>
        <pc:picChg chg="add mod">
          <ac:chgData name="David Bueno Vallejo" userId="24a86a91-bec6-48b9-8583-ce9579652dab" providerId="ADAL" clId="{7A078F53-DAF6-4298-95DA-1F464CE636F2}" dt="2025-09-03T22:29:34.108" v="417" actId="1076"/>
          <ac:picMkLst>
            <pc:docMk/>
            <pc:sldMk cId="805299407" sldId="319"/>
            <ac:picMk id="52" creationId="{4F65812C-0961-2028-0AB6-BE8CAF51CE90}"/>
          </ac:picMkLst>
        </pc:picChg>
        <pc:picChg chg="add mod">
          <ac:chgData name="David Bueno Vallejo" userId="24a86a91-bec6-48b9-8583-ce9579652dab" providerId="ADAL" clId="{7A078F53-DAF6-4298-95DA-1F464CE636F2}" dt="2025-09-03T22:28:34.045" v="399" actId="1076"/>
          <ac:picMkLst>
            <pc:docMk/>
            <pc:sldMk cId="805299407" sldId="319"/>
            <ac:picMk id="62" creationId="{D06AD00D-BEA2-4CC4-205A-7FFDA9308BBC}"/>
          </ac:picMkLst>
        </pc:picChg>
        <pc:picChg chg="add mod">
          <ac:chgData name="David Bueno Vallejo" userId="24a86a91-bec6-48b9-8583-ce9579652dab" providerId="ADAL" clId="{7A078F53-DAF6-4298-95DA-1F464CE636F2}" dt="2025-09-03T22:28:34.045" v="399" actId="1076"/>
          <ac:picMkLst>
            <pc:docMk/>
            <pc:sldMk cId="805299407" sldId="319"/>
            <ac:picMk id="64" creationId="{57254873-6E8A-14BC-E7CC-15FAA2959AB0}"/>
          </ac:picMkLst>
        </pc:picChg>
      </pc:sldChg>
      <pc:sldChg chg="addSp delSp modSp new mod modNotesTx">
        <pc:chgData name="David Bueno Vallejo" userId="24a86a91-bec6-48b9-8583-ce9579652dab" providerId="ADAL" clId="{7A078F53-DAF6-4298-95DA-1F464CE636F2}" dt="2025-09-04T10:54:42.247" v="588" actId="22"/>
        <pc:sldMkLst>
          <pc:docMk/>
          <pc:sldMk cId="2853183045" sldId="320"/>
        </pc:sldMkLst>
        <pc:spChg chg="mod">
          <ac:chgData name="David Bueno Vallejo" userId="24a86a91-bec6-48b9-8583-ce9579652dab" providerId="ADAL" clId="{7A078F53-DAF6-4298-95DA-1F464CE636F2}" dt="2025-09-03T22:40:30.620" v="439" actId="20577"/>
          <ac:spMkLst>
            <pc:docMk/>
            <pc:sldMk cId="2853183045" sldId="320"/>
            <ac:spMk id="4" creationId="{DDA907B4-DDB9-D9A3-86D6-1252388A75EE}"/>
          </ac:spMkLst>
        </pc:spChg>
        <pc:picChg chg="add">
          <ac:chgData name="David Bueno Vallejo" userId="24a86a91-bec6-48b9-8583-ce9579652dab" providerId="ADAL" clId="{7A078F53-DAF6-4298-95DA-1F464CE636F2}" dt="2025-09-04T10:54:42.247" v="588" actId="22"/>
          <ac:picMkLst>
            <pc:docMk/>
            <pc:sldMk cId="2853183045" sldId="320"/>
            <ac:picMk id="10" creationId="{D3B1F67A-DFBE-7E31-8AA5-838AAFA1D2AD}"/>
          </ac:picMkLst>
        </pc:picChg>
      </pc:sldChg>
      <pc:sldChg chg="addSp delSp modSp add mod">
        <pc:chgData name="David Bueno Vallejo" userId="24a86a91-bec6-48b9-8583-ce9579652dab" providerId="ADAL" clId="{7A078F53-DAF6-4298-95DA-1F464CE636F2}" dt="2025-09-04T11:04:21.605" v="682" actId="14100"/>
        <pc:sldMkLst>
          <pc:docMk/>
          <pc:sldMk cId="3978750909" sldId="321"/>
        </pc:sldMkLst>
        <pc:spChg chg="mod">
          <ac:chgData name="David Bueno Vallejo" userId="24a86a91-bec6-48b9-8583-ce9579652dab" providerId="ADAL" clId="{7A078F53-DAF6-4298-95DA-1F464CE636F2}" dt="2025-09-04T11:04:21.605" v="682" actId="14100"/>
          <ac:spMkLst>
            <pc:docMk/>
            <pc:sldMk cId="3978750909" sldId="321"/>
            <ac:spMk id="4" creationId="{A6FA2C44-A92E-AAF7-5AA1-093D4422E7A0}"/>
          </ac:spMkLst>
        </pc:spChg>
        <pc:spChg chg="add mod">
          <ac:chgData name="David Bueno Vallejo" userId="24a86a91-bec6-48b9-8583-ce9579652dab" providerId="ADAL" clId="{7A078F53-DAF6-4298-95DA-1F464CE636F2}" dt="2025-09-04T11:02:01.077" v="607" actId="14100"/>
          <ac:spMkLst>
            <pc:docMk/>
            <pc:sldMk cId="3978750909" sldId="321"/>
            <ac:spMk id="6" creationId="{23F53166-E0F5-2192-CF8E-483BA8C29277}"/>
          </ac:spMkLst>
        </pc:spChg>
        <pc:picChg chg="add mod">
          <ac:chgData name="David Bueno Vallejo" userId="24a86a91-bec6-48b9-8583-ce9579652dab" providerId="ADAL" clId="{7A078F53-DAF6-4298-95DA-1F464CE636F2}" dt="2025-09-04T11:01:12.620" v="600" actId="14100"/>
          <ac:picMkLst>
            <pc:docMk/>
            <pc:sldMk cId="3978750909" sldId="321"/>
            <ac:picMk id="5" creationId="{3681C0B8-14FD-3DC8-AF94-91D53A3F99CE}"/>
          </ac:picMkLst>
        </pc:picChg>
        <pc:picChg chg="add mod">
          <ac:chgData name="David Bueno Vallejo" userId="24a86a91-bec6-48b9-8583-ce9579652dab" providerId="ADAL" clId="{7A078F53-DAF6-4298-95DA-1F464CE636F2}" dt="2025-09-04T11:02:56.824" v="613" actId="1076"/>
          <ac:picMkLst>
            <pc:docMk/>
            <pc:sldMk cId="3978750909" sldId="321"/>
            <ac:picMk id="9" creationId="{3652E283-2168-0EE6-EEB5-F7ECA9AA3EDF}"/>
          </ac:picMkLst>
        </pc:picChg>
      </pc:sldChg>
      <pc:sldChg chg="addSp delSp modSp new mod">
        <pc:chgData name="David Bueno Vallejo" userId="24a86a91-bec6-48b9-8583-ce9579652dab" providerId="ADAL" clId="{7A078F53-DAF6-4298-95DA-1F464CE636F2}" dt="2025-09-04T17:25:37.901" v="752" actId="1076"/>
        <pc:sldMkLst>
          <pc:docMk/>
          <pc:sldMk cId="375931889" sldId="322"/>
        </pc:sldMkLst>
        <pc:spChg chg="mod">
          <ac:chgData name="David Bueno Vallejo" userId="24a86a91-bec6-48b9-8583-ce9579652dab" providerId="ADAL" clId="{7A078F53-DAF6-4298-95DA-1F464CE636F2}" dt="2025-09-04T17:25:25.087" v="748" actId="313"/>
          <ac:spMkLst>
            <pc:docMk/>
            <pc:sldMk cId="375931889" sldId="322"/>
            <ac:spMk id="4" creationId="{E254F4B5-B5C1-1992-1701-EADBF6AA7A67}"/>
          </ac:spMkLst>
        </pc:spChg>
        <pc:picChg chg="add mod">
          <ac:chgData name="David Bueno Vallejo" userId="24a86a91-bec6-48b9-8583-ce9579652dab" providerId="ADAL" clId="{7A078F53-DAF6-4298-95DA-1F464CE636F2}" dt="2025-09-04T17:25:37.901" v="752" actId="1076"/>
          <ac:picMkLst>
            <pc:docMk/>
            <pc:sldMk cId="375931889" sldId="322"/>
            <ac:picMk id="5" creationId="{C778114F-8332-BB32-C2A1-4185473644E8}"/>
          </ac:picMkLst>
        </pc:picChg>
      </pc:sldChg>
      <pc:sldChg chg="addSp delSp modSp new mod modClrScheme chgLayout">
        <pc:chgData name="David Bueno Vallejo" userId="24a86a91-bec6-48b9-8583-ce9579652dab" providerId="ADAL" clId="{7A078F53-DAF6-4298-95DA-1F464CE636F2}" dt="2025-09-04T17:43:38.847" v="870" actId="700"/>
        <pc:sldMkLst>
          <pc:docMk/>
          <pc:sldMk cId="2032689677" sldId="323"/>
        </pc:sldMkLst>
        <pc:spChg chg="mod ord">
          <ac:chgData name="David Bueno Vallejo" userId="24a86a91-bec6-48b9-8583-ce9579652dab" providerId="ADAL" clId="{7A078F53-DAF6-4298-95DA-1F464CE636F2}" dt="2025-09-04T17:32:06.201" v="818" actId="700"/>
          <ac:spMkLst>
            <pc:docMk/>
            <pc:sldMk cId="2032689677" sldId="323"/>
            <ac:spMk id="4" creationId="{F97FFC03-E097-967D-9E06-A4D92A90D3B6}"/>
          </ac:spMkLst>
        </pc:spChg>
        <pc:spChg chg="add mod ord">
          <ac:chgData name="David Bueno Vallejo" userId="24a86a91-bec6-48b9-8583-ce9579652dab" providerId="ADAL" clId="{7A078F53-DAF6-4298-95DA-1F464CE636F2}" dt="2025-09-04T17:32:15.227" v="827" actId="20577"/>
          <ac:spMkLst>
            <pc:docMk/>
            <pc:sldMk cId="2032689677" sldId="323"/>
            <ac:spMk id="5" creationId="{D0232746-79C5-2633-35FE-42C6368DBF9C}"/>
          </ac:spMkLst>
        </pc:spChg>
        <pc:spChg chg="mod ord">
          <ac:chgData name="David Bueno Vallejo" userId="24a86a91-bec6-48b9-8583-ce9579652dab" providerId="ADAL" clId="{7A078F53-DAF6-4298-95DA-1F464CE636F2}" dt="2025-09-04T17:43:38.847" v="870" actId="700"/>
          <ac:spMkLst>
            <pc:docMk/>
            <pc:sldMk cId="2032689677" sldId="323"/>
            <ac:spMk id="7" creationId="{6F5C4442-9124-F863-7E81-77C7BD2A80B5}"/>
          </ac:spMkLst>
        </pc:spChg>
        <pc:spChg chg="add mod ord">
          <ac:chgData name="David Bueno Vallejo" userId="24a86a91-bec6-48b9-8583-ce9579652dab" providerId="ADAL" clId="{7A078F53-DAF6-4298-95DA-1F464CE636F2}" dt="2025-09-04T17:43:38.847" v="870" actId="700"/>
          <ac:spMkLst>
            <pc:docMk/>
            <pc:sldMk cId="2032689677" sldId="323"/>
            <ac:spMk id="9" creationId="{7405520E-AC62-11B3-32E6-49AD61DB20D1}"/>
          </ac:spMkLst>
        </pc:spChg>
        <pc:spChg chg="add mod ord">
          <ac:chgData name="David Bueno Vallejo" userId="24a86a91-bec6-48b9-8583-ce9579652dab" providerId="ADAL" clId="{7A078F53-DAF6-4298-95DA-1F464CE636F2}" dt="2025-09-04T17:43:38.847" v="870" actId="700"/>
          <ac:spMkLst>
            <pc:docMk/>
            <pc:sldMk cId="2032689677" sldId="323"/>
            <ac:spMk id="11" creationId="{322E1CA0-9839-132A-1B8B-C59E731E3FDC}"/>
          </ac:spMkLst>
        </pc:spChg>
        <pc:picChg chg="add mod">
          <ac:chgData name="David Bueno Vallejo" userId="24a86a91-bec6-48b9-8583-ce9579652dab" providerId="ADAL" clId="{7A078F53-DAF6-4298-95DA-1F464CE636F2}" dt="2025-09-04T17:41:14.913" v="863" actId="931"/>
          <ac:picMkLst>
            <pc:docMk/>
            <pc:sldMk cId="2032689677" sldId="323"/>
            <ac:picMk id="18" creationId="{3BDA4BBA-617D-B7EB-5989-499609932665}"/>
          </ac:picMkLst>
        </pc:picChg>
        <pc:picChg chg="add mod">
          <ac:chgData name="David Bueno Vallejo" userId="24a86a91-bec6-48b9-8583-ce9579652dab" providerId="ADAL" clId="{7A078F53-DAF6-4298-95DA-1F464CE636F2}" dt="2025-09-04T17:41:30.541" v="864" actId="931"/>
          <ac:picMkLst>
            <pc:docMk/>
            <pc:sldMk cId="2032689677" sldId="323"/>
            <ac:picMk id="20" creationId="{2C49D4D6-D179-5DFA-E4F5-248549B6833F}"/>
          </ac:picMkLst>
        </pc:picChg>
        <pc:picChg chg="add mod">
          <ac:chgData name="David Bueno Vallejo" userId="24a86a91-bec6-48b9-8583-ce9579652dab" providerId="ADAL" clId="{7A078F53-DAF6-4298-95DA-1F464CE636F2}" dt="2025-09-04T17:42:09.253" v="865" actId="931"/>
          <ac:picMkLst>
            <pc:docMk/>
            <pc:sldMk cId="2032689677" sldId="323"/>
            <ac:picMk id="22" creationId="{A53BA338-BB80-1C7E-6F57-D061398645A5}"/>
          </ac:picMkLst>
        </pc:picChg>
        <pc:picChg chg="add mod">
          <ac:chgData name="David Bueno Vallejo" userId="24a86a91-bec6-48b9-8583-ce9579652dab" providerId="ADAL" clId="{7A078F53-DAF6-4298-95DA-1F464CE636F2}" dt="2025-09-04T17:42:53.895" v="866" actId="931"/>
          <ac:picMkLst>
            <pc:docMk/>
            <pc:sldMk cId="2032689677" sldId="323"/>
            <ac:picMk id="24" creationId="{CC9C2AF7-5E55-574D-0545-AE1F48E775CC}"/>
          </ac:picMkLst>
        </pc:picChg>
      </pc:sldChg>
      <pc:sldChg chg="addSp delSp modSp add mod">
        <pc:chgData name="David Bueno Vallejo" userId="24a86a91-bec6-48b9-8583-ce9579652dab" providerId="ADAL" clId="{7A078F53-DAF6-4298-95DA-1F464CE636F2}" dt="2025-09-04T17:57:37.265" v="1281" actId="20577"/>
        <pc:sldMkLst>
          <pc:docMk/>
          <pc:sldMk cId="1221820785" sldId="324"/>
        </pc:sldMkLst>
        <pc:spChg chg="add mod">
          <ac:chgData name="David Bueno Vallejo" userId="24a86a91-bec6-48b9-8583-ce9579652dab" providerId="ADAL" clId="{7A078F53-DAF6-4298-95DA-1F464CE636F2}" dt="2025-09-04T17:57:37.265" v="1281" actId="20577"/>
          <ac:spMkLst>
            <pc:docMk/>
            <pc:sldMk cId="1221820785" sldId="324"/>
            <ac:spMk id="3" creationId="{6DEF151B-BD1B-712A-5517-7306650EB8B5}"/>
          </ac:spMkLst>
        </pc:spChg>
      </pc:sldChg>
      <pc:sldChg chg="modSp add mod">
        <pc:chgData name="David Bueno Vallejo" userId="24a86a91-bec6-48b9-8583-ce9579652dab" providerId="ADAL" clId="{7A078F53-DAF6-4298-95DA-1F464CE636F2}" dt="2025-09-04T17:58:26.938" v="1287" actId="2710"/>
        <pc:sldMkLst>
          <pc:docMk/>
          <pc:sldMk cId="1380823535" sldId="325"/>
        </pc:sldMkLst>
        <pc:spChg chg="mod">
          <ac:chgData name="David Bueno Vallejo" userId="24a86a91-bec6-48b9-8583-ce9579652dab" providerId="ADAL" clId="{7A078F53-DAF6-4298-95DA-1F464CE636F2}" dt="2025-09-04T17:58:26.938" v="1287" actId="2710"/>
          <ac:spMkLst>
            <pc:docMk/>
            <pc:sldMk cId="1380823535" sldId="325"/>
            <ac:spMk id="3" creationId="{519C99C7-A40B-CA18-6FB6-8A79BF18638E}"/>
          </ac:spMkLst>
        </pc:spChg>
        <pc:spChg chg="mod">
          <ac:chgData name="David Bueno Vallejo" userId="24a86a91-bec6-48b9-8583-ce9579652dab" providerId="ADAL" clId="{7A078F53-DAF6-4298-95DA-1F464CE636F2}" dt="2025-09-04T17:57:59.558" v="1283" actId="1076"/>
          <ac:spMkLst>
            <pc:docMk/>
            <pc:sldMk cId="1380823535" sldId="325"/>
            <ac:spMk id="33" creationId="{329809A7-C911-5157-BC5B-BF51EB0D1557}"/>
          </ac:spMkLst>
        </pc:spChg>
        <pc:picChg chg="mod">
          <ac:chgData name="David Bueno Vallejo" userId="24a86a91-bec6-48b9-8583-ce9579652dab" providerId="ADAL" clId="{7A078F53-DAF6-4298-95DA-1F464CE636F2}" dt="2025-09-04T17:57:59.558" v="1283" actId="1076"/>
          <ac:picMkLst>
            <pc:docMk/>
            <pc:sldMk cId="1380823535" sldId="325"/>
            <ac:picMk id="29" creationId="{5E92C2C7-C598-DAF4-E536-20BE77FDC7B1}"/>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chartUserShapes" Target="../drawings/drawing1.xml"/></Relationships>
</file>

<file path=ppt/charts/_rels/chartEx1.xml.rels><?xml version="1.0" encoding="UTF-8" standalone="yes"?>
<Relationships xmlns="http://schemas.openxmlformats.org/package/2006/relationships"><Relationship Id="rId3" Type="http://schemas.microsoft.com/office/2011/relationships/chartColorStyle" Target="colors6.xml"/><Relationship Id="rId2" Type="http://schemas.microsoft.com/office/2011/relationships/chartStyle" Target="style6.xml"/><Relationship Id="rId1" Type="http://schemas.openxmlformats.org/officeDocument/2006/relationships/package" Target="../embeddings/Microsoft_Excel_Worksheet5.xlsx"/><Relationship Id="rId4"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layout/>
      <c:doughnutChart>
        <c:varyColors val="1"/>
        <c:ser>
          <c:idx val="0"/>
          <c:order val="0"/>
          <c:dPt>
            <c:idx val="0"/>
            <c:bubble3D val="0"/>
            <c:spPr>
              <a:solidFill>
                <a:schemeClr val="accent2">
                  <a:shade val="76000"/>
                </a:schemeClr>
              </a:solidFill>
              <a:ln>
                <a:noFill/>
              </a:ln>
              <a:effectLst/>
            </c:spPr>
            <c:extLst>
              <c:ext xmlns:c16="http://schemas.microsoft.com/office/drawing/2014/chart" uri="{C3380CC4-5D6E-409C-BE32-E72D297353CC}">
                <c16:uniqueId val="{00000001-9BEE-5A44-80A3-7E93BCE056EA}"/>
              </c:ext>
            </c:extLst>
          </c:dPt>
          <c:dPt>
            <c:idx val="1"/>
            <c:bubble3D val="0"/>
            <c:spPr>
              <a:solidFill>
                <a:schemeClr val="accent3"/>
              </a:solidFill>
              <a:ln>
                <a:noFill/>
              </a:ln>
              <a:effectLst/>
            </c:spPr>
            <c:extLst>
              <c:ext xmlns:c16="http://schemas.microsoft.com/office/drawing/2014/chart" uri="{C3380CC4-5D6E-409C-BE32-E72D297353CC}">
                <c16:uniqueId val="{00000003-9BEE-5A44-80A3-7E93BCE056EA}"/>
              </c:ext>
            </c:extLst>
          </c:dPt>
          <c:val>
            <c:numRef>
              <c:f>Sheet1!$B$2:$B$3</c:f>
              <c:numCache>
                <c:formatCode>General</c:formatCode>
                <c:ptCount val="2"/>
                <c:pt idx="0">
                  <c:v>42</c:v>
                </c:pt>
                <c:pt idx="1">
                  <c:v>58</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Sales</c:v>
                      </c:pt>
                    </c:strCache>
                  </c:strRef>
                </c15:tx>
              </c15:filteredSeriesTitle>
            </c:ext>
            <c:ext xmlns:c15="http://schemas.microsoft.com/office/drawing/2012/chart" uri="{02D57815-91ED-43cb-92C2-25804820EDAC}">
              <c15:filteredCategoryTitle>
                <c15:cat>
                  <c:strRef>
                    <c:extLst>
                      <c:ext uri="{02D57815-91ED-43cb-92C2-25804820EDAC}">
                        <c15:formulaRef>
                          <c15:sqref>Sheet1!$A$2:$A$3</c15:sqref>
                        </c15:formulaRef>
                      </c:ext>
                    </c:extLst>
                    <c:strCache>
                      <c:ptCount val="2"/>
                      <c:pt idx="0">
                        <c:v>1st Qtr</c:v>
                      </c:pt>
                      <c:pt idx="1">
                        <c:v>2nd Qtr</c:v>
                      </c:pt>
                    </c:strCache>
                  </c:strRef>
                </c15:cat>
              </c15:filteredCategoryTitle>
            </c:ext>
            <c:ext xmlns:c16="http://schemas.microsoft.com/office/drawing/2014/chart" uri="{C3380CC4-5D6E-409C-BE32-E72D297353CC}">
              <c16:uniqueId val="{00000004-9BEE-5A44-80A3-7E93BCE056EA}"/>
            </c:ext>
          </c:extLst>
        </c:ser>
        <c:dLbls>
          <c:showLegendKey val="0"/>
          <c:showVal val="0"/>
          <c:showCatName val="0"/>
          <c:showSerName val="0"/>
          <c:showPercent val="0"/>
          <c:showBubbleSize val="0"/>
          <c:showLeaderLines val="1"/>
        </c:dLbls>
        <c:firstSliceAng val="0"/>
        <c:holeSize val="80"/>
      </c:doughnutChart>
      <c:spPr>
        <a:noFill/>
        <a:ln>
          <a:noFill/>
        </a:ln>
        <a:effectLst/>
      </c:spPr>
    </c:plotArea>
    <c:plotVisOnly val="1"/>
    <c:dispBlanksAs val="gap"/>
    <c:showDLblsOverMax val="0"/>
  </c:chart>
  <c:spPr>
    <a:noFill/>
    <a:ln w="12700" cap="flat" cmpd="sng" algn="ctr">
      <a:noFill/>
      <a:prstDash val="solid"/>
      <a:miter lim="800000"/>
    </a:ln>
    <a:effectLst/>
  </c:spPr>
  <c:txPr>
    <a:bodyPr/>
    <a:lstStyle/>
    <a:p>
      <a:pPr>
        <a:defRPr sz="1800"/>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layout/>
      <c:doughnutChart>
        <c:varyColors val="1"/>
        <c:ser>
          <c:idx val="0"/>
          <c:order val="0"/>
          <c:dPt>
            <c:idx val="0"/>
            <c:bubble3D val="0"/>
            <c:spPr>
              <a:solidFill>
                <a:schemeClr val="accent2">
                  <a:shade val="76000"/>
                </a:schemeClr>
              </a:solidFill>
              <a:ln>
                <a:noFill/>
              </a:ln>
              <a:effectLst/>
            </c:spPr>
            <c:extLst>
              <c:ext xmlns:c16="http://schemas.microsoft.com/office/drawing/2014/chart" uri="{C3380CC4-5D6E-409C-BE32-E72D297353CC}">
                <c16:uniqueId val="{00000001-9BEE-5A44-80A3-7E93BCE056EA}"/>
              </c:ext>
            </c:extLst>
          </c:dPt>
          <c:dPt>
            <c:idx val="1"/>
            <c:bubble3D val="0"/>
            <c:spPr>
              <a:solidFill>
                <a:schemeClr val="accent3"/>
              </a:solidFill>
              <a:ln>
                <a:noFill/>
              </a:ln>
              <a:effectLst/>
            </c:spPr>
            <c:extLst>
              <c:ext xmlns:c16="http://schemas.microsoft.com/office/drawing/2014/chart" uri="{C3380CC4-5D6E-409C-BE32-E72D297353CC}">
                <c16:uniqueId val="{00000003-9BEE-5A44-80A3-7E93BCE056EA}"/>
              </c:ext>
            </c:extLst>
          </c:dPt>
          <c:val>
            <c:numRef>
              <c:f>Sheet1!$B$2:$B$3</c:f>
              <c:numCache>
                <c:formatCode>General</c:formatCode>
                <c:ptCount val="2"/>
                <c:pt idx="0">
                  <c:v>42</c:v>
                </c:pt>
                <c:pt idx="1">
                  <c:v>58</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Sales</c:v>
                      </c:pt>
                    </c:strCache>
                  </c:strRef>
                </c15:tx>
              </c15:filteredSeriesTitle>
            </c:ext>
            <c:ext xmlns:c15="http://schemas.microsoft.com/office/drawing/2012/chart" uri="{02D57815-91ED-43cb-92C2-25804820EDAC}">
              <c15:filteredCategoryTitle>
                <c15:cat>
                  <c:strRef>
                    <c:extLst>
                      <c:ext uri="{02D57815-91ED-43cb-92C2-25804820EDAC}">
                        <c15:formulaRef>
                          <c15:sqref>Sheet1!$A$2:$A$3</c15:sqref>
                        </c15:formulaRef>
                      </c:ext>
                    </c:extLst>
                    <c:strCache>
                      <c:ptCount val="2"/>
                      <c:pt idx="0">
                        <c:v>1st Qtr</c:v>
                      </c:pt>
                      <c:pt idx="1">
                        <c:v>2nd Qtr</c:v>
                      </c:pt>
                    </c:strCache>
                  </c:strRef>
                </c15:cat>
              </c15:filteredCategoryTitle>
            </c:ext>
            <c:ext xmlns:c16="http://schemas.microsoft.com/office/drawing/2014/chart" uri="{C3380CC4-5D6E-409C-BE32-E72D297353CC}">
              <c16:uniqueId val="{00000004-9BEE-5A44-80A3-7E93BCE056EA}"/>
            </c:ext>
          </c:extLst>
        </c:ser>
        <c:dLbls>
          <c:showLegendKey val="0"/>
          <c:showVal val="0"/>
          <c:showCatName val="0"/>
          <c:showSerName val="0"/>
          <c:showPercent val="0"/>
          <c:showBubbleSize val="0"/>
          <c:showLeaderLines val="1"/>
        </c:dLbls>
        <c:firstSliceAng val="0"/>
        <c:holeSize val="80"/>
      </c:doughnutChart>
      <c:spPr>
        <a:noFill/>
        <a:ln>
          <a:noFill/>
        </a:ln>
        <a:effectLst/>
      </c:spPr>
    </c:plotArea>
    <c:plotVisOnly val="1"/>
    <c:dispBlanksAs val="gap"/>
    <c:showDLblsOverMax val="0"/>
  </c:chart>
  <c:spPr>
    <a:noFill/>
    <a:ln w="12700" cap="flat" cmpd="sng" algn="ctr">
      <a:noFill/>
      <a:prstDash val="solid"/>
      <a:miter lim="800000"/>
    </a:ln>
    <a:effectLst/>
  </c:spPr>
  <c:txPr>
    <a:bodyPr/>
    <a:lstStyle/>
    <a:p>
      <a:pPr>
        <a:defRPr sz="1800"/>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layout/>
      <c:doughnutChart>
        <c:varyColors val="1"/>
        <c:ser>
          <c:idx val="0"/>
          <c:order val="0"/>
          <c:dPt>
            <c:idx val="0"/>
            <c:bubble3D val="0"/>
            <c:spPr>
              <a:solidFill>
                <a:schemeClr val="accent2">
                  <a:shade val="76000"/>
                </a:schemeClr>
              </a:solidFill>
              <a:ln>
                <a:noFill/>
              </a:ln>
              <a:effectLst/>
            </c:spPr>
            <c:extLst>
              <c:ext xmlns:c16="http://schemas.microsoft.com/office/drawing/2014/chart" uri="{C3380CC4-5D6E-409C-BE32-E72D297353CC}">
                <c16:uniqueId val="{00000001-9BEE-5A44-80A3-7E93BCE056EA}"/>
              </c:ext>
            </c:extLst>
          </c:dPt>
          <c:dPt>
            <c:idx val="1"/>
            <c:bubble3D val="0"/>
            <c:spPr>
              <a:solidFill>
                <a:schemeClr val="accent3"/>
              </a:solidFill>
              <a:ln>
                <a:noFill/>
              </a:ln>
              <a:effectLst/>
            </c:spPr>
            <c:extLst>
              <c:ext xmlns:c16="http://schemas.microsoft.com/office/drawing/2014/chart" uri="{C3380CC4-5D6E-409C-BE32-E72D297353CC}">
                <c16:uniqueId val="{00000003-9BEE-5A44-80A3-7E93BCE056EA}"/>
              </c:ext>
            </c:extLst>
          </c:dPt>
          <c:val>
            <c:numRef>
              <c:f>Sheet1!$B$2:$B$3</c:f>
              <c:numCache>
                <c:formatCode>General</c:formatCode>
                <c:ptCount val="2"/>
                <c:pt idx="0">
                  <c:v>42</c:v>
                </c:pt>
                <c:pt idx="1">
                  <c:v>58</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Sales</c:v>
                      </c:pt>
                    </c:strCache>
                  </c:strRef>
                </c15:tx>
              </c15:filteredSeriesTitle>
            </c:ext>
            <c:ext xmlns:c15="http://schemas.microsoft.com/office/drawing/2012/chart" uri="{02D57815-91ED-43cb-92C2-25804820EDAC}">
              <c15:filteredCategoryTitle>
                <c15:cat>
                  <c:strRef>
                    <c:extLst>
                      <c:ext uri="{02D57815-91ED-43cb-92C2-25804820EDAC}">
                        <c15:formulaRef>
                          <c15:sqref>Sheet1!$A$2:$A$3</c15:sqref>
                        </c15:formulaRef>
                      </c:ext>
                    </c:extLst>
                    <c:strCache>
                      <c:ptCount val="2"/>
                      <c:pt idx="0">
                        <c:v>1st Qtr</c:v>
                      </c:pt>
                      <c:pt idx="1">
                        <c:v>2nd Qtr</c:v>
                      </c:pt>
                    </c:strCache>
                  </c:strRef>
                </c15:cat>
              </c15:filteredCategoryTitle>
            </c:ext>
            <c:ext xmlns:c16="http://schemas.microsoft.com/office/drawing/2014/chart" uri="{C3380CC4-5D6E-409C-BE32-E72D297353CC}">
              <c16:uniqueId val="{00000004-9BEE-5A44-80A3-7E93BCE056EA}"/>
            </c:ext>
          </c:extLst>
        </c:ser>
        <c:dLbls>
          <c:showLegendKey val="0"/>
          <c:showVal val="0"/>
          <c:showCatName val="0"/>
          <c:showSerName val="0"/>
          <c:showPercent val="0"/>
          <c:showBubbleSize val="0"/>
          <c:showLeaderLines val="1"/>
        </c:dLbls>
        <c:firstSliceAng val="0"/>
        <c:holeSize val="80"/>
      </c:doughnutChart>
      <c:spPr>
        <a:noFill/>
        <a:ln>
          <a:noFill/>
        </a:ln>
        <a:effectLst/>
      </c:spPr>
    </c:plotArea>
    <c:plotVisOnly val="1"/>
    <c:dispBlanksAs val="gap"/>
    <c:showDLblsOverMax val="0"/>
  </c:chart>
  <c:spPr>
    <a:noFill/>
    <a:ln w="12700" cap="flat" cmpd="sng" algn="ctr">
      <a:noFill/>
      <a:prstDash val="solid"/>
      <a:miter lim="800000"/>
    </a:ln>
    <a:effectLst/>
  </c:spPr>
  <c:txPr>
    <a:bodyPr/>
    <a:lstStyle/>
    <a:p>
      <a:pPr>
        <a:defRPr sz="1800"/>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layout/>
      <c:doughnutChart>
        <c:varyColors val="1"/>
        <c:ser>
          <c:idx val="0"/>
          <c:order val="0"/>
          <c:dPt>
            <c:idx val="0"/>
            <c:bubble3D val="0"/>
            <c:spPr>
              <a:solidFill>
                <a:schemeClr val="accent2">
                  <a:shade val="76000"/>
                </a:schemeClr>
              </a:solidFill>
              <a:ln>
                <a:noFill/>
              </a:ln>
              <a:effectLst/>
            </c:spPr>
            <c:extLst>
              <c:ext xmlns:c16="http://schemas.microsoft.com/office/drawing/2014/chart" uri="{C3380CC4-5D6E-409C-BE32-E72D297353CC}">
                <c16:uniqueId val="{00000001-9BEE-5A44-80A3-7E93BCE056EA}"/>
              </c:ext>
            </c:extLst>
          </c:dPt>
          <c:dPt>
            <c:idx val="1"/>
            <c:bubble3D val="0"/>
            <c:spPr>
              <a:solidFill>
                <a:schemeClr val="accent3"/>
              </a:solidFill>
              <a:ln>
                <a:noFill/>
              </a:ln>
              <a:effectLst/>
            </c:spPr>
            <c:extLst>
              <c:ext xmlns:c16="http://schemas.microsoft.com/office/drawing/2014/chart" uri="{C3380CC4-5D6E-409C-BE32-E72D297353CC}">
                <c16:uniqueId val="{00000003-9BEE-5A44-80A3-7E93BCE056EA}"/>
              </c:ext>
            </c:extLst>
          </c:dPt>
          <c:val>
            <c:numRef>
              <c:f>Sheet1!$B$2:$B$3</c:f>
              <c:numCache>
                <c:formatCode>General</c:formatCode>
                <c:ptCount val="2"/>
                <c:pt idx="0">
                  <c:v>42</c:v>
                </c:pt>
                <c:pt idx="1">
                  <c:v>58</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Sales</c:v>
                      </c:pt>
                    </c:strCache>
                  </c:strRef>
                </c15:tx>
              </c15:filteredSeriesTitle>
            </c:ext>
            <c:ext xmlns:c15="http://schemas.microsoft.com/office/drawing/2012/chart" uri="{02D57815-91ED-43cb-92C2-25804820EDAC}">
              <c15:filteredCategoryTitle>
                <c15:cat>
                  <c:strRef>
                    <c:extLst>
                      <c:ext uri="{02D57815-91ED-43cb-92C2-25804820EDAC}">
                        <c15:formulaRef>
                          <c15:sqref>Sheet1!$A$2:$A$3</c15:sqref>
                        </c15:formulaRef>
                      </c:ext>
                    </c:extLst>
                    <c:strCache>
                      <c:ptCount val="2"/>
                      <c:pt idx="0">
                        <c:v>1st Qtr</c:v>
                      </c:pt>
                      <c:pt idx="1">
                        <c:v>2nd Qtr</c:v>
                      </c:pt>
                    </c:strCache>
                  </c:strRef>
                </c15:cat>
              </c15:filteredCategoryTitle>
            </c:ext>
            <c:ext xmlns:c16="http://schemas.microsoft.com/office/drawing/2014/chart" uri="{C3380CC4-5D6E-409C-BE32-E72D297353CC}">
              <c16:uniqueId val="{00000004-9BEE-5A44-80A3-7E93BCE056EA}"/>
            </c:ext>
          </c:extLst>
        </c:ser>
        <c:dLbls>
          <c:showLegendKey val="0"/>
          <c:showVal val="0"/>
          <c:showCatName val="0"/>
          <c:showSerName val="0"/>
          <c:showPercent val="0"/>
          <c:showBubbleSize val="0"/>
          <c:showLeaderLines val="1"/>
        </c:dLbls>
        <c:firstSliceAng val="0"/>
        <c:holeSize val="80"/>
      </c:doughnutChart>
      <c:spPr>
        <a:noFill/>
        <a:ln>
          <a:noFill/>
        </a:ln>
        <a:effectLst/>
      </c:spPr>
    </c:plotArea>
    <c:plotVisOnly val="1"/>
    <c:dispBlanksAs val="gap"/>
    <c:showDLblsOverMax val="0"/>
  </c:chart>
  <c:spPr>
    <a:noFill/>
    <a:ln w="12700" cap="flat" cmpd="sng" algn="ctr">
      <a:noFill/>
      <a:prstDash val="solid"/>
      <a:miter lim="800000"/>
    </a:ln>
    <a:effectLst/>
  </c:spPr>
  <c:txPr>
    <a:bodyPr/>
    <a:lstStyle/>
    <a:p>
      <a:pPr>
        <a:defRPr sz="1800"/>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layout>
        <c:manualLayout>
          <c:layoutTarget val="inner"/>
          <c:xMode val="edge"/>
          <c:yMode val="edge"/>
          <c:x val="0.12370093531096937"/>
          <c:y val="4.5526251201188035E-2"/>
          <c:w val="0.85952783897414364"/>
          <c:h val="0.93322816490492422"/>
        </c:manualLayout>
      </c:layout>
      <c:barChart>
        <c:barDir val="bar"/>
        <c:grouping val="clustered"/>
        <c:varyColors val="0"/>
        <c:ser>
          <c:idx val="0"/>
          <c:order val="0"/>
          <c:tx>
            <c:strRef>
              <c:f>Sheet1!$B$1</c:f>
              <c:strCache>
                <c:ptCount val="1"/>
                <c:pt idx="0">
                  <c:v>Series 1</c:v>
                </c:pt>
              </c:strCache>
            </c:strRef>
          </c:tx>
          <c:spPr>
            <a:solidFill>
              <a:schemeClr val="accent2"/>
            </a:solidFill>
            <a:ln>
              <a:noFill/>
            </a:ln>
            <a:effectLst/>
          </c:spPr>
          <c:invertIfNegative val="0"/>
          <c:dLbls>
            <c:delete val="1"/>
          </c:dLbls>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F8F1-2E46-818D-E6B307E63C13}"/>
            </c:ext>
          </c:extLst>
        </c:ser>
        <c:dLbls>
          <c:dLblPos val="outEnd"/>
          <c:showLegendKey val="0"/>
          <c:showVal val="1"/>
          <c:showCatName val="0"/>
          <c:showSerName val="0"/>
          <c:showPercent val="0"/>
          <c:showBubbleSize val="0"/>
        </c:dLbls>
        <c:gapWidth val="120"/>
        <c:axId val="613398128"/>
        <c:axId val="613387728"/>
      </c:barChart>
      <c:catAx>
        <c:axId val="613398128"/>
        <c:scaling>
          <c:orientation val="minMax"/>
        </c:scaling>
        <c:delete val="1"/>
        <c:axPos val="l"/>
        <c:numFmt formatCode="General" sourceLinked="1"/>
        <c:majorTickMark val="none"/>
        <c:minorTickMark val="none"/>
        <c:tickLblPos val="nextTo"/>
        <c:crossAx val="613387728"/>
        <c:crosses val="autoZero"/>
        <c:auto val="1"/>
        <c:lblAlgn val="ctr"/>
        <c:lblOffset val="100"/>
        <c:noMultiLvlLbl val="0"/>
      </c:catAx>
      <c:valAx>
        <c:axId val="613387728"/>
        <c:scaling>
          <c:orientation val="minMax"/>
        </c:scaling>
        <c:delete val="1"/>
        <c:axPos val="b"/>
        <c:numFmt formatCode="General" sourceLinked="1"/>
        <c:majorTickMark val="none"/>
        <c:minorTickMark val="none"/>
        <c:tickLblPos val="nextTo"/>
        <c:crossAx val="6133981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latin typeface="Albert Sans"/>
        </a:defRPr>
      </a:pPr>
      <a:endParaRPr lang="en-US"/>
    </a:p>
  </c:txPr>
  <c:externalData r:id="rId3">
    <c:autoUpdate val="0"/>
  </c:externalData>
  <c:userShapes r:id="rId4"/>
</c:chartSpace>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Sheet1!$A$2:$A$11</cx:f>
        <cx:lvl ptCount="10">
          <cx:pt idx="0">Likely Scenario</cx:pt>
          <cx:pt idx="1">Item #1</cx:pt>
          <cx:pt idx="2">Item #2</cx:pt>
          <cx:pt idx="3">Item #3</cx:pt>
          <cx:pt idx="4">Item #6</cx:pt>
          <cx:pt idx="5">Item #7</cx:pt>
          <cx:pt idx="6">Item #8</cx:pt>
          <cx:pt idx="7">Item #9</cx:pt>
          <cx:pt idx="8">Item #10</cx:pt>
          <cx:pt idx="9">Target Scenario</cx:pt>
        </cx:lvl>
      </cx:strDim>
      <cx:numDim type="val">
        <cx:f>Sheet1!$B$2:$B$11</cx:f>
        <cx:lvl ptCount="10" formatCode="_(&quot;$&quot;* #,##0_);_(&quot;$&quot;* \(#,##0\);_(&quot;$&quot;* &quot;-&quot;??_);_(@_)">
          <cx:pt idx="0">65</cx:pt>
          <cx:pt idx="1">80</cx:pt>
          <cx:pt idx="2">100</cx:pt>
          <cx:pt idx="3">15</cx:pt>
          <cx:pt idx="4">15</cx:pt>
          <cx:pt idx="5">30</cx:pt>
          <cx:pt idx="6">5</cx:pt>
          <cx:pt idx="7">245</cx:pt>
          <cx:pt idx="8">5</cx:pt>
          <cx:pt idx="9">560</cx:pt>
        </cx:lvl>
      </cx:numDim>
    </cx:data>
  </cx:chartData>
  <cx:chart>
    <cx:plotArea>
      <cx:plotAreaRegion>
        <cx:series layoutId="waterfall" uniqueId="{D2F7B252-3819-4C51-BBAB-2DD764379EEE}">
          <cx:tx>
            <cx:txData>
              <cx:f>Sheet1!$B$1</cx:f>
              <cx:v>Series1</cx:v>
            </cx:txData>
          </cx:tx>
          <cx:spPr>
            <a:solidFill>
              <a:srgbClr val="EA6060"/>
            </a:solidFill>
          </cx:spPr>
          <cx:dataLabels pos="ctr">
            <cx:txPr>
              <a:bodyPr spcFirstLastPara="1" vertOverflow="ellipsis" horzOverflow="overflow" wrap="square" lIns="0" tIns="0" rIns="0" bIns="0" anchor="ctr" anchorCtr="1"/>
              <a:lstStyle/>
              <a:p>
                <a:pPr algn="ctr" rtl="0">
                  <a:defRPr sz="1400" b="1">
                    <a:solidFill>
                      <a:schemeClr val="tx1"/>
                    </a:solidFill>
                    <a:latin typeface="Albert Sans" pitchFamily="2" charset="77"/>
                    <a:ea typeface="Albert Sans" pitchFamily="2" charset="77"/>
                    <a:cs typeface="Albert Sans" pitchFamily="2" charset="77"/>
                  </a:defRPr>
                </a:pPr>
                <a:endParaRPr lang="en-US" sz="1400" b="1" i="0" u="none" strike="noStrike" baseline="0">
                  <a:solidFill>
                    <a:schemeClr val="tx1"/>
                  </a:solidFill>
                  <a:latin typeface="Albert Sans" pitchFamily="2" charset="77"/>
                </a:endParaRPr>
              </a:p>
            </cx:txPr>
            <cx:visibility seriesName="0" categoryName="0" value="1"/>
            <cx:separator>, </cx:separator>
            <cx:dataLabel idx="9" pos="ctr">
              <cx:txPr>
                <a:bodyPr spcFirstLastPara="1" vertOverflow="ellipsis" horzOverflow="overflow" wrap="square" lIns="0" tIns="0" rIns="0" bIns="0" anchor="ctr" anchorCtr="1"/>
                <a:lstStyle/>
                <a:p>
                  <a:pPr algn="ctr" rtl="0">
                    <a:defRPr sz="1400">
                      <a:solidFill>
                        <a:schemeClr val="tx1"/>
                      </a:solidFill>
                    </a:defRPr>
                  </a:pPr>
                  <a:r>
                    <a:rPr lang="en-US" sz="1400" b="1" i="0" u="none" strike="noStrike" baseline="0">
                      <a:solidFill>
                        <a:schemeClr val="tx1"/>
                      </a:solidFill>
                      <a:latin typeface="Graphik"/>
                    </a:rPr>
                    <a:t> $560 </a:t>
                  </a:r>
                </a:p>
              </cx:txPr>
              <cx:visibility seriesName="0" categoryName="0" value="1"/>
              <cx:separator>, </cx:separator>
            </cx:dataLabel>
          </cx:dataLabels>
          <cx:dataId val="0"/>
          <cx:layoutPr>
            <cx:visibility connectorLines="1"/>
            <cx:subtotals/>
          </cx:layoutPr>
        </cx:series>
      </cx:plotAreaRegion>
      <cx:axis id="0">
        <cx:catScaling gapWidth="0.620000005"/>
        <cx:minorTickMarks type="in"/>
        <cx:tickLabels/>
        <cx:txPr>
          <a:bodyPr spcFirstLastPara="1" vertOverflow="ellipsis" horzOverflow="overflow" wrap="square" lIns="0" tIns="0" rIns="0" bIns="0" anchor="ctr" anchorCtr="1"/>
          <a:lstStyle/>
          <a:p>
            <a:pPr algn="ctr" rtl="0">
              <a:defRPr sz="1000">
                <a:latin typeface="Albert Sans" pitchFamily="2" charset="77"/>
                <a:ea typeface="Albert Sans" pitchFamily="2" charset="77"/>
                <a:cs typeface="Albert Sans" pitchFamily="2" charset="77"/>
              </a:defRPr>
            </a:pPr>
            <a:endParaRPr lang="en-US" sz="1000" b="0" i="0" u="none" strike="noStrike" baseline="0">
              <a:solidFill>
                <a:srgbClr val="000000">
                  <a:lumMod val="65000"/>
                  <a:lumOff val="35000"/>
                </a:srgbClr>
              </a:solidFill>
              <a:latin typeface="Albert Sans" pitchFamily="2" charset="77"/>
            </a:endParaRPr>
          </a:p>
        </cx:txPr>
      </cx:axis>
      <cx:axis id="1" hidden="1">
        <cx:valScaling/>
        <cx:tickLabels/>
      </cx:axis>
    </cx:plotArea>
  </cx:chart>
  <cx:spPr>
    <a:solidFill>
      <a:schemeClr val="bg1"/>
    </a:solidFill>
  </cx:spPr>
  <cx:clrMapOvr bg1="lt1" tx1="dk1" bg2="lt2" tx2="dk2" accent1="accent1" accent2="accent2" accent3="accent3" accent4="accent4" accent5="accent5" accent6="accent6" hlink="hlink" folHlink="folHlink"/>
</cx:chartSpace>
</file>

<file path=ppt/charts/colors1.xml><?xml version="1.0" encoding="utf-8"?>
<cs:colorStyle xmlns:cs="http://schemas.microsoft.com/office/drawing/2012/chartStyle" xmlns:a="http://schemas.openxmlformats.org/drawingml/2006/main" meth="withinLinear" id="15">
  <a:schemeClr val="accent2"/>
</cs:colorStyle>
</file>

<file path=ppt/charts/colors2.xml><?xml version="1.0" encoding="utf-8"?>
<cs:colorStyle xmlns:cs="http://schemas.microsoft.com/office/drawing/2012/chartStyle" xmlns:a="http://schemas.openxmlformats.org/drawingml/2006/main" meth="withinLinear" id="15">
  <a:schemeClr val="accent2"/>
</cs:colorStyle>
</file>

<file path=ppt/charts/colors3.xml><?xml version="1.0" encoding="utf-8"?>
<cs:colorStyle xmlns:cs="http://schemas.microsoft.com/office/drawing/2012/chartStyle" xmlns:a="http://schemas.openxmlformats.org/drawingml/2006/main" meth="withinLinear" id="15">
  <a:schemeClr val="accent2"/>
</cs:colorStyle>
</file>

<file path=ppt/charts/colors4.xml><?xml version="1.0" encoding="utf-8"?>
<cs:colorStyle xmlns:cs="http://schemas.microsoft.com/office/drawing/2012/chartStyle" xmlns:a="http://schemas.openxmlformats.org/drawingml/2006/main" meth="withinLinear" id="15">
  <a:schemeClr val="accent2"/>
</cs:colorStyle>
</file>

<file path=ppt/charts/colors5.xml><?xml version="1.0" encoding="utf-8"?>
<cs:colorStyle xmlns:cs="http://schemas.microsoft.com/office/drawing/2012/chartStyle" xmlns:a="http://schemas.openxmlformats.org/drawingml/2006/main" meth="withinLinear" id="15">
  <a:schemeClr val="accent2"/>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charts/style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charts/style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395">
  <cs:axisTitle>
    <cs:lnRef idx="0"/>
    <cs:fillRef idx="0"/>
    <cs:effectRef idx="0"/>
    <cs:fontRef idx="minor">
      <a:schemeClr val="tx1">
        <a:lumMod val="65000"/>
        <a:lumOff val="35000"/>
      </a:schemeClr>
    </cs:fontRef>
    <cs:defRPr sz="1197"/>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cs:chartArea>
  <cs:dataLabel>
    <cs:lnRef idx="0"/>
    <cs:fillRef idx="0"/>
    <cs:effectRef idx="0"/>
    <cs:fontRef idx="minor">
      <a:schemeClr val="tx1">
        <a:lumMod val="65000"/>
        <a:lumOff val="35000"/>
      </a:schemeClr>
    </cs:fontRef>
    <cs:defRPr sz="1197"/>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862"/>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cs:valueAxis>
  <cs:wall>
    <cs:lnRef idx="0"/>
    <cs:fillRef idx="0"/>
    <cs:effectRef idx="0"/>
    <cs:fontRef idx="minor">
      <a:schemeClr val="tx1"/>
    </cs:fontRef>
  </cs:wall>
</cs:chartStyle>
</file>

<file path=ppt/drawings/drawing1.xml><?xml version="1.0" encoding="utf-8"?>
<c:userShapes xmlns:c="http://schemas.openxmlformats.org/drawingml/2006/chart">
  <cdr:relSizeAnchor xmlns:cdr="http://schemas.openxmlformats.org/drawingml/2006/chartDrawing">
    <cdr:from>
      <cdr:x>0</cdr:x>
      <cdr:y>0.1148</cdr:y>
    </cdr:from>
    <cdr:to>
      <cdr:x>0.12121</cdr:x>
      <cdr:y>0.21571</cdr:y>
    </cdr:to>
    <cdr:sp macro="" textlink="">
      <cdr:nvSpPr>
        <cdr:cNvPr id="2" name="Text Placeholder 39">
          <a:extLst xmlns:a="http://schemas.openxmlformats.org/drawingml/2006/main">
            <a:ext uri="{FF2B5EF4-FFF2-40B4-BE49-F238E27FC236}">
              <a16:creationId xmlns:a16="http://schemas.microsoft.com/office/drawing/2014/main" id="{0F201EC9-4EF6-3C19-F5AF-C35561306864}"/>
            </a:ext>
          </a:extLst>
        </cdr:cNvPr>
        <cdr:cNvSpPr>
          <a:spLocks xmlns:a="http://schemas.openxmlformats.org/drawingml/2006/main" noGrp="1"/>
        </cdr:cNvSpPr>
      </cdr:nvSpPr>
      <cdr:spPr>
        <a:xfrm xmlns:a="http://schemas.openxmlformats.org/drawingml/2006/main">
          <a:off x="0" y="480351"/>
          <a:ext cx="1009623" cy="422275"/>
        </a:xfrm>
        <a:prstGeom xmlns:a="http://schemas.openxmlformats.org/drawingml/2006/main" prst="rect">
          <a:avLst/>
        </a:prstGeom>
      </cdr:spPr>
      <cdr:txBody>
        <a:bodyPr xmlns:a="http://schemas.openxmlformats.org/drawingml/2006/main">
          <a:noAutofit/>
        </a:bodyPr>
        <a:lstStyle xmlns:a="http://schemas.openxmlformats.org/drawingml/2006/main">
          <a:lvl1pPr marL="0" indent="0" algn="l" defTabSz="914400" rtl="0" eaLnBrk="1" latinLnBrk="0" hangingPunct="1">
            <a:lnSpc>
              <a:spcPct val="90000"/>
            </a:lnSpc>
            <a:spcBef>
              <a:spcPts val="1000"/>
            </a:spcBef>
            <a:buFont typeface="Arial" panose="020B0604020202020204" pitchFamily="34" charset="0"/>
            <a:buNone/>
            <a:defRPr sz="1400" b="1" kern="1200">
              <a:solidFill>
                <a:schemeClr val="tx1"/>
              </a:solidFill>
              <a:latin typeface="Verdana" panose="020B0604030504040204" pitchFamily="34" charset="0"/>
              <a:ea typeface="Verdana" panose="020B0604030504040204" pitchFamily="34" charset="0"/>
              <a:cs typeface="Verdan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xmlns:a="http://schemas.openxmlformats.org/drawingml/2006/main">
          <a:pPr lvl="0"/>
          <a:r>
            <a:rPr lang="en-US" sz="1200" dirty="0">
              <a:latin typeface="Albert Sans" pitchFamily="2" charset="77"/>
            </a:rPr>
            <a:t>Click to edit</a:t>
          </a:r>
        </a:p>
      </cdr:txBody>
    </cdr:sp>
  </cdr:relSizeAnchor>
  <cdr:relSizeAnchor xmlns:cdr="http://schemas.openxmlformats.org/drawingml/2006/chartDrawing">
    <cdr:from>
      <cdr:x>0</cdr:x>
      <cdr:y>0.34398</cdr:y>
    </cdr:from>
    <cdr:to>
      <cdr:x>0.12121</cdr:x>
      <cdr:y>0.4449</cdr:y>
    </cdr:to>
    <cdr:sp macro="" textlink="">
      <cdr:nvSpPr>
        <cdr:cNvPr id="3" name="Text Placeholder 39">
          <a:extLst xmlns:a="http://schemas.openxmlformats.org/drawingml/2006/main">
            <a:ext uri="{FF2B5EF4-FFF2-40B4-BE49-F238E27FC236}">
              <a16:creationId xmlns:a16="http://schemas.microsoft.com/office/drawing/2014/main" id="{B724EEDE-D742-9425-D9CF-F670BD99F228}"/>
            </a:ext>
          </a:extLst>
        </cdr:cNvPr>
        <cdr:cNvSpPr>
          <a:spLocks xmlns:a="http://schemas.openxmlformats.org/drawingml/2006/main" noGrp="1"/>
        </cdr:cNvSpPr>
      </cdr:nvSpPr>
      <cdr:spPr>
        <a:xfrm xmlns:a="http://schemas.openxmlformats.org/drawingml/2006/main">
          <a:off x="0" y="1439356"/>
          <a:ext cx="1009623" cy="422275"/>
        </a:xfrm>
        <a:prstGeom xmlns:a="http://schemas.openxmlformats.org/drawingml/2006/main" prst="rect">
          <a:avLst/>
        </a:prstGeom>
      </cdr:spPr>
      <cdr:txBody>
        <a:bodyPr xmlns:a="http://schemas.openxmlformats.org/drawingml/2006/main">
          <a:noAutofit/>
        </a:bodyPr>
        <a:lstStyle xmlns:a="http://schemas.openxmlformats.org/drawingml/2006/main">
          <a:lvl1pPr marL="0" indent="0" algn="l" defTabSz="914400" rtl="0" eaLnBrk="1" latinLnBrk="0" hangingPunct="1">
            <a:lnSpc>
              <a:spcPct val="90000"/>
            </a:lnSpc>
            <a:spcBef>
              <a:spcPts val="1000"/>
            </a:spcBef>
            <a:buFont typeface="Arial" panose="020B0604020202020204" pitchFamily="34" charset="0"/>
            <a:buNone/>
            <a:defRPr sz="1400" b="1" kern="1200">
              <a:solidFill>
                <a:schemeClr val="tx1"/>
              </a:solidFill>
              <a:latin typeface="Verdana" panose="020B0604030504040204" pitchFamily="34" charset="0"/>
              <a:ea typeface="Verdana" panose="020B0604030504040204" pitchFamily="34" charset="0"/>
              <a:cs typeface="Verdan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xmlns:a="http://schemas.openxmlformats.org/drawingml/2006/main">
          <a:pPr lvl="0"/>
          <a:r>
            <a:rPr lang="en-US" sz="1200" dirty="0">
              <a:latin typeface="Albert Sans" pitchFamily="2" charset="77"/>
            </a:rPr>
            <a:t>Click to edit</a:t>
          </a:r>
        </a:p>
      </cdr:txBody>
    </cdr:sp>
  </cdr:relSizeAnchor>
  <cdr:relSizeAnchor xmlns:cdr="http://schemas.openxmlformats.org/drawingml/2006/chartDrawing">
    <cdr:from>
      <cdr:x>0</cdr:x>
      <cdr:y>0.5785</cdr:y>
    </cdr:from>
    <cdr:to>
      <cdr:x>0.12121</cdr:x>
      <cdr:y>0.67941</cdr:y>
    </cdr:to>
    <cdr:sp macro="" textlink="">
      <cdr:nvSpPr>
        <cdr:cNvPr id="4" name="Text Placeholder 39">
          <a:extLst xmlns:a="http://schemas.openxmlformats.org/drawingml/2006/main">
            <a:ext uri="{FF2B5EF4-FFF2-40B4-BE49-F238E27FC236}">
              <a16:creationId xmlns:a16="http://schemas.microsoft.com/office/drawing/2014/main" id="{B46723A8-B97F-A027-9382-C84A9B2C508F}"/>
            </a:ext>
          </a:extLst>
        </cdr:cNvPr>
        <cdr:cNvSpPr>
          <a:spLocks xmlns:a="http://schemas.openxmlformats.org/drawingml/2006/main" noGrp="1"/>
        </cdr:cNvSpPr>
      </cdr:nvSpPr>
      <cdr:spPr>
        <a:xfrm xmlns:a="http://schemas.openxmlformats.org/drawingml/2006/main">
          <a:off x="0" y="2420663"/>
          <a:ext cx="1009623" cy="422275"/>
        </a:xfrm>
        <a:prstGeom xmlns:a="http://schemas.openxmlformats.org/drawingml/2006/main" prst="rect">
          <a:avLst/>
        </a:prstGeom>
      </cdr:spPr>
      <cdr:txBody>
        <a:bodyPr xmlns:a="http://schemas.openxmlformats.org/drawingml/2006/main">
          <a:noAutofit/>
        </a:bodyPr>
        <a:lstStyle xmlns:a="http://schemas.openxmlformats.org/drawingml/2006/main">
          <a:lvl1pPr marL="0" indent="0" algn="l" defTabSz="914400" rtl="0" eaLnBrk="1" latinLnBrk="0" hangingPunct="1">
            <a:lnSpc>
              <a:spcPct val="90000"/>
            </a:lnSpc>
            <a:spcBef>
              <a:spcPts val="1000"/>
            </a:spcBef>
            <a:buFont typeface="Arial" panose="020B0604020202020204" pitchFamily="34" charset="0"/>
            <a:buNone/>
            <a:defRPr sz="1400" b="1" kern="1200">
              <a:solidFill>
                <a:schemeClr val="tx1"/>
              </a:solidFill>
              <a:latin typeface="Verdana" panose="020B0604030504040204" pitchFamily="34" charset="0"/>
              <a:ea typeface="Verdana" panose="020B0604030504040204" pitchFamily="34" charset="0"/>
              <a:cs typeface="Verdan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xmlns:a="http://schemas.openxmlformats.org/drawingml/2006/main">
          <a:pPr lvl="0"/>
          <a:r>
            <a:rPr lang="en-US" sz="1200" dirty="0">
              <a:latin typeface="Albert Sans" pitchFamily="2" charset="77"/>
            </a:rPr>
            <a:t>Click to edit</a:t>
          </a:r>
        </a:p>
      </cdr:txBody>
    </cdr:sp>
  </cdr:relSizeAnchor>
  <cdr:relSizeAnchor xmlns:cdr="http://schemas.openxmlformats.org/drawingml/2006/chartDrawing">
    <cdr:from>
      <cdr:x>0</cdr:x>
      <cdr:y>0.81301</cdr:y>
    </cdr:from>
    <cdr:to>
      <cdr:x>0.12121</cdr:x>
      <cdr:y>0.91393</cdr:y>
    </cdr:to>
    <cdr:sp macro="" textlink="">
      <cdr:nvSpPr>
        <cdr:cNvPr id="5" name="Text Placeholder 39">
          <a:extLst xmlns:a="http://schemas.openxmlformats.org/drawingml/2006/main">
            <a:ext uri="{FF2B5EF4-FFF2-40B4-BE49-F238E27FC236}">
              <a16:creationId xmlns:a16="http://schemas.microsoft.com/office/drawing/2014/main" id="{92443113-6C26-5C8A-429E-D2B44A97C00C}"/>
            </a:ext>
          </a:extLst>
        </cdr:cNvPr>
        <cdr:cNvSpPr>
          <a:spLocks xmlns:a="http://schemas.openxmlformats.org/drawingml/2006/main" noGrp="1"/>
        </cdr:cNvSpPr>
      </cdr:nvSpPr>
      <cdr:spPr>
        <a:xfrm xmlns:a="http://schemas.openxmlformats.org/drawingml/2006/main">
          <a:off x="0" y="3401971"/>
          <a:ext cx="1009623" cy="422275"/>
        </a:xfrm>
        <a:prstGeom xmlns:a="http://schemas.openxmlformats.org/drawingml/2006/main" prst="rect">
          <a:avLst/>
        </a:prstGeom>
      </cdr:spPr>
      <cdr:txBody>
        <a:bodyPr xmlns:a="http://schemas.openxmlformats.org/drawingml/2006/main">
          <a:noAutofit/>
        </a:bodyPr>
        <a:lstStyle xmlns:a="http://schemas.openxmlformats.org/drawingml/2006/main">
          <a:lvl1pPr marL="0" indent="0" algn="l" defTabSz="914400" rtl="0" eaLnBrk="1" latinLnBrk="0" hangingPunct="1">
            <a:lnSpc>
              <a:spcPct val="90000"/>
            </a:lnSpc>
            <a:spcBef>
              <a:spcPts val="1000"/>
            </a:spcBef>
            <a:buFont typeface="Arial" panose="020B0604020202020204" pitchFamily="34" charset="0"/>
            <a:buNone/>
            <a:defRPr sz="1400" b="1" kern="1200">
              <a:solidFill>
                <a:schemeClr val="tx1"/>
              </a:solidFill>
              <a:latin typeface="Verdana" panose="020B0604030504040204" pitchFamily="34" charset="0"/>
              <a:ea typeface="Verdana" panose="020B0604030504040204" pitchFamily="34" charset="0"/>
              <a:cs typeface="Verdan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xmlns:a="http://schemas.openxmlformats.org/drawingml/2006/main">
          <a:pPr lvl="0"/>
          <a:r>
            <a:rPr lang="en-US" sz="1200" dirty="0">
              <a:latin typeface="Albert Sans" pitchFamily="2" charset="77"/>
            </a:rPr>
            <a:t>Click to edit</a:t>
          </a:r>
        </a:p>
      </cdr:txBody>
    </cdr:sp>
  </cdr:relSizeAnchor>
  <cdr:relSizeAnchor xmlns:cdr="http://schemas.openxmlformats.org/drawingml/2006/chartDrawing">
    <cdr:from>
      <cdr:x>0.89633</cdr:x>
      <cdr:y>0.1068</cdr:y>
    </cdr:from>
    <cdr:to>
      <cdr:x>1</cdr:x>
      <cdr:y>0.20772</cdr:y>
    </cdr:to>
    <cdr:sp macro="" textlink="">
      <cdr:nvSpPr>
        <cdr:cNvPr id="6" name="Text Placeholder 39">
          <a:extLst xmlns:a="http://schemas.openxmlformats.org/drawingml/2006/main">
            <a:ext uri="{FF2B5EF4-FFF2-40B4-BE49-F238E27FC236}">
              <a16:creationId xmlns:a16="http://schemas.microsoft.com/office/drawing/2014/main" id="{68A28C44-7942-70A5-B243-8F1C030EC541}"/>
            </a:ext>
          </a:extLst>
        </cdr:cNvPr>
        <cdr:cNvSpPr>
          <a:spLocks xmlns:a="http://schemas.openxmlformats.org/drawingml/2006/main" noGrp="1"/>
        </cdr:cNvSpPr>
      </cdr:nvSpPr>
      <cdr:spPr>
        <a:xfrm xmlns:a="http://schemas.openxmlformats.org/drawingml/2006/main">
          <a:off x="7466179" y="446898"/>
          <a:ext cx="863564" cy="422275"/>
        </a:xfrm>
        <a:prstGeom xmlns:a="http://schemas.openxmlformats.org/drawingml/2006/main" prst="rect">
          <a:avLst/>
        </a:prstGeom>
      </cdr:spPr>
      <cdr:txBody>
        <a:bodyPr xmlns:a="http://schemas.openxmlformats.org/drawingml/2006/main" anchor="ctr">
          <a:noAutofit/>
        </a:bodyPr>
        <a:lstStyle xmlns:a="http://schemas.openxmlformats.org/drawingml/2006/main">
          <a:lvl1pPr marL="0" indent="0" algn="l" defTabSz="914400" rtl="0" eaLnBrk="1" latinLnBrk="0" hangingPunct="1">
            <a:lnSpc>
              <a:spcPct val="90000"/>
            </a:lnSpc>
            <a:spcBef>
              <a:spcPts val="1000"/>
            </a:spcBef>
            <a:buFont typeface="Arial" panose="020B0604020202020204" pitchFamily="34" charset="0"/>
            <a:buNone/>
            <a:defRPr sz="1400" b="1" kern="1200">
              <a:solidFill>
                <a:schemeClr val="tx1"/>
              </a:solidFill>
              <a:latin typeface="Verdana" panose="020B0604030504040204" pitchFamily="34" charset="0"/>
              <a:ea typeface="Verdana" panose="020B0604030504040204" pitchFamily="34" charset="0"/>
              <a:cs typeface="Verdan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xmlns:a="http://schemas.openxmlformats.org/drawingml/2006/main">
          <a:pPr lvl="0" algn="ctr"/>
          <a:r>
            <a:rPr lang="en-US" sz="1200" dirty="0">
              <a:solidFill>
                <a:schemeClr val="accent2"/>
              </a:solidFill>
              <a:latin typeface="Albert Sans" pitchFamily="2" charset="77"/>
            </a:rPr>
            <a:t>XX</a:t>
          </a:r>
        </a:p>
      </cdr:txBody>
    </cdr:sp>
  </cdr:relSizeAnchor>
  <cdr:relSizeAnchor xmlns:cdr="http://schemas.openxmlformats.org/drawingml/2006/chartDrawing">
    <cdr:from>
      <cdr:x>0.72765</cdr:x>
      <cdr:y>0.34206</cdr:y>
    </cdr:from>
    <cdr:to>
      <cdr:x>0.83132</cdr:x>
      <cdr:y>0.44297</cdr:y>
    </cdr:to>
    <cdr:sp macro="" textlink="">
      <cdr:nvSpPr>
        <cdr:cNvPr id="7" name="Text Placeholder 39">
          <a:extLst xmlns:a="http://schemas.openxmlformats.org/drawingml/2006/main">
            <a:ext uri="{FF2B5EF4-FFF2-40B4-BE49-F238E27FC236}">
              <a16:creationId xmlns:a16="http://schemas.microsoft.com/office/drawing/2014/main" id="{92207DEE-5FF8-2F3D-9D64-C2BC795F7240}"/>
            </a:ext>
          </a:extLst>
        </cdr:cNvPr>
        <cdr:cNvSpPr>
          <a:spLocks xmlns:a="http://schemas.openxmlformats.org/drawingml/2006/main" noGrp="1"/>
        </cdr:cNvSpPr>
      </cdr:nvSpPr>
      <cdr:spPr>
        <a:xfrm xmlns:a="http://schemas.openxmlformats.org/drawingml/2006/main">
          <a:off x="6061125" y="1431307"/>
          <a:ext cx="863564" cy="422275"/>
        </a:xfrm>
        <a:prstGeom xmlns:a="http://schemas.openxmlformats.org/drawingml/2006/main" prst="rect">
          <a:avLst/>
        </a:prstGeom>
      </cdr:spPr>
      <cdr:txBody>
        <a:bodyPr xmlns:a="http://schemas.openxmlformats.org/drawingml/2006/main" anchor="ctr">
          <a:noAutofit/>
        </a:bodyPr>
        <a:lstStyle xmlns:a="http://schemas.openxmlformats.org/drawingml/2006/main">
          <a:lvl1pPr marL="0" indent="0" algn="l" defTabSz="914400" rtl="0" eaLnBrk="1" latinLnBrk="0" hangingPunct="1">
            <a:lnSpc>
              <a:spcPct val="90000"/>
            </a:lnSpc>
            <a:spcBef>
              <a:spcPts val="1000"/>
            </a:spcBef>
            <a:buFont typeface="Arial" panose="020B0604020202020204" pitchFamily="34" charset="0"/>
            <a:buNone/>
            <a:defRPr sz="1400" b="1" kern="1200">
              <a:solidFill>
                <a:schemeClr val="tx1"/>
              </a:solidFill>
              <a:latin typeface="Verdana" panose="020B0604030504040204" pitchFamily="34" charset="0"/>
              <a:ea typeface="Verdana" panose="020B0604030504040204" pitchFamily="34" charset="0"/>
              <a:cs typeface="Verdan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xmlns:a="http://schemas.openxmlformats.org/drawingml/2006/main">
          <a:pPr lvl="0" algn="ctr"/>
          <a:r>
            <a:rPr lang="en-US" sz="1200" dirty="0">
              <a:solidFill>
                <a:schemeClr val="accent2"/>
              </a:solidFill>
              <a:latin typeface="Albert Sans" pitchFamily="2" charset="77"/>
            </a:rPr>
            <a:t>XX</a:t>
          </a:r>
        </a:p>
      </cdr:txBody>
    </cdr:sp>
  </cdr:relSizeAnchor>
  <cdr:relSizeAnchor xmlns:cdr="http://schemas.openxmlformats.org/drawingml/2006/chartDrawing">
    <cdr:from>
      <cdr:x>0.55495</cdr:x>
      <cdr:y>0.57657</cdr:y>
    </cdr:from>
    <cdr:to>
      <cdr:x>0.65863</cdr:x>
      <cdr:y>0.67749</cdr:y>
    </cdr:to>
    <cdr:sp macro="" textlink="">
      <cdr:nvSpPr>
        <cdr:cNvPr id="8" name="Text Placeholder 39">
          <a:extLst xmlns:a="http://schemas.openxmlformats.org/drawingml/2006/main">
            <a:ext uri="{FF2B5EF4-FFF2-40B4-BE49-F238E27FC236}">
              <a16:creationId xmlns:a16="http://schemas.microsoft.com/office/drawing/2014/main" id="{7D6CCB4E-E023-548D-FB17-37A22E03F14C}"/>
            </a:ext>
          </a:extLst>
        </cdr:cNvPr>
        <cdr:cNvSpPr>
          <a:spLocks xmlns:a="http://schemas.openxmlformats.org/drawingml/2006/main" noGrp="1"/>
        </cdr:cNvSpPr>
      </cdr:nvSpPr>
      <cdr:spPr>
        <a:xfrm xmlns:a="http://schemas.openxmlformats.org/drawingml/2006/main">
          <a:off x="4622617" y="2412614"/>
          <a:ext cx="863564" cy="422275"/>
        </a:xfrm>
        <a:prstGeom xmlns:a="http://schemas.openxmlformats.org/drawingml/2006/main" prst="rect">
          <a:avLst/>
        </a:prstGeom>
      </cdr:spPr>
      <cdr:txBody>
        <a:bodyPr xmlns:a="http://schemas.openxmlformats.org/drawingml/2006/main" anchor="ctr">
          <a:noAutofit/>
        </a:bodyPr>
        <a:lstStyle xmlns:a="http://schemas.openxmlformats.org/drawingml/2006/main">
          <a:lvl1pPr marL="0" indent="0" algn="l" defTabSz="914400" rtl="0" eaLnBrk="1" latinLnBrk="0" hangingPunct="1">
            <a:lnSpc>
              <a:spcPct val="90000"/>
            </a:lnSpc>
            <a:spcBef>
              <a:spcPts val="1000"/>
            </a:spcBef>
            <a:buFont typeface="Arial" panose="020B0604020202020204" pitchFamily="34" charset="0"/>
            <a:buNone/>
            <a:defRPr sz="1400" b="1" kern="1200">
              <a:solidFill>
                <a:schemeClr val="tx1"/>
              </a:solidFill>
              <a:latin typeface="Verdana" panose="020B0604030504040204" pitchFamily="34" charset="0"/>
              <a:ea typeface="Verdana" panose="020B0604030504040204" pitchFamily="34" charset="0"/>
              <a:cs typeface="Verdan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xmlns:a="http://schemas.openxmlformats.org/drawingml/2006/main">
          <a:pPr lvl="0" algn="ctr"/>
          <a:r>
            <a:rPr lang="en-US" sz="1200" dirty="0">
              <a:solidFill>
                <a:schemeClr val="accent2"/>
              </a:solidFill>
              <a:latin typeface="Albert Sans" pitchFamily="2" charset="77"/>
            </a:rPr>
            <a:t>XX</a:t>
          </a:r>
        </a:p>
      </cdr:txBody>
    </cdr:sp>
  </cdr:relSizeAnchor>
  <cdr:relSizeAnchor xmlns:cdr="http://schemas.openxmlformats.org/drawingml/2006/chartDrawing">
    <cdr:from>
      <cdr:x>0.86152</cdr:x>
      <cdr:y>0.81109</cdr:y>
    </cdr:from>
    <cdr:to>
      <cdr:x>0.96519</cdr:x>
      <cdr:y>0.91201</cdr:y>
    </cdr:to>
    <cdr:sp macro="" textlink="">
      <cdr:nvSpPr>
        <cdr:cNvPr id="9" name="Text Placeholder 39">
          <a:extLst xmlns:a="http://schemas.openxmlformats.org/drawingml/2006/main">
            <a:ext uri="{FF2B5EF4-FFF2-40B4-BE49-F238E27FC236}">
              <a16:creationId xmlns:a16="http://schemas.microsoft.com/office/drawing/2014/main" id="{A24D8D05-2981-B4E0-34AE-E025A007B647}"/>
            </a:ext>
          </a:extLst>
        </cdr:cNvPr>
        <cdr:cNvSpPr>
          <a:spLocks xmlns:a="http://schemas.openxmlformats.org/drawingml/2006/main" noGrp="1"/>
        </cdr:cNvSpPr>
      </cdr:nvSpPr>
      <cdr:spPr>
        <a:xfrm xmlns:a="http://schemas.openxmlformats.org/drawingml/2006/main">
          <a:off x="7176247" y="3393922"/>
          <a:ext cx="863564" cy="422275"/>
        </a:xfrm>
        <a:prstGeom xmlns:a="http://schemas.openxmlformats.org/drawingml/2006/main" prst="rect">
          <a:avLst/>
        </a:prstGeom>
      </cdr:spPr>
      <cdr:txBody>
        <a:bodyPr xmlns:a="http://schemas.openxmlformats.org/drawingml/2006/main" anchor="ctr">
          <a:noAutofit/>
        </a:bodyPr>
        <a:lstStyle xmlns:a="http://schemas.openxmlformats.org/drawingml/2006/main">
          <a:lvl1pPr marL="0" indent="0" algn="l" defTabSz="914400" rtl="0" eaLnBrk="1" latinLnBrk="0" hangingPunct="1">
            <a:lnSpc>
              <a:spcPct val="90000"/>
            </a:lnSpc>
            <a:spcBef>
              <a:spcPts val="1000"/>
            </a:spcBef>
            <a:buFont typeface="Arial" panose="020B0604020202020204" pitchFamily="34" charset="0"/>
            <a:buNone/>
            <a:defRPr sz="1400" b="1" kern="1200">
              <a:solidFill>
                <a:schemeClr val="tx1"/>
              </a:solidFill>
              <a:latin typeface="Verdana" panose="020B0604030504040204" pitchFamily="34" charset="0"/>
              <a:ea typeface="Verdana" panose="020B0604030504040204" pitchFamily="34" charset="0"/>
              <a:cs typeface="Verdan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xmlns:a="http://schemas.openxmlformats.org/drawingml/2006/main">
          <a:pPr lvl="0" algn="ctr"/>
          <a:r>
            <a:rPr lang="en-US" sz="1200" dirty="0">
              <a:solidFill>
                <a:schemeClr val="accent2"/>
              </a:solidFill>
              <a:latin typeface="Albert Sans" pitchFamily="2" charset="77"/>
            </a:rPr>
            <a:t>XX</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82B6F0-E9D4-1645-B4F9-1ADDE5786224}" type="datetimeFigureOut">
              <a:rPr lang="en-US" smtClean="0"/>
              <a:t>9/24/2025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D23216-BA11-8746-B864-8607E0F5103B}" type="slidenum">
              <a:rPr lang="en-US" smtClean="0"/>
              <a:t>‹Nº›</a:t>
            </a:fld>
            <a:endParaRPr lang="en-US"/>
          </a:p>
        </p:txBody>
      </p:sp>
    </p:spTree>
    <p:extLst>
      <p:ext uri="{BB962C8B-B14F-4D97-AF65-F5344CB8AC3E}">
        <p14:creationId xmlns:p14="http://schemas.microsoft.com/office/powerpoint/2010/main" val="1809725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lvl="0"/>
            <a:r>
              <a:rPr lang="es-ES" sz="1200" b="1" kern="1200" dirty="0">
                <a:solidFill>
                  <a:schemeClr val="tx1"/>
                </a:solidFill>
                <a:effectLst/>
                <a:latin typeface="+mn-lt"/>
                <a:ea typeface="+mn-ea"/>
                <a:cs typeface="+mn-cs"/>
              </a:rPr>
              <a:t>Discurso del formador:</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"¡Buenos días a todos y bienvenidos! Mi nombre es [Nombre del Formador] y durante las próximas 20 horas vamos a emprender un viaje para transformar nuestra relación con Excel."</a:t>
            </a:r>
          </a:p>
          <a:p>
            <a:pPr lvl="1"/>
            <a:r>
              <a:rPr lang="es-ES" sz="1200" kern="1200" dirty="0">
                <a:solidFill>
                  <a:schemeClr val="tx1"/>
                </a:solidFill>
                <a:effectLst/>
                <a:latin typeface="+mn-lt"/>
                <a:ea typeface="+mn-ea"/>
                <a:cs typeface="+mn-cs"/>
              </a:rPr>
              <a:t>"Entiendo que muchos de vosotros sois Secretarios, Interventores, Tesoreros... y que Excel es una herramienta que usáis a diario, a veces por obligación más que por devoción. Puede ser una fuente de frustración, de tareas repetitivas y de errores inesperados."</a:t>
            </a:r>
          </a:p>
          <a:p>
            <a:pPr lvl="1"/>
            <a:r>
              <a:rPr lang="es-ES" sz="1200" kern="1200" dirty="0">
                <a:solidFill>
                  <a:schemeClr val="tx1"/>
                </a:solidFill>
                <a:effectLst/>
                <a:latin typeface="+mn-lt"/>
                <a:ea typeface="+mn-ea"/>
                <a:cs typeface="+mn-cs"/>
              </a:rPr>
              <a:t>"Mi objetivo personal no es enseñaros 100 funciones de memoria. Mi objetivo es daros un método y las herramientas clave para que Excel deje de ser un problema y se convierta en vuestro mejor aliado para gestionar, analizar y presentar la información de vuestro ayuntamiento de forma eficiente y fiable."</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1</a:t>
            </a:fld>
            <a:endParaRPr lang="en-US"/>
          </a:p>
        </p:txBody>
      </p:sp>
    </p:spTree>
    <p:extLst>
      <p:ext uri="{BB962C8B-B14F-4D97-AF65-F5344CB8AC3E}">
        <p14:creationId xmlns:p14="http://schemas.microsoft.com/office/powerpoint/2010/main" val="1023023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r>
              <a:rPr lang="es-ES" sz="1200" b="1" i="0" kern="1200" dirty="0">
                <a:solidFill>
                  <a:schemeClr val="tx1"/>
                </a:solidFill>
                <a:effectLst/>
                <a:latin typeface="+mn-lt"/>
                <a:ea typeface="+mn-ea"/>
                <a:cs typeface="+mn-cs"/>
              </a:rPr>
              <a:t>Apartado 1A.1</a:t>
            </a:r>
          </a:p>
          <a:p>
            <a:endParaRPr lang="es-ES" sz="1200" b="1" i="0" kern="1200" dirty="0">
              <a:solidFill>
                <a:schemeClr val="tx1"/>
              </a:solidFill>
              <a:effectLst/>
              <a:latin typeface="+mn-lt"/>
              <a:ea typeface="+mn-ea"/>
              <a:cs typeface="+mn-cs"/>
            </a:endParaRPr>
          </a:p>
          <a:p>
            <a:r>
              <a:rPr lang="es-ES" sz="1200" b="1" i="0" kern="1200" dirty="0">
                <a:solidFill>
                  <a:schemeClr val="tx1"/>
                </a:solidFill>
                <a:effectLst/>
                <a:latin typeface="+mn-lt"/>
                <a:ea typeface="+mn-ea"/>
                <a:cs typeface="+mn-cs"/>
              </a:rPr>
              <a:t>Guion y Argumentario para el Formador al Presentar esta Diapositiva</a:t>
            </a:r>
          </a:p>
          <a:p>
            <a:r>
              <a:rPr lang="es-ES" sz="1200" b="0" i="0" kern="1200" dirty="0">
                <a:solidFill>
                  <a:schemeClr val="tx1"/>
                </a:solidFill>
                <a:effectLst/>
                <a:latin typeface="+mn-lt"/>
                <a:ea typeface="+mn-ea"/>
                <a:cs typeface="+mn-cs"/>
              </a:rPr>
              <a:t>"Muy bien, esta es la ruta que vamos a seguir juntos durante las próximas 20 horas. Lo hemos diseñado como un camino lógico, donde cada módulo se construye sobre el anterior, llevándonos desde los cimientos más sólidos hasta la automatización."</a:t>
            </a:r>
          </a:p>
          <a:p>
            <a:r>
              <a:rPr lang="es-ES" sz="1200" b="1" i="0" kern="1200" dirty="0">
                <a:solidFill>
                  <a:schemeClr val="tx1"/>
                </a:solidFill>
                <a:effectLst/>
                <a:latin typeface="+mn-lt"/>
                <a:ea typeface="+mn-ea"/>
                <a:cs typeface="+mn-cs"/>
              </a:rPr>
              <a:t>(El formador señala cada módulo mientras lo explica)</a:t>
            </a:r>
            <a:endParaRPr lang="es-ES" sz="1200" b="0" i="0" kern="1200" dirty="0">
              <a:solidFill>
                <a:schemeClr val="tx1"/>
              </a:solidFill>
              <a:effectLst/>
              <a:latin typeface="+mn-lt"/>
              <a:ea typeface="+mn-ea"/>
              <a:cs typeface="+mn-cs"/>
            </a:endParaRPr>
          </a:p>
          <a:p>
            <a:r>
              <a:rPr lang="es-ES" sz="1200" b="1" i="0" kern="1200" dirty="0">
                <a:solidFill>
                  <a:schemeClr val="tx1"/>
                </a:solidFill>
                <a:effectLst/>
                <a:latin typeface="+mn-lt"/>
                <a:ea typeface="+mn-ea"/>
                <a:cs typeface="+mn-cs"/>
              </a:rPr>
              <a:t>1. Módulo 1: Conocimientos Esenciales</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"Empezaremos por aquí, por la </a:t>
            </a:r>
            <a:r>
              <a:rPr lang="es-ES" sz="1200" b="1" i="0" kern="1200" dirty="0">
                <a:solidFill>
                  <a:schemeClr val="tx1"/>
                </a:solidFill>
                <a:effectLst/>
                <a:latin typeface="+mn-lt"/>
                <a:ea typeface="+mn-ea"/>
                <a:cs typeface="+mn-cs"/>
              </a:rPr>
              <a:t>base sólida</a:t>
            </a:r>
            <a:r>
              <a:rPr lang="es-ES" sz="1200" b="0" i="0" kern="1200" dirty="0">
                <a:solidFill>
                  <a:schemeClr val="tx1"/>
                </a:solidFill>
                <a:effectLst/>
                <a:latin typeface="+mn-lt"/>
                <a:ea typeface="+mn-ea"/>
                <a:cs typeface="+mn-cs"/>
              </a:rPr>
              <a:t>. Este es el módulo más importante. Aquí nos aseguraremos de que todos hablamos el mismo idioma, organizamos nuestros datos a prueba de errores y dominamos las fórmulas clave, como el nuevo </a:t>
            </a:r>
            <a:r>
              <a:rPr lang="es-ES" sz="1200" b="1" i="0" kern="1200" dirty="0">
                <a:solidFill>
                  <a:schemeClr val="tx1"/>
                </a:solidFill>
                <a:effectLst/>
                <a:latin typeface="+mn-lt"/>
                <a:ea typeface="+mn-ea"/>
                <a:cs typeface="+mn-cs"/>
              </a:rPr>
              <a:t>BUSCARX</a:t>
            </a:r>
            <a:r>
              <a:rPr lang="es-ES" sz="1200" b="0" i="0" kern="1200" dirty="0">
                <a:solidFill>
                  <a:schemeClr val="tx1"/>
                </a:solidFill>
                <a:effectLst/>
                <a:latin typeface="+mn-lt"/>
                <a:ea typeface="+mn-ea"/>
                <a:cs typeface="+mn-cs"/>
              </a:rPr>
              <a:t>, para dejar de pelearnos con Excel y empezar a darle órdenes precisas."</a:t>
            </a:r>
          </a:p>
          <a:p>
            <a:r>
              <a:rPr lang="es-ES" sz="1200" b="1" i="0" kern="1200" dirty="0">
                <a:solidFill>
                  <a:schemeClr val="tx1"/>
                </a:solidFill>
                <a:effectLst/>
                <a:latin typeface="+mn-lt"/>
                <a:ea typeface="+mn-ea"/>
                <a:cs typeface="+mn-cs"/>
              </a:rPr>
              <a:t>(Icono: Fundación/Bloque Sólido)</a:t>
            </a:r>
            <a:r>
              <a:rPr lang="es-ES" sz="1200" b="0" i="0" kern="1200" dirty="0">
                <a:solidFill>
                  <a:schemeClr val="tx1"/>
                </a:solidFill>
                <a:effectLst/>
                <a:latin typeface="+mn-lt"/>
                <a:ea typeface="+mn-ea"/>
                <a:cs typeface="+mn-cs"/>
              </a:rPr>
              <a:t> "El icono lo dice todo: son los cimientos. Sin una buena base, cualquier análisis que construyamos encima será inestable."</a:t>
            </a:r>
          </a:p>
          <a:p>
            <a:r>
              <a:rPr lang="es-ES" sz="1200" b="1" i="0" kern="1200" dirty="0">
                <a:solidFill>
                  <a:schemeClr val="tx1"/>
                </a:solidFill>
                <a:effectLst/>
                <a:latin typeface="+mn-lt"/>
                <a:ea typeface="+mn-ea"/>
                <a:cs typeface="+mn-cs"/>
              </a:rPr>
              <a:t>2. Módulo 2: </a:t>
            </a:r>
            <a:r>
              <a:rPr lang="es-ES" sz="1200" b="1" i="0" kern="1200" dirty="0" err="1">
                <a:solidFill>
                  <a:schemeClr val="tx1"/>
                </a:solidFill>
                <a:effectLst/>
                <a:latin typeface="+mn-lt"/>
                <a:ea typeface="+mn-ea"/>
                <a:cs typeface="+mn-cs"/>
              </a:rPr>
              <a:t>Power</a:t>
            </a:r>
            <a:r>
              <a:rPr lang="es-ES" sz="1200" b="1" i="0" kern="1200" dirty="0">
                <a:solidFill>
                  <a:schemeClr val="tx1"/>
                </a:solidFill>
                <a:effectLst/>
                <a:latin typeface="+mn-lt"/>
                <a:ea typeface="+mn-ea"/>
                <a:cs typeface="+mn-cs"/>
              </a:rPr>
              <a:t> </a:t>
            </a:r>
            <a:r>
              <a:rPr lang="es-ES" sz="1200" b="1" i="0" kern="1200" dirty="0" err="1">
                <a:solidFill>
                  <a:schemeClr val="tx1"/>
                </a:solidFill>
                <a:effectLst/>
                <a:latin typeface="+mn-lt"/>
                <a:ea typeface="+mn-ea"/>
                <a:cs typeface="+mn-cs"/>
              </a:rPr>
              <a:t>Query</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"Una vez tengamos una base sólida, pasaremos al </a:t>
            </a:r>
            <a:r>
              <a:rPr lang="es-ES" sz="1200" b="1" i="0" kern="1200" dirty="0">
                <a:solidFill>
                  <a:schemeClr val="tx1"/>
                </a:solidFill>
                <a:effectLst/>
                <a:latin typeface="+mn-lt"/>
                <a:ea typeface="+mn-ea"/>
                <a:cs typeface="+mn-cs"/>
              </a:rPr>
              <a:t>motor de la automatización</a:t>
            </a:r>
            <a:r>
              <a:rPr lang="es-ES" sz="1200" b="0" i="0" kern="1200" dirty="0">
                <a:solidFill>
                  <a:schemeClr val="tx1"/>
                </a:solidFill>
                <a:effectLst/>
                <a:latin typeface="+mn-lt"/>
                <a:ea typeface="+mn-ea"/>
                <a:cs typeface="+mn-cs"/>
              </a:rPr>
              <a:t>. </a:t>
            </a:r>
            <a:r>
              <a:rPr lang="es-ES" sz="1200" b="0" i="0" kern="1200" dirty="0" err="1">
                <a:solidFill>
                  <a:schemeClr val="tx1"/>
                </a:solidFill>
                <a:effectLst/>
                <a:latin typeface="+mn-lt"/>
                <a:ea typeface="+mn-ea"/>
                <a:cs typeface="+mn-cs"/>
              </a:rPr>
              <a:t>Power</a:t>
            </a:r>
            <a:r>
              <a:rPr lang="es-ES" sz="1200" b="0" i="0" kern="1200" dirty="0">
                <a:solidFill>
                  <a:schemeClr val="tx1"/>
                </a:solidFill>
                <a:effectLst/>
                <a:latin typeface="+mn-lt"/>
                <a:ea typeface="+mn-ea"/>
                <a:cs typeface="+mn-cs"/>
              </a:rPr>
              <a:t> </a:t>
            </a:r>
            <a:r>
              <a:rPr lang="es-ES" sz="1200" b="0" i="0" kern="1200" dirty="0" err="1">
                <a:solidFill>
                  <a:schemeClr val="tx1"/>
                </a:solidFill>
                <a:effectLst/>
                <a:latin typeface="+mn-lt"/>
                <a:ea typeface="+mn-ea"/>
                <a:cs typeface="+mn-cs"/>
              </a:rPr>
              <a:t>Query</a:t>
            </a:r>
            <a:r>
              <a:rPr lang="es-ES" sz="1200" b="0" i="0" kern="1200" dirty="0">
                <a:solidFill>
                  <a:schemeClr val="tx1"/>
                </a:solidFill>
                <a:effectLst/>
                <a:latin typeface="+mn-lt"/>
                <a:ea typeface="+mn-ea"/>
                <a:cs typeface="+mn-cs"/>
              </a:rPr>
              <a:t> es, probablemente, la herramienta más potente y desconocida de Excel. Aquí aprenderéis a conectaros a cualquier fuente de datos (otros </a:t>
            </a:r>
            <a:r>
              <a:rPr lang="es-ES" sz="1200" b="0" i="0" kern="1200" dirty="0" err="1">
                <a:solidFill>
                  <a:schemeClr val="tx1"/>
                </a:solidFill>
                <a:effectLst/>
                <a:latin typeface="+mn-lt"/>
                <a:ea typeface="+mn-ea"/>
                <a:cs typeface="+mn-cs"/>
              </a:rPr>
              <a:t>excels</a:t>
            </a:r>
            <a:r>
              <a:rPr lang="es-ES" sz="1200" b="0" i="0" kern="1200" dirty="0">
                <a:solidFill>
                  <a:schemeClr val="tx1"/>
                </a:solidFill>
                <a:effectLst/>
                <a:latin typeface="+mn-lt"/>
                <a:ea typeface="+mn-ea"/>
                <a:cs typeface="+mn-cs"/>
              </a:rPr>
              <a:t>, la web, bases de datos) y a crear un 'Túnel de Limpieza' automático. El objetivo: que las tareas de copiar, pegar y limpiar datos que hacéis cada mes se hagan solas con un solo clic."</a:t>
            </a:r>
          </a:p>
          <a:p>
            <a:r>
              <a:rPr lang="es-ES" sz="1200" b="1" i="0" kern="1200" dirty="0">
                <a:solidFill>
                  <a:schemeClr val="tx1"/>
                </a:solidFill>
                <a:effectLst/>
                <a:latin typeface="+mn-lt"/>
                <a:ea typeface="+mn-ea"/>
                <a:cs typeface="+mn-cs"/>
              </a:rPr>
              <a:t>(Icono: Embudo con engranajes/proceso)</a:t>
            </a:r>
            <a:r>
              <a:rPr lang="es-ES" sz="1200" b="0" i="0" kern="1200" dirty="0">
                <a:solidFill>
                  <a:schemeClr val="tx1"/>
                </a:solidFill>
                <a:effectLst/>
                <a:latin typeface="+mn-lt"/>
                <a:ea typeface="+mn-ea"/>
                <a:cs typeface="+mn-cs"/>
              </a:rPr>
              <a:t> "Este icono representa cómo </a:t>
            </a:r>
            <a:r>
              <a:rPr lang="es-ES" sz="1200" b="0" i="0" kern="1200" dirty="0" err="1">
                <a:solidFill>
                  <a:schemeClr val="tx1"/>
                </a:solidFill>
                <a:effectLst/>
                <a:latin typeface="+mn-lt"/>
                <a:ea typeface="+mn-ea"/>
                <a:cs typeface="+mn-cs"/>
              </a:rPr>
              <a:t>Power</a:t>
            </a:r>
            <a:r>
              <a:rPr lang="es-ES" sz="1200" b="0" i="0" kern="1200" dirty="0">
                <a:solidFill>
                  <a:schemeClr val="tx1"/>
                </a:solidFill>
                <a:effectLst/>
                <a:latin typeface="+mn-lt"/>
                <a:ea typeface="+mn-ea"/>
                <a:cs typeface="+mn-cs"/>
              </a:rPr>
              <a:t> </a:t>
            </a:r>
            <a:r>
              <a:rPr lang="es-ES" sz="1200" b="0" i="0" kern="1200" dirty="0" err="1">
                <a:solidFill>
                  <a:schemeClr val="tx1"/>
                </a:solidFill>
                <a:effectLst/>
                <a:latin typeface="+mn-lt"/>
                <a:ea typeface="+mn-ea"/>
                <a:cs typeface="+mn-cs"/>
              </a:rPr>
              <a:t>Query</a:t>
            </a:r>
            <a:r>
              <a:rPr lang="es-ES" sz="1200" b="0" i="0" kern="1200" dirty="0">
                <a:solidFill>
                  <a:schemeClr val="tx1"/>
                </a:solidFill>
                <a:effectLst/>
                <a:latin typeface="+mn-lt"/>
                <a:ea typeface="+mn-ea"/>
                <a:cs typeface="+mn-cs"/>
              </a:rPr>
              <a:t> coge datos desordenados de muchas fuentes, los procesa y los transforma en información limpia y lista para usar."</a:t>
            </a:r>
          </a:p>
          <a:p>
            <a:r>
              <a:rPr lang="es-ES" sz="1200" b="1" i="0" kern="1200" dirty="0">
                <a:solidFill>
                  <a:schemeClr val="tx1"/>
                </a:solidFill>
                <a:effectLst/>
                <a:latin typeface="+mn-lt"/>
                <a:ea typeface="+mn-ea"/>
                <a:cs typeface="+mn-cs"/>
              </a:rPr>
              <a:t>3. Módulo 3: Tablas Dinámicas y </a:t>
            </a:r>
            <a:r>
              <a:rPr lang="es-ES" sz="1200" b="1" i="0" kern="1200" dirty="0" err="1">
                <a:solidFill>
                  <a:schemeClr val="tx1"/>
                </a:solidFill>
                <a:effectLst/>
                <a:latin typeface="+mn-lt"/>
                <a:ea typeface="+mn-ea"/>
                <a:cs typeface="+mn-cs"/>
              </a:rPr>
              <a:t>Dashboards</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"Con los datos ya limpios y automáticos, llega la parte divertida: el </a:t>
            </a:r>
            <a:r>
              <a:rPr lang="es-ES" sz="1200" b="1" i="0" kern="1200" dirty="0">
                <a:solidFill>
                  <a:schemeClr val="tx1"/>
                </a:solidFill>
                <a:effectLst/>
                <a:latin typeface="+mn-lt"/>
                <a:ea typeface="+mn-ea"/>
                <a:cs typeface="+mn-cs"/>
              </a:rPr>
              <a:t>análisis y la visualización interactiva</a:t>
            </a:r>
            <a:r>
              <a:rPr lang="es-ES" sz="1200" b="0" i="0" kern="1200" dirty="0">
                <a:solidFill>
                  <a:schemeClr val="tx1"/>
                </a:solidFill>
                <a:effectLst/>
                <a:latin typeface="+mn-lt"/>
                <a:ea typeface="+mn-ea"/>
                <a:cs typeface="+mn-cs"/>
              </a:rPr>
              <a:t>. Vamos a convertir esas enormes tablas de datos en informes claros, visuales e interactivos. Crearemos cuadros de mando (</a:t>
            </a:r>
            <a:r>
              <a:rPr lang="es-ES" sz="1200" b="0" i="0" kern="1200" dirty="0" err="1">
                <a:solidFill>
                  <a:schemeClr val="tx1"/>
                </a:solidFill>
                <a:effectLst/>
                <a:latin typeface="+mn-lt"/>
                <a:ea typeface="+mn-ea"/>
                <a:cs typeface="+mn-cs"/>
              </a:rPr>
              <a:t>dashboards</a:t>
            </a:r>
            <a:r>
              <a:rPr lang="es-ES" sz="1200" b="0" i="0" kern="1200" dirty="0">
                <a:solidFill>
                  <a:schemeClr val="tx1"/>
                </a:solidFill>
                <a:effectLst/>
                <a:latin typeface="+mn-lt"/>
                <a:ea typeface="+mn-ea"/>
                <a:cs typeface="+mn-cs"/>
              </a:rPr>
              <a:t>) que os permitirán a vosotros, o a vuestros superiores, explorar la información, filtrar por fechas, por departamentos... y entender lo que está pasando de un solo vistazo."</a:t>
            </a:r>
          </a:p>
          <a:p>
            <a:r>
              <a:rPr lang="es-ES" sz="1200" b="1" i="0" kern="1200" dirty="0">
                <a:solidFill>
                  <a:schemeClr val="tx1"/>
                </a:solidFill>
                <a:effectLst/>
                <a:latin typeface="+mn-lt"/>
                <a:ea typeface="+mn-ea"/>
                <a:cs typeface="+mn-cs"/>
              </a:rPr>
              <a:t>(Icono: Gráficos y medidores de un </a:t>
            </a:r>
            <a:r>
              <a:rPr lang="es-ES" sz="1200" b="1" i="0" kern="1200" dirty="0" err="1">
                <a:solidFill>
                  <a:schemeClr val="tx1"/>
                </a:solidFill>
                <a:effectLst/>
                <a:latin typeface="+mn-lt"/>
                <a:ea typeface="+mn-ea"/>
                <a:cs typeface="+mn-cs"/>
              </a:rPr>
              <a:t>dashboard</a:t>
            </a:r>
            <a:r>
              <a:rPr lang="es-ES" sz="1200" b="1" i="0" kern="1200" dirty="0">
                <a:solidFill>
                  <a:schemeClr val="tx1"/>
                </a:solidFill>
                <a:effectLst/>
                <a:latin typeface="+mn-lt"/>
                <a:ea typeface="+mn-ea"/>
                <a:cs typeface="+mn-cs"/>
              </a:rPr>
              <a:t>)</a:t>
            </a:r>
            <a:r>
              <a:rPr lang="es-ES" sz="1200" b="0" i="0" kern="1200" dirty="0">
                <a:solidFill>
                  <a:schemeClr val="tx1"/>
                </a:solidFill>
                <a:effectLst/>
                <a:latin typeface="+mn-lt"/>
                <a:ea typeface="+mn-ea"/>
                <a:cs typeface="+mn-cs"/>
              </a:rPr>
              <a:t> "El icono es exactamente eso: el resultado final. Dejaremos de entregar tablas estáticas para empezar a presentar inteligencia de negocio."</a:t>
            </a:r>
          </a:p>
          <a:p>
            <a:r>
              <a:rPr lang="es-ES" sz="1200" b="1" i="0" kern="1200" dirty="0">
                <a:solidFill>
                  <a:schemeClr val="tx1"/>
                </a:solidFill>
                <a:effectLst/>
                <a:latin typeface="+mn-lt"/>
                <a:ea typeface="+mn-ea"/>
                <a:cs typeface="+mn-cs"/>
              </a:rPr>
              <a:t>4. Módulo 4: Análisis de Hipótesis</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"Este módulo nos adentra en la </a:t>
            </a:r>
            <a:r>
              <a:rPr lang="es-ES" sz="1200" b="1" i="0" kern="1200" dirty="0">
                <a:solidFill>
                  <a:schemeClr val="tx1"/>
                </a:solidFill>
                <a:effectLst/>
                <a:latin typeface="+mn-lt"/>
                <a:ea typeface="+mn-ea"/>
                <a:cs typeface="+mn-cs"/>
              </a:rPr>
              <a:t>planificación y la toma de decisiones</a:t>
            </a:r>
            <a:r>
              <a:rPr lang="es-ES" sz="1200" b="0" i="0" kern="1200" dirty="0">
                <a:solidFill>
                  <a:schemeClr val="tx1"/>
                </a:solidFill>
                <a:effectLst/>
                <a:latin typeface="+mn-lt"/>
                <a:ea typeface="+mn-ea"/>
                <a:cs typeface="+mn-cs"/>
              </a:rPr>
              <a:t>. Usaremos herramientas de Excel que nos permiten responder a preguntas como: '¿Qué tipo de IBI necesitamos para alcanzar X recaudación?' o '¿Qué pasaría con el presupuesto si los ingresos bajan un 5% y los gastos suben un 3%?'. Es la parte estratégica del curso."</a:t>
            </a:r>
          </a:p>
          <a:p>
            <a:r>
              <a:rPr lang="es-ES" sz="1200" b="1" i="0" kern="1200" dirty="0">
                <a:solidFill>
                  <a:schemeClr val="tx1"/>
                </a:solidFill>
                <a:effectLst/>
                <a:latin typeface="+mn-lt"/>
                <a:ea typeface="+mn-ea"/>
                <a:cs typeface="+mn-cs"/>
              </a:rPr>
              <a:t>(Icono: Encrucijada/Decisión)</a:t>
            </a:r>
            <a:r>
              <a:rPr lang="es-ES" sz="1200" b="0" i="0" kern="1200" dirty="0">
                <a:solidFill>
                  <a:schemeClr val="tx1"/>
                </a:solidFill>
                <a:effectLst/>
                <a:latin typeface="+mn-lt"/>
                <a:ea typeface="+mn-ea"/>
                <a:cs typeface="+mn-cs"/>
              </a:rPr>
              <a:t> "Representa precisamente eso: usar los datos para elegir el camino correcto y tomar decisiones informadas, no basadas en la intuición."</a:t>
            </a:r>
          </a:p>
          <a:p>
            <a:r>
              <a:rPr lang="es-ES" sz="1200" b="1" i="0" kern="1200" dirty="0">
                <a:solidFill>
                  <a:schemeClr val="tx1"/>
                </a:solidFill>
                <a:effectLst/>
                <a:latin typeface="+mn-lt"/>
                <a:ea typeface="+mn-ea"/>
                <a:cs typeface="+mn-cs"/>
              </a:rPr>
              <a:t>5. Módulo 5: Grabadora de Macros</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"Y terminaremos con un toque de magia: la </a:t>
            </a:r>
            <a:r>
              <a:rPr lang="es-ES" sz="1200" b="1" i="0" kern="1200" dirty="0">
                <a:solidFill>
                  <a:schemeClr val="tx1"/>
                </a:solidFill>
                <a:effectLst/>
                <a:latin typeface="+mn-lt"/>
                <a:ea typeface="+mn-ea"/>
                <a:cs typeface="+mn-cs"/>
              </a:rPr>
              <a:t>automatización a un clic</a:t>
            </a:r>
            <a:r>
              <a:rPr lang="es-ES" sz="1200" b="0" i="0" kern="1200" dirty="0">
                <a:solidFill>
                  <a:schemeClr val="tx1"/>
                </a:solidFill>
                <a:effectLst/>
                <a:latin typeface="+mn-lt"/>
                <a:ea typeface="+mn-ea"/>
                <a:cs typeface="+mn-cs"/>
              </a:rPr>
              <a:t>. Aprenderemos a grabar tareas repetitivas de formato o de preparación de informes para asignarlas a un botón. Imaginaos tener un botón que ponga el logo del ayuntamiento, el título, la fecha y el formato corporativo a cualquier informe con un solo clic. Eso es lo que haremos aquí."</a:t>
            </a:r>
          </a:p>
          <a:p>
            <a:r>
              <a:rPr lang="es-ES" sz="1200" b="1" i="0" kern="1200" dirty="0">
                <a:solidFill>
                  <a:schemeClr val="tx1"/>
                </a:solidFill>
                <a:effectLst/>
                <a:latin typeface="+mn-lt"/>
                <a:ea typeface="+mn-ea"/>
                <a:cs typeface="+mn-cs"/>
              </a:rPr>
              <a:t>(Icono: Varita mágica/Botón)</a:t>
            </a:r>
            <a:r>
              <a:rPr lang="es-ES" sz="1200" b="0" i="0" kern="1200" dirty="0">
                <a:solidFill>
                  <a:schemeClr val="tx1"/>
                </a:solidFill>
                <a:effectLst/>
                <a:latin typeface="+mn-lt"/>
                <a:ea typeface="+mn-ea"/>
                <a:cs typeface="+mn-cs"/>
              </a:rPr>
              <a:t> "Porque el efecto que produce es casi mágico: horas de trabajo repetitivo reducidas a un segundo."</a:t>
            </a:r>
          </a:p>
          <a:p>
            <a:r>
              <a:rPr lang="es-ES" sz="1200" b="1" i="0" kern="1200" dirty="0">
                <a:solidFill>
                  <a:schemeClr val="tx1"/>
                </a:solidFill>
                <a:effectLst/>
                <a:latin typeface="+mn-lt"/>
                <a:ea typeface="+mn-ea"/>
                <a:cs typeface="+mn-cs"/>
              </a:rPr>
              <a:t>Cierre de la presentación de la agenda:</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"Como veis, es un viaje completo que os llevará desde la gestión de datos del día a día hasta un nivel de análisis y automatización que os ahorrará muchísimo tiempo y os dará una fiabilidad enorme en vuestro trabajo. ¿Alguna pregunta sobre la ruta? ¡Perfecto, pues empecemos a construir nuestros cimientos!"</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2</a:t>
            </a:fld>
            <a:endParaRPr lang="en-US"/>
          </a:p>
        </p:txBody>
      </p:sp>
    </p:spTree>
    <p:extLst>
      <p:ext uri="{BB962C8B-B14F-4D97-AF65-F5344CB8AC3E}">
        <p14:creationId xmlns:p14="http://schemas.microsoft.com/office/powerpoint/2010/main" val="1619152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8125A9-0432-0112-1203-FAAB2BC56C0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D61771F0-7EE7-90A3-3549-6E246F2AC8AB}"/>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24B951D4-7CB4-0E3F-E72F-DA92EC037046}"/>
              </a:ext>
            </a:extLst>
          </p:cNvPr>
          <p:cNvSpPr>
            <a:spLocks noGrp="1"/>
          </p:cNvSpPr>
          <p:nvPr>
            <p:ph type="body" idx="1"/>
          </p:nvPr>
        </p:nvSpPr>
        <p:spPr/>
        <p:txBody>
          <a:bodyPr/>
          <a:lstStyle/>
          <a:p>
            <a:r>
              <a:rPr lang="es-ES" sz="1200" b="1" i="0" kern="1200" dirty="0">
                <a:solidFill>
                  <a:schemeClr val="tx1"/>
                </a:solidFill>
                <a:effectLst/>
                <a:latin typeface="+mn-lt"/>
                <a:ea typeface="+mn-ea"/>
                <a:cs typeface="+mn-cs"/>
              </a:rPr>
              <a:t>Guion y Argumentario para el Formador al Presentar esta Diapositiva</a:t>
            </a:r>
          </a:p>
          <a:p>
            <a:r>
              <a:rPr lang="es-ES" sz="1200" b="0" i="0" kern="1200" dirty="0">
                <a:solidFill>
                  <a:schemeClr val="tx1"/>
                </a:solidFill>
                <a:effectLst/>
                <a:latin typeface="+mn-lt"/>
                <a:ea typeface="+mn-ea"/>
                <a:cs typeface="+mn-cs"/>
              </a:rPr>
              <a:t>"Muy bien, esta es la ruta que vamos a seguir juntos durante las próximas 20 horas. Lo hemos diseñado como un camino lógico, donde cada módulo se construye sobre el anterior, llevándonos desde los cimientos más sólidos hasta la automatización."</a:t>
            </a:r>
          </a:p>
          <a:p>
            <a:r>
              <a:rPr lang="es-ES" sz="1200" b="1" i="0" kern="1200" dirty="0">
                <a:solidFill>
                  <a:schemeClr val="tx1"/>
                </a:solidFill>
                <a:effectLst/>
                <a:latin typeface="+mn-lt"/>
                <a:ea typeface="+mn-ea"/>
                <a:cs typeface="+mn-cs"/>
              </a:rPr>
              <a:t>(El formador señala cada módulo mientras lo explica)</a:t>
            </a:r>
            <a:endParaRPr lang="es-ES" sz="1200" b="0" i="0" kern="1200" dirty="0">
              <a:solidFill>
                <a:schemeClr val="tx1"/>
              </a:solidFill>
              <a:effectLst/>
              <a:latin typeface="+mn-lt"/>
              <a:ea typeface="+mn-ea"/>
              <a:cs typeface="+mn-cs"/>
            </a:endParaRPr>
          </a:p>
          <a:p>
            <a:r>
              <a:rPr lang="es-ES" sz="1200" b="1" i="0" kern="1200" dirty="0">
                <a:solidFill>
                  <a:schemeClr val="tx1"/>
                </a:solidFill>
                <a:effectLst/>
                <a:latin typeface="+mn-lt"/>
                <a:ea typeface="+mn-ea"/>
                <a:cs typeface="+mn-cs"/>
              </a:rPr>
              <a:t>1. Módulo 1: Conocimientos Esenciales</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"Empezaremos por aquí, por la </a:t>
            </a:r>
            <a:r>
              <a:rPr lang="es-ES" sz="1200" b="1" i="0" kern="1200" dirty="0">
                <a:solidFill>
                  <a:schemeClr val="tx1"/>
                </a:solidFill>
                <a:effectLst/>
                <a:latin typeface="+mn-lt"/>
                <a:ea typeface="+mn-ea"/>
                <a:cs typeface="+mn-cs"/>
              </a:rPr>
              <a:t>base sólida</a:t>
            </a:r>
            <a:r>
              <a:rPr lang="es-ES" sz="1200" b="0" i="0" kern="1200" dirty="0">
                <a:solidFill>
                  <a:schemeClr val="tx1"/>
                </a:solidFill>
                <a:effectLst/>
                <a:latin typeface="+mn-lt"/>
                <a:ea typeface="+mn-ea"/>
                <a:cs typeface="+mn-cs"/>
              </a:rPr>
              <a:t>. Este es el módulo más importante. Aquí nos aseguraremos de que todos hablamos el mismo idioma, organizamos nuestros datos a prueba de errores y dominamos las fórmulas clave, como el nuevo </a:t>
            </a:r>
            <a:r>
              <a:rPr lang="es-ES" sz="1200" b="1" i="0" kern="1200" dirty="0">
                <a:solidFill>
                  <a:schemeClr val="tx1"/>
                </a:solidFill>
                <a:effectLst/>
                <a:latin typeface="+mn-lt"/>
                <a:ea typeface="+mn-ea"/>
                <a:cs typeface="+mn-cs"/>
              </a:rPr>
              <a:t>BUSCARX</a:t>
            </a:r>
            <a:r>
              <a:rPr lang="es-ES" sz="1200" b="0" i="0" kern="1200" dirty="0">
                <a:solidFill>
                  <a:schemeClr val="tx1"/>
                </a:solidFill>
                <a:effectLst/>
                <a:latin typeface="+mn-lt"/>
                <a:ea typeface="+mn-ea"/>
                <a:cs typeface="+mn-cs"/>
              </a:rPr>
              <a:t>, para dejar de pelearnos con Excel y empezar a darle órdenes precisas."</a:t>
            </a:r>
          </a:p>
          <a:p>
            <a:r>
              <a:rPr lang="es-ES" sz="1200" b="1" i="0" kern="1200" dirty="0">
                <a:solidFill>
                  <a:schemeClr val="tx1"/>
                </a:solidFill>
                <a:effectLst/>
                <a:latin typeface="+mn-lt"/>
                <a:ea typeface="+mn-ea"/>
                <a:cs typeface="+mn-cs"/>
              </a:rPr>
              <a:t>(Icono: Fundación/Bloque Sólido)</a:t>
            </a:r>
            <a:r>
              <a:rPr lang="es-ES" sz="1200" b="0" i="0" kern="1200" dirty="0">
                <a:solidFill>
                  <a:schemeClr val="tx1"/>
                </a:solidFill>
                <a:effectLst/>
                <a:latin typeface="+mn-lt"/>
                <a:ea typeface="+mn-ea"/>
                <a:cs typeface="+mn-cs"/>
              </a:rPr>
              <a:t> "El icono lo dice todo: son los cimientos. Sin una buena base, cualquier análisis que construyamos encima será inestable."</a:t>
            </a:r>
          </a:p>
          <a:p>
            <a:r>
              <a:rPr lang="es-ES" sz="1200" b="1" i="0" kern="1200" dirty="0">
                <a:solidFill>
                  <a:schemeClr val="tx1"/>
                </a:solidFill>
                <a:effectLst/>
                <a:latin typeface="+mn-lt"/>
                <a:ea typeface="+mn-ea"/>
                <a:cs typeface="+mn-cs"/>
              </a:rPr>
              <a:t>2. Módulo 2: </a:t>
            </a:r>
            <a:r>
              <a:rPr lang="es-ES" sz="1200" b="1" i="0" kern="1200" dirty="0" err="1">
                <a:solidFill>
                  <a:schemeClr val="tx1"/>
                </a:solidFill>
                <a:effectLst/>
                <a:latin typeface="+mn-lt"/>
                <a:ea typeface="+mn-ea"/>
                <a:cs typeface="+mn-cs"/>
              </a:rPr>
              <a:t>Power</a:t>
            </a:r>
            <a:r>
              <a:rPr lang="es-ES" sz="1200" b="1" i="0" kern="1200" dirty="0">
                <a:solidFill>
                  <a:schemeClr val="tx1"/>
                </a:solidFill>
                <a:effectLst/>
                <a:latin typeface="+mn-lt"/>
                <a:ea typeface="+mn-ea"/>
                <a:cs typeface="+mn-cs"/>
              </a:rPr>
              <a:t> </a:t>
            </a:r>
            <a:r>
              <a:rPr lang="es-ES" sz="1200" b="1" i="0" kern="1200" dirty="0" err="1">
                <a:solidFill>
                  <a:schemeClr val="tx1"/>
                </a:solidFill>
                <a:effectLst/>
                <a:latin typeface="+mn-lt"/>
                <a:ea typeface="+mn-ea"/>
                <a:cs typeface="+mn-cs"/>
              </a:rPr>
              <a:t>Query</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"Una vez tengamos una base sólida, pasaremos al </a:t>
            </a:r>
            <a:r>
              <a:rPr lang="es-ES" sz="1200" b="1" i="0" kern="1200" dirty="0">
                <a:solidFill>
                  <a:schemeClr val="tx1"/>
                </a:solidFill>
                <a:effectLst/>
                <a:latin typeface="+mn-lt"/>
                <a:ea typeface="+mn-ea"/>
                <a:cs typeface="+mn-cs"/>
              </a:rPr>
              <a:t>motor de la automatización</a:t>
            </a:r>
            <a:r>
              <a:rPr lang="es-ES" sz="1200" b="0" i="0" kern="1200" dirty="0">
                <a:solidFill>
                  <a:schemeClr val="tx1"/>
                </a:solidFill>
                <a:effectLst/>
                <a:latin typeface="+mn-lt"/>
                <a:ea typeface="+mn-ea"/>
                <a:cs typeface="+mn-cs"/>
              </a:rPr>
              <a:t>. </a:t>
            </a:r>
            <a:r>
              <a:rPr lang="es-ES" sz="1200" b="0" i="0" kern="1200" dirty="0" err="1">
                <a:solidFill>
                  <a:schemeClr val="tx1"/>
                </a:solidFill>
                <a:effectLst/>
                <a:latin typeface="+mn-lt"/>
                <a:ea typeface="+mn-ea"/>
                <a:cs typeface="+mn-cs"/>
              </a:rPr>
              <a:t>Power</a:t>
            </a:r>
            <a:r>
              <a:rPr lang="es-ES" sz="1200" b="0" i="0" kern="1200" dirty="0">
                <a:solidFill>
                  <a:schemeClr val="tx1"/>
                </a:solidFill>
                <a:effectLst/>
                <a:latin typeface="+mn-lt"/>
                <a:ea typeface="+mn-ea"/>
                <a:cs typeface="+mn-cs"/>
              </a:rPr>
              <a:t> </a:t>
            </a:r>
            <a:r>
              <a:rPr lang="es-ES" sz="1200" b="0" i="0" kern="1200" dirty="0" err="1">
                <a:solidFill>
                  <a:schemeClr val="tx1"/>
                </a:solidFill>
                <a:effectLst/>
                <a:latin typeface="+mn-lt"/>
                <a:ea typeface="+mn-ea"/>
                <a:cs typeface="+mn-cs"/>
              </a:rPr>
              <a:t>Query</a:t>
            </a:r>
            <a:r>
              <a:rPr lang="es-ES" sz="1200" b="0" i="0" kern="1200" dirty="0">
                <a:solidFill>
                  <a:schemeClr val="tx1"/>
                </a:solidFill>
                <a:effectLst/>
                <a:latin typeface="+mn-lt"/>
                <a:ea typeface="+mn-ea"/>
                <a:cs typeface="+mn-cs"/>
              </a:rPr>
              <a:t> es, probablemente, la herramienta más potente y desconocida de Excel. Aquí aprenderéis a conectaros a cualquier fuente de datos (otros </a:t>
            </a:r>
            <a:r>
              <a:rPr lang="es-ES" sz="1200" b="0" i="0" kern="1200" dirty="0" err="1">
                <a:solidFill>
                  <a:schemeClr val="tx1"/>
                </a:solidFill>
                <a:effectLst/>
                <a:latin typeface="+mn-lt"/>
                <a:ea typeface="+mn-ea"/>
                <a:cs typeface="+mn-cs"/>
              </a:rPr>
              <a:t>excels</a:t>
            </a:r>
            <a:r>
              <a:rPr lang="es-ES" sz="1200" b="0" i="0" kern="1200" dirty="0">
                <a:solidFill>
                  <a:schemeClr val="tx1"/>
                </a:solidFill>
                <a:effectLst/>
                <a:latin typeface="+mn-lt"/>
                <a:ea typeface="+mn-ea"/>
                <a:cs typeface="+mn-cs"/>
              </a:rPr>
              <a:t>, la web, bases de datos) y a crear un 'Túnel de Limpieza' automático. El objetivo: que las tareas de copiar, pegar y limpiar datos que hacéis cada mes se hagan solas con un solo clic."</a:t>
            </a:r>
          </a:p>
          <a:p>
            <a:r>
              <a:rPr lang="es-ES" sz="1200" b="1" i="0" kern="1200" dirty="0">
                <a:solidFill>
                  <a:schemeClr val="tx1"/>
                </a:solidFill>
                <a:effectLst/>
                <a:latin typeface="+mn-lt"/>
                <a:ea typeface="+mn-ea"/>
                <a:cs typeface="+mn-cs"/>
              </a:rPr>
              <a:t>(Icono: Embudo con engranajes/proceso)</a:t>
            </a:r>
            <a:r>
              <a:rPr lang="es-ES" sz="1200" b="0" i="0" kern="1200" dirty="0">
                <a:solidFill>
                  <a:schemeClr val="tx1"/>
                </a:solidFill>
                <a:effectLst/>
                <a:latin typeface="+mn-lt"/>
                <a:ea typeface="+mn-ea"/>
                <a:cs typeface="+mn-cs"/>
              </a:rPr>
              <a:t> "Este icono representa cómo </a:t>
            </a:r>
            <a:r>
              <a:rPr lang="es-ES" sz="1200" b="0" i="0" kern="1200" dirty="0" err="1">
                <a:solidFill>
                  <a:schemeClr val="tx1"/>
                </a:solidFill>
                <a:effectLst/>
                <a:latin typeface="+mn-lt"/>
                <a:ea typeface="+mn-ea"/>
                <a:cs typeface="+mn-cs"/>
              </a:rPr>
              <a:t>Power</a:t>
            </a:r>
            <a:r>
              <a:rPr lang="es-ES" sz="1200" b="0" i="0" kern="1200" dirty="0">
                <a:solidFill>
                  <a:schemeClr val="tx1"/>
                </a:solidFill>
                <a:effectLst/>
                <a:latin typeface="+mn-lt"/>
                <a:ea typeface="+mn-ea"/>
                <a:cs typeface="+mn-cs"/>
              </a:rPr>
              <a:t> </a:t>
            </a:r>
            <a:r>
              <a:rPr lang="es-ES" sz="1200" b="0" i="0" kern="1200" dirty="0" err="1">
                <a:solidFill>
                  <a:schemeClr val="tx1"/>
                </a:solidFill>
                <a:effectLst/>
                <a:latin typeface="+mn-lt"/>
                <a:ea typeface="+mn-ea"/>
                <a:cs typeface="+mn-cs"/>
              </a:rPr>
              <a:t>Query</a:t>
            </a:r>
            <a:r>
              <a:rPr lang="es-ES" sz="1200" b="0" i="0" kern="1200" dirty="0">
                <a:solidFill>
                  <a:schemeClr val="tx1"/>
                </a:solidFill>
                <a:effectLst/>
                <a:latin typeface="+mn-lt"/>
                <a:ea typeface="+mn-ea"/>
                <a:cs typeface="+mn-cs"/>
              </a:rPr>
              <a:t> coge datos desordenados de muchas fuentes, los procesa y los transforma en información limpia y lista para usar."</a:t>
            </a:r>
          </a:p>
          <a:p>
            <a:r>
              <a:rPr lang="es-ES" sz="1200" b="1" i="0" kern="1200" dirty="0">
                <a:solidFill>
                  <a:schemeClr val="tx1"/>
                </a:solidFill>
                <a:effectLst/>
                <a:latin typeface="+mn-lt"/>
                <a:ea typeface="+mn-ea"/>
                <a:cs typeface="+mn-cs"/>
              </a:rPr>
              <a:t>3. Módulo 3: Tablas Dinámicas y </a:t>
            </a:r>
            <a:r>
              <a:rPr lang="es-ES" sz="1200" b="1" i="0" kern="1200" dirty="0" err="1">
                <a:solidFill>
                  <a:schemeClr val="tx1"/>
                </a:solidFill>
                <a:effectLst/>
                <a:latin typeface="+mn-lt"/>
                <a:ea typeface="+mn-ea"/>
                <a:cs typeface="+mn-cs"/>
              </a:rPr>
              <a:t>Dashboards</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"Con los datos ya limpios y automáticos, llega la parte divertida: el </a:t>
            </a:r>
            <a:r>
              <a:rPr lang="es-ES" sz="1200" b="1" i="0" kern="1200" dirty="0">
                <a:solidFill>
                  <a:schemeClr val="tx1"/>
                </a:solidFill>
                <a:effectLst/>
                <a:latin typeface="+mn-lt"/>
                <a:ea typeface="+mn-ea"/>
                <a:cs typeface="+mn-cs"/>
              </a:rPr>
              <a:t>análisis y la visualización interactiva</a:t>
            </a:r>
            <a:r>
              <a:rPr lang="es-ES" sz="1200" b="0" i="0" kern="1200" dirty="0">
                <a:solidFill>
                  <a:schemeClr val="tx1"/>
                </a:solidFill>
                <a:effectLst/>
                <a:latin typeface="+mn-lt"/>
                <a:ea typeface="+mn-ea"/>
                <a:cs typeface="+mn-cs"/>
              </a:rPr>
              <a:t>. Vamos a convertir esas enormes tablas de datos en informes claros, visuales e interactivos. Crearemos cuadros de mando (</a:t>
            </a:r>
            <a:r>
              <a:rPr lang="es-ES" sz="1200" b="0" i="0" kern="1200" dirty="0" err="1">
                <a:solidFill>
                  <a:schemeClr val="tx1"/>
                </a:solidFill>
                <a:effectLst/>
                <a:latin typeface="+mn-lt"/>
                <a:ea typeface="+mn-ea"/>
                <a:cs typeface="+mn-cs"/>
              </a:rPr>
              <a:t>dashboards</a:t>
            </a:r>
            <a:r>
              <a:rPr lang="es-ES" sz="1200" b="0" i="0" kern="1200" dirty="0">
                <a:solidFill>
                  <a:schemeClr val="tx1"/>
                </a:solidFill>
                <a:effectLst/>
                <a:latin typeface="+mn-lt"/>
                <a:ea typeface="+mn-ea"/>
                <a:cs typeface="+mn-cs"/>
              </a:rPr>
              <a:t>) que os permitirán a vosotros, o a vuestros superiores, explorar la información, filtrar por fechas, por departamentos... y entender lo que está pasando de un solo vistazo."</a:t>
            </a:r>
          </a:p>
          <a:p>
            <a:r>
              <a:rPr lang="es-ES" sz="1200" b="1" i="0" kern="1200" dirty="0">
                <a:solidFill>
                  <a:schemeClr val="tx1"/>
                </a:solidFill>
                <a:effectLst/>
                <a:latin typeface="+mn-lt"/>
                <a:ea typeface="+mn-ea"/>
                <a:cs typeface="+mn-cs"/>
              </a:rPr>
              <a:t>(Icono: Gráficos y medidores de un </a:t>
            </a:r>
            <a:r>
              <a:rPr lang="es-ES" sz="1200" b="1" i="0" kern="1200" dirty="0" err="1">
                <a:solidFill>
                  <a:schemeClr val="tx1"/>
                </a:solidFill>
                <a:effectLst/>
                <a:latin typeface="+mn-lt"/>
                <a:ea typeface="+mn-ea"/>
                <a:cs typeface="+mn-cs"/>
              </a:rPr>
              <a:t>dashboard</a:t>
            </a:r>
            <a:r>
              <a:rPr lang="es-ES" sz="1200" b="1" i="0" kern="1200" dirty="0">
                <a:solidFill>
                  <a:schemeClr val="tx1"/>
                </a:solidFill>
                <a:effectLst/>
                <a:latin typeface="+mn-lt"/>
                <a:ea typeface="+mn-ea"/>
                <a:cs typeface="+mn-cs"/>
              </a:rPr>
              <a:t>)</a:t>
            </a:r>
            <a:r>
              <a:rPr lang="es-ES" sz="1200" b="0" i="0" kern="1200" dirty="0">
                <a:solidFill>
                  <a:schemeClr val="tx1"/>
                </a:solidFill>
                <a:effectLst/>
                <a:latin typeface="+mn-lt"/>
                <a:ea typeface="+mn-ea"/>
                <a:cs typeface="+mn-cs"/>
              </a:rPr>
              <a:t> "El icono es exactamente eso: el resultado final. Dejaremos de entregar tablas estáticas para empezar a presentar inteligencia de negocio."</a:t>
            </a:r>
          </a:p>
          <a:p>
            <a:r>
              <a:rPr lang="es-ES" sz="1200" b="1" i="0" kern="1200" dirty="0">
                <a:solidFill>
                  <a:schemeClr val="tx1"/>
                </a:solidFill>
                <a:effectLst/>
                <a:latin typeface="+mn-lt"/>
                <a:ea typeface="+mn-ea"/>
                <a:cs typeface="+mn-cs"/>
              </a:rPr>
              <a:t>4. Módulo 4: Análisis de Hipótesis</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"Este módulo nos adentra en la </a:t>
            </a:r>
            <a:r>
              <a:rPr lang="es-ES" sz="1200" b="1" i="0" kern="1200" dirty="0">
                <a:solidFill>
                  <a:schemeClr val="tx1"/>
                </a:solidFill>
                <a:effectLst/>
                <a:latin typeface="+mn-lt"/>
                <a:ea typeface="+mn-ea"/>
                <a:cs typeface="+mn-cs"/>
              </a:rPr>
              <a:t>planificación y la toma de decisiones</a:t>
            </a:r>
            <a:r>
              <a:rPr lang="es-ES" sz="1200" b="0" i="0" kern="1200" dirty="0">
                <a:solidFill>
                  <a:schemeClr val="tx1"/>
                </a:solidFill>
                <a:effectLst/>
                <a:latin typeface="+mn-lt"/>
                <a:ea typeface="+mn-ea"/>
                <a:cs typeface="+mn-cs"/>
              </a:rPr>
              <a:t>. Usaremos herramientas de Excel que nos permiten responder a preguntas como: '¿Qué tipo de IBI necesitamos para alcanzar X recaudación?' o '¿Qué pasaría con el presupuesto si los ingresos bajan un 5% y los gastos suben un 3%?'. Es la parte estratégica del curso."</a:t>
            </a:r>
          </a:p>
          <a:p>
            <a:r>
              <a:rPr lang="es-ES" sz="1200" b="1" i="0" kern="1200" dirty="0">
                <a:solidFill>
                  <a:schemeClr val="tx1"/>
                </a:solidFill>
                <a:effectLst/>
                <a:latin typeface="+mn-lt"/>
                <a:ea typeface="+mn-ea"/>
                <a:cs typeface="+mn-cs"/>
              </a:rPr>
              <a:t>(Icono: Encrucijada/Decisión)</a:t>
            </a:r>
            <a:r>
              <a:rPr lang="es-ES" sz="1200" b="0" i="0" kern="1200" dirty="0">
                <a:solidFill>
                  <a:schemeClr val="tx1"/>
                </a:solidFill>
                <a:effectLst/>
                <a:latin typeface="+mn-lt"/>
                <a:ea typeface="+mn-ea"/>
                <a:cs typeface="+mn-cs"/>
              </a:rPr>
              <a:t> "Representa precisamente eso: usar los datos para elegir el camino correcto y tomar decisiones informadas, no basadas en la intuición."</a:t>
            </a:r>
          </a:p>
          <a:p>
            <a:r>
              <a:rPr lang="es-ES" sz="1200" b="1" i="0" kern="1200" dirty="0">
                <a:solidFill>
                  <a:schemeClr val="tx1"/>
                </a:solidFill>
                <a:effectLst/>
                <a:latin typeface="+mn-lt"/>
                <a:ea typeface="+mn-ea"/>
                <a:cs typeface="+mn-cs"/>
              </a:rPr>
              <a:t>5. Módulo 5: Grabadora de Macros</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"Y terminaremos con un toque de magia: la </a:t>
            </a:r>
            <a:r>
              <a:rPr lang="es-ES" sz="1200" b="1" i="0" kern="1200" dirty="0">
                <a:solidFill>
                  <a:schemeClr val="tx1"/>
                </a:solidFill>
                <a:effectLst/>
                <a:latin typeface="+mn-lt"/>
                <a:ea typeface="+mn-ea"/>
                <a:cs typeface="+mn-cs"/>
              </a:rPr>
              <a:t>automatización a un clic</a:t>
            </a:r>
            <a:r>
              <a:rPr lang="es-ES" sz="1200" b="0" i="0" kern="1200" dirty="0">
                <a:solidFill>
                  <a:schemeClr val="tx1"/>
                </a:solidFill>
                <a:effectLst/>
                <a:latin typeface="+mn-lt"/>
                <a:ea typeface="+mn-ea"/>
                <a:cs typeface="+mn-cs"/>
              </a:rPr>
              <a:t>. Aprenderemos a grabar tareas repetitivas de formato o de preparación de informes para asignarlas a un botón. Imaginaos tener un botón que ponga el logo del ayuntamiento, el título, la fecha y el formato corporativo a cualquier informe con un solo clic. Eso es lo que haremos aquí."</a:t>
            </a:r>
          </a:p>
          <a:p>
            <a:r>
              <a:rPr lang="es-ES" sz="1200" b="1" i="0" kern="1200" dirty="0">
                <a:solidFill>
                  <a:schemeClr val="tx1"/>
                </a:solidFill>
                <a:effectLst/>
                <a:latin typeface="+mn-lt"/>
                <a:ea typeface="+mn-ea"/>
                <a:cs typeface="+mn-cs"/>
              </a:rPr>
              <a:t>(Icono: Varita mágica/Botón)</a:t>
            </a:r>
            <a:r>
              <a:rPr lang="es-ES" sz="1200" b="0" i="0" kern="1200" dirty="0">
                <a:solidFill>
                  <a:schemeClr val="tx1"/>
                </a:solidFill>
                <a:effectLst/>
                <a:latin typeface="+mn-lt"/>
                <a:ea typeface="+mn-ea"/>
                <a:cs typeface="+mn-cs"/>
              </a:rPr>
              <a:t> "Porque el efecto que produce es casi mágico: horas de trabajo repetitivo reducidas a un segundo."</a:t>
            </a:r>
          </a:p>
          <a:p>
            <a:r>
              <a:rPr lang="es-ES" sz="1200" b="1" i="0" kern="1200" dirty="0">
                <a:solidFill>
                  <a:schemeClr val="tx1"/>
                </a:solidFill>
                <a:effectLst/>
                <a:latin typeface="+mn-lt"/>
                <a:ea typeface="+mn-ea"/>
                <a:cs typeface="+mn-cs"/>
              </a:rPr>
              <a:t>Cierre de la presentación de la agenda:</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"Como veis, es un viaje completo que os llevará desde la gestión de datos del día a día hasta un nivel de análisis y automatización que os ahorrará muchísimo tiempo y os dará una fiabilidad enorme en vuestro trabajo. ¿Alguna pregunta sobre la ruta? ¡Perfecto, pues empecemos a construir nuestros cimientos!"</a:t>
            </a:r>
          </a:p>
          <a:p>
            <a:endParaRPr lang="es-ES" dirty="0"/>
          </a:p>
        </p:txBody>
      </p:sp>
      <p:sp>
        <p:nvSpPr>
          <p:cNvPr id="4" name="Marcador de número de diapositiva 3">
            <a:extLst>
              <a:ext uri="{FF2B5EF4-FFF2-40B4-BE49-F238E27FC236}">
                <a16:creationId xmlns:a16="http://schemas.microsoft.com/office/drawing/2014/main" id="{FB36DBE5-234D-FB7B-F7F9-3D27F71171F4}"/>
              </a:ext>
            </a:extLst>
          </p:cNvPr>
          <p:cNvSpPr>
            <a:spLocks noGrp="1"/>
          </p:cNvSpPr>
          <p:nvPr>
            <p:ph type="sldNum" sz="quarter" idx="5"/>
          </p:nvPr>
        </p:nvSpPr>
        <p:spPr/>
        <p:txBody>
          <a:bodyPr/>
          <a:lstStyle/>
          <a:p>
            <a:fld id="{7CD23216-BA11-8746-B864-8607E0F5103B}" type="slidenum">
              <a:rPr lang="en-US" smtClean="0"/>
              <a:t>3</a:t>
            </a:fld>
            <a:endParaRPr lang="en-US"/>
          </a:p>
        </p:txBody>
      </p:sp>
    </p:spTree>
    <p:extLst>
      <p:ext uri="{BB962C8B-B14F-4D97-AF65-F5344CB8AC3E}">
        <p14:creationId xmlns:p14="http://schemas.microsoft.com/office/powerpoint/2010/main" val="1804301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1A.2</a:t>
            </a:r>
          </a:p>
          <a:p>
            <a:endParaRPr lang="es-ES" sz="1200" b="0" i="0" kern="1200" dirty="0">
              <a:solidFill>
                <a:schemeClr val="tx1"/>
              </a:solidFill>
              <a:effectLst/>
              <a:latin typeface="+mn-lt"/>
              <a:ea typeface="+mn-ea"/>
              <a:cs typeface="+mn-cs"/>
            </a:endParaRPr>
          </a:p>
          <a:p>
            <a:pPr lvl="1"/>
            <a:r>
              <a:rPr lang="es-ES" sz="1200" b="0" i="0" kern="1200" dirty="0">
                <a:solidFill>
                  <a:schemeClr val="tx1"/>
                </a:solidFill>
                <a:effectLst/>
                <a:latin typeface="+mn-lt"/>
                <a:ea typeface="+mn-ea"/>
                <a:cs typeface="+mn-cs"/>
              </a:rPr>
              <a:t>La diapositiva muestra una captura de pantalla de un típico "informe" de Excel mal estructurado. Debe ser visualmente caótico pero reconocible.</a:t>
            </a:r>
          </a:p>
          <a:p>
            <a:pPr lvl="1"/>
            <a:r>
              <a:rPr lang="es-ES" sz="1200" b="1" i="0" kern="1200" dirty="0">
                <a:solidFill>
                  <a:schemeClr val="tx1"/>
                </a:solidFill>
                <a:effectLst/>
                <a:latin typeface="+mn-lt"/>
                <a:ea typeface="+mn-ea"/>
                <a:cs typeface="+mn-cs"/>
              </a:rPr>
              <a:t>Características de la captura:</a:t>
            </a:r>
            <a:endParaRPr lang="es-ES" sz="1200" b="0" i="0" kern="1200" dirty="0">
              <a:solidFill>
                <a:schemeClr val="tx1"/>
              </a:solidFill>
              <a:effectLst/>
              <a:latin typeface="+mn-lt"/>
              <a:ea typeface="+mn-ea"/>
              <a:cs typeface="+mn-cs"/>
            </a:endParaRPr>
          </a:p>
          <a:p>
            <a:pPr lvl="2"/>
            <a:r>
              <a:rPr lang="es-ES" sz="1200" b="0" i="0" kern="1200" dirty="0">
                <a:solidFill>
                  <a:schemeClr val="tx1"/>
                </a:solidFill>
                <a:effectLst/>
                <a:latin typeface="+mn-lt"/>
                <a:ea typeface="+mn-ea"/>
                <a:cs typeface="+mn-cs"/>
              </a:rPr>
              <a:t>Un título como "INFORME DE CONTRATOS MENORES - 1er TRIMESTRE" en celdas combinadas A1:G1.</a:t>
            </a:r>
          </a:p>
          <a:p>
            <a:pPr lvl="2"/>
            <a:r>
              <a:rPr lang="es-ES" sz="1200" b="0" i="0" kern="1200" dirty="0">
                <a:solidFill>
                  <a:schemeClr val="tx1"/>
                </a:solidFill>
                <a:effectLst/>
                <a:latin typeface="+mn-lt"/>
                <a:ea typeface="+mn-ea"/>
                <a:cs typeface="+mn-cs"/>
              </a:rPr>
              <a:t>Subtítulos de sección como "Enero" también en celdas combinadas.</a:t>
            </a:r>
          </a:p>
          <a:p>
            <a:pPr lvl="2"/>
            <a:r>
              <a:rPr lang="es-ES" sz="1200" b="0" i="0" kern="1200" dirty="0">
                <a:solidFill>
                  <a:schemeClr val="tx1"/>
                </a:solidFill>
                <a:effectLst/>
                <a:latin typeface="+mn-lt"/>
                <a:ea typeface="+mn-ea"/>
                <a:cs typeface="+mn-cs"/>
              </a:rPr>
              <a:t>Filas en blanco entre secciones para "hacerlo más legible".</a:t>
            </a:r>
          </a:p>
          <a:p>
            <a:pPr lvl="2"/>
            <a:r>
              <a:rPr lang="es-ES" sz="1200" b="0" i="0" kern="1200" dirty="0">
                <a:solidFill>
                  <a:schemeClr val="tx1"/>
                </a:solidFill>
                <a:effectLst/>
                <a:latin typeface="+mn-lt"/>
                <a:ea typeface="+mn-ea"/>
                <a:cs typeface="+mn-cs"/>
              </a:rPr>
              <a:t>Columnas con encabezados en dos niveles (ej. una celda "PROVEEDOR" combinada sobre "NIF" y "RAZÓN SOCIAL").</a:t>
            </a:r>
          </a:p>
          <a:p>
            <a:pPr lvl="2"/>
            <a:r>
              <a:rPr lang="es-ES" sz="1200" b="0" i="0" kern="1200" dirty="0">
                <a:solidFill>
                  <a:schemeClr val="tx1"/>
                </a:solidFill>
                <a:effectLst/>
                <a:latin typeface="+mn-lt"/>
                <a:ea typeface="+mn-ea"/>
                <a:cs typeface="+mn-cs"/>
              </a:rPr>
              <a:t>Celdas con múltiples datos (ej. "Obra y Suministro" en una misma celda de "Tipo de Contrato").</a:t>
            </a:r>
          </a:p>
          <a:p>
            <a:r>
              <a:rPr lang="es-ES" sz="1200" b="1" i="0" kern="1200" dirty="0">
                <a:solidFill>
                  <a:schemeClr val="tx1"/>
                </a:solidFill>
                <a:effectLst/>
                <a:latin typeface="+mn-lt"/>
                <a:ea typeface="+mn-ea"/>
                <a:cs typeface="+mn-cs"/>
              </a:rPr>
              <a:t>Discurso del formador:</a:t>
            </a:r>
            <a:endParaRPr lang="es-ES" sz="1200" b="0" i="0" kern="1200" dirty="0">
              <a:solidFill>
                <a:schemeClr val="tx1"/>
              </a:solidFill>
              <a:effectLst/>
              <a:latin typeface="+mn-lt"/>
              <a:ea typeface="+mn-ea"/>
              <a:cs typeface="+mn-cs"/>
            </a:endParaRPr>
          </a:p>
          <a:p>
            <a:pPr lvl="1"/>
            <a:r>
              <a:rPr lang="es-ES" sz="1200" b="0" i="0" kern="1200" dirty="0">
                <a:solidFill>
                  <a:schemeClr val="tx1"/>
                </a:solidFill>
                <a:effectLst/>
                <a:latin typeface="+mn-lt"/>
                <a:ea typeface="+mn-ea"/>
                <a:cs typeface="+mn-cs"/>
              </a:rPr>
              <a:t>"Perfecto, ya hemos visto los problemas que nos roban tiempo. Ahora vamos a atacar la causa raíz de casi todos ellos. Quiero que miréis esta pantalla. Siendo sinceros, ¿cuántos habéis creado o recibido un fichero que se parece a esto?" (Hacer una pausa, esperar las sonrisas y asentimientos).</a:t>
            </a:r>
          </a:p>
          <a:p>
            <a:pPr lvl="1"/>
            <a:r>
              <a:rPr lang="es-ES" sz="1200" b="0" i="0" kern="1200" dirty="0">
                <a:solidFill>
                  <a:schemeClr val="tx1"/>
                </a:solidFill>
                <a:effectLst/>
                <a:latin typeface="+mn-lt"/>
                <a:ea typeface="+mn-ea"/>
                <a:cs typeface="+mn-cs"/>
              </a:rPr>
              <a:t>"Visualmente, puede parecer organizado. Está hecho para que un humano lo lea, como si fuera un documento de Word o un PDF. Pero para Excel, esto es un caos absoluto. Es como pedirle a alguien que sume una lista de números que está escrita en medio de un párrafo de una novela."</a:t>
            </a:r>
          </a:p>
          <a:p>
            <a:pPr lvl="1"/>
            <a:r>
              <a:rPr lang="es-ES" sz="1200" b="1" i="0" kern="1200" dirty="0">
                <a:solidFill>
                  <a:schemeClr val="tx1"/>
                </a:solidFill>
                <a:effectLst/>
                <a:latin typeface="+mn-lt"/>
                <a:ea typeface="+mn-ea"/>
                <a:cs typeface="+mn-cs"/>
              </a:rPr>
              <a:t>Demostración en vivo (el "momento de revelación"):</a:t>
            </a:r>
            <a:endParaRPr lang="es-ES" sz="1200" b="0" i="0" kern="1200" dirty="0">
              <a:solidFill>
                <a:schemeClr val="tx1"/>
              </a:solidFill>
              <a:effectLst/>
              <a:latin typeface="+mn-lt"/>
              <a:ea typeface="+mn-ea"/>
              <a:cs typeface="+mn-cs"/>
            </a:endParaRPr>
          </a:p>
          <a:p>
            <a:pPr lvl="2"/>
            <a:r>
              <a:rPr lang="es-ES" sz="1200" b="0" i="0" kern="1200" dirty="0">
                <a:solidFill>
                  <a:schemeClr val="tx1"/>
                </a:solidFill>
                <a:effectLst/>
                <a:latin typeface="+mn-lt"/>
                <a:ea typeface="+mn-ea"/>
                <a:cs typeface="+mn-cs"/>
              </a:rPr>
              <a:t>El formador tiene ese mismo fichero abierto en Excel. "Mirad lo que pasa cuando intentamos hacer la pregunta más simple. Quiero saber, ¿cuál es el importe total de los contratos adjudicados al proveedor con NIF X?"</a:t>
            </a:r>
          </a:p>
          <a:p>
            <a:pPr lvl="2"/>
            <a:r>
              <a:rPr lang="es-ES" sz="1200" b="0" i="0" kern="1200" dirty="0">
                <a:solidFill>
                  <a:schemeClr val="tx1"/>
                </a:solidFill>
                <a:effectLst/>
                <a:latin typeface="+mn-lt"/>
                <a:ea typeface="+mn-ea"/>
                <a:cs typeface="+mn-cs"/>
              </a:rPr>
              <a:t>Intenta usar el Autofiltro. "Primer problema: al tener celdas combinadas y filas en blanco, Excel no sabe dónde empieza y termina la tabla. Probablemente ni me deje filtrar bien." (El filtro se aplica solo a una parte de la tabla).</a:t>
            </a:r>
          </a:p>
          <a:p>
            <a:pPr lvl="2"/>
            <a:r>
              <a:rPr lang="es-ES" sz="1200" b="0" i="0" kern="1200" dirty="0">
                <a:solidFill>
                  <a:schemeClr val="tx1"/>
                </a:solidFill>
                <a:effectLst/>
                <a:latin typeface="+mn-lt"/>
                <a:ea typeface="+mn-ea"/>
                <a:cs typeface="+mn-cs"/>
              </a:rPr>
              <a:t>"Vale, supongamos que lo soluciono. Ahora quiero ordenar por importe, de mayor a menor... ¡Desastre! Como tengo filas en blanco y subtítulos de 'Enero', 'Febrero', la ordenación me destroza por completo la estructura."</a:t>
            </a:r>
          </a:p>
          <a:p>
            <a:pPr lvl="2"/>
            <a:r>
              <a:rPr lang="es-ES" sz="1200" b="0" i="0" kern="1200" dirty="0">
                <a:solidFill>
                  <a:schemeClr val="tx1"/>
                </a:solidFill>
                <a:effectLst/>
                <a:latin typeface="+mn-lt"/>
                <a:ea typeface="+mn-ea"/>
                <a:cs typeface="+mn-cs"/>
              </a:rPr>
              <a:t>"Y ya no hablemos de intentar hacer una tabla dinámica o un gráfico con esto. Es imposible."</a:t>
            </a:r>
          </a:p>
          <a:p>
            <a:pPr lvl="1"/>
            <a:r>
              <a:rPr lang="es-ES" sz="1200" b="1" i="0" kern="1200" dirty="0">
                <a:solidFill>
                  <a:schemeClr val="tx1"/>
                </a:solidFill>
                <a:effectLst/>
                <a:latin typeface="+mn-lt"/>
                <a:ea typeface="+mn-ea"/>
                <a:cs typeface="+mn-cs"/>
              </a:rPr>
              <a:t>Conclusión del Hook:</a:t>
            </a:r>
            <a:r>
              <a:rPr lang="es-ES" sz="1200" b="0" i="0" kern="1200" dirty="0">
                <a:solidFill>
                  <a:schemeClr val="tx1"/>
                </a:solidFill>
                <a:effectLst/>
                <a:latin typeface="+mn-lt"/>
                <a:ea typeface="+mn-ea"/>
                <a:cs typeface="+mn-cs"/>
              </a:rPr>
              <a:t> "Este es el diagnóstico: </a:t>
            </a:r>
            <a:r>
              <a:rPr lang="es-ES" sz="1200" b="1" i="0" kern="1200" dirty="0">
                <a:solidFill>
                  <a:schemeClr val="tx1"/>
                </a:solidFill>
                <a:effectLst/>
                <a:latin typeface="+mn-lt"/>
                <a:ea typeface="+mn-ea"/>
                <a:cs typeface="+mn-cs"/>
              </a:rPr>
              <a:t>estamos diseñando informes, no bases de datos.</a:t>
            </a:r>
            <a:r>
              <a:rPr lang="es-ES" sz="1200" b="0" i="0" kern="1200" dirty="0">
                <a:solidFill>
                  <a:schemeClr val="tx1"/>
                </a:solidFill>
                <a:effectLst/>
                <a:latin typeface="+mn-lt"/>
                <a:ea typeface="+mn-ea"/>
                <a:cs typeface="+mn-cs"/>
              </a:rPr>
              <a:t> Un informe es el producto final, para imprimir o enviar. Una base de datos es la materia prima, la fuente de datos limpia y estructurada con la que trabajamos. La regla de oro es: </a:t>
            </a:r>
            <a:r>
              <a:rPr lang="es-ES" sz="1200" b="1" i="0" kern="1200" dirty="0">
                <a:solidFill>
                  <a:schemeClr val="tx1"/>
                </a:solidFill>
                <a:effectLst/>
                <a:latin typeface="+mn-lt"/>
                <a:ea typeface="+mn-ea"/>
                <a:cs typeface="+mn-cs"/>
              </a:rPr>
              <a:t>primero los datos, luego el informe.</a:t>
            </a:r>
            <a:r>
              <a:rPr lang="es-ES" sz="1200" b="0" i="0" kern="1200" dirty="0">
                <a:solidFill>
                  <a:schemeClr val="tx1"/>
                </a:solidFill>
                <a:effectLst/>
                <a:latin typeface="+mn-lt"/>
                <a:ea typeface="+mn-ea"/>
                <a:cs typeface="+mn-cs"/>
              </a:rPr>
              <a:t> Y para que los datos funcionen, deben seguir 5 reglas muy sencillas."</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4</a:t>
            </a:fld>
            <a:endParaRPr lang="en-US"/>
          </a:p>
        </p:txBody>
      </p:sp>
    </p:spTree>
    <p:extLst>
      <p:ext uri="{BB962C8B-B14F-4D97-AF65-F5344CB8AC3E}">
        <p14:creationId xmlns:p14="http://schemas.microsoft.com/office/powerpoint/2010/main" val="248892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1A.2</a:t>
            </a:r>
          </a:p>
          <a:p>
            <a:endParaRPr lang="es-ES" dirty="0">
              <a:effectLst/>
            </a:endParaRPr>
          </a:p>
          <a:p>
            <a:pPr lvl="1"/>
            <a:r>
              <a:rPr lang="es-ES" sz="1200" kern="1200" dirty="0">
                <a:solidFill>
                  <a:schemeClr val="tx1"/>
                </a:solidFill>
                <a:effectLst/>
                <a:latin typeface="+mn-lt"/>
                <a:ea typeface="+mn-ea"/>
                <a:cs typeface="+mn-cs"/>
              </a:rPr>
              <a:t>La diapositiva muestra 5 iconos simples, cada uno representando una regla. El formador va revelando el texto de cada regla una por una para mantener el foco.</a:t>
            </a:r>
          </a:p>
          <a:p>
            <a:pPr lvl="0"/>
            <a:r>
              <a:rPr lang="es-ES" sz="1200" b="1" kern="1200" dirty="0">
                <a:solidFill>
                  <a:schemeClr val="tx1"/>
                </a:solidFill>
                <a:effectLst/>
                <a:latin typeface="+mn-lt"/>
                <a:ea typeface="+mn-ea"/>
                <a:cs typeface="+mn-cs"/>
              </a:rPr>
              <a:t>Discurso del formador (repasando cada regla):</a:t>
            </a:r>
            <a:endParaRPr lang="es-ES" sz="1200"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"Regla #1: Una ÚNICA fila de encabezados."</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"Excel es como un soldado, necesita una orden clara para cada columna. No entiende jerarquías. La primera fila son los títulos, y nada más."</a:t>
            </a:r>
          </a:p>
          <a:p>
            <a:pPr lvl="2"/>
            <a:r>
              <a:rPr lang="es-ES" sz="1200" b="1" kern="1200" dirty="0">
                <a:solidFill>
                  <a:schemeClr val="tx1"/>
                </a:solidFill>
                <a:effectLst/>
                <a:latin typeface="+mn-lt"/>
                <a:ea typeface="+mn-ea"/>
                <a:cs typeface="+mn-cs"/>
              </a:rPr>
              <a:t>Ejemplo del sector público:</a:t>
            </a:r>
            <a:endParaRPr lang="es-ES" sz="1200" kern="1200" dirty="0">
              <a:solidFill>
                <a:schemeClr val="tx1"/>
              </a:solidFill>
              <a:effectLst/>
              <a:latin typeface="+mn-lt"/>
              <a:ea typeface="+mn-ea"/>
              <a:cs typeface="+mn-cs"/>
            </a:endParaRPr>
          </a:p>
          <a:p>
            <a:pPr lvl="3"/>
            <a:r>
              <a:rPr lang="es-ES" sz="1200" b="1" kern="1200" dirty="0">
                <a:solidFill>
                  <a:schemeClr val="tx1"/>
                </a:solidFill>
                <a:effectLst/>
                <a:latin typeface="+mn-lt"/>
                <a:ea typeface="+mn-ea"/>
                <a:cs typeface="+mn-cs"/>
              </a:rPr>
              <a:t>MAL:</a:t>
            </a:r>
            <a:r>
              <a:rPr lang="es-ES" sz="1200" kern="1200" dirty="0">
                <a:solidFill>
                  <a:schemeClr val="tx1"/>
                </a:solidFill>
                <a:effectLst/>
                <a:latin typeface="+mn-lt"/>
                <a:ea typeface="+mn-ea"/>
                <a:cs typeface="+mn-cs"/>
              </a:rPr>
              <a:t> Celda "Datos Presupuestarios" combinada sobre "Partida" y "Aplicación".</a:t>
            </a:r>
          </a:p>
          <a:p>
            <a:pPr lvl="3"/>
            <a:r>
              <a:rPr lang="es-ES" sz="1200" b="1" kern="1200" dirty="0">
                <a:solidFill>
                  <a:schemeClr val="tx1"/>
                </a:solidFill>
                <a:effectLst/>
                <a:latin typeface="+mn-lt"/>
                <a:ea typeface="+mn-ea"/>
                <a:cs typeface="+mn-cs"/>
              </a:rPr>
              <a:t>BIEN:</a:t>
            </a:r>
            <a:r>
              <a:rPr lang="es-ES" sz="1200" kern="1200" dirty="0">
                <a:solidFill>
                  <a:schemeClr val="tx1"/>
                </a:solidFill>
                <a:effectLst/>
                <a:latin typeface="+mn-lt"/>
                <a:ea typeface="+mn-ea"/>
                <a:cs typeface="+mn-cs"/>
              </a:rPr>
              <a:t> Dos columnas separadas con los encabezados </a:t>
            </a:r>
            <a:r>
              <a:rPr lang="es-ES" sz="1200" kern="1200" dirty="0" err="1">
                <a:solidFill>
                  <a:schemeClr val="tx1"/>
                </a:solidFill>
                <a:effectLst/>
                <a:latin typeface="+mn-lt"/>
                <a:ea typeface="+mn-ea"/>
                <a:cs typeface="+mn-cs"/>
              </a:rPr>
              <a:t>Partida_Presupuestaria</a:t>
            </a:r>
            <a:r>
              <a:rPr lang="es-ES" sz="1200" kern="1200" dirty="0">
                <a:solidFill>
                  <a:schemeClr val="tx1"/>
                </a:solidFill>
                <a:effectLst/>
                <a:latin typeface="+mn-lt"/>
                <a:ea typeface="+mn-ea"/>
                <a:cs typeface="+mn-cs"/>
              </a:rPr>
              <a:t> y </a:t>
            </a:r>
            <a:r>
              <a:rPr lang="es-ES" sz="1200" kern="1200" dirty="0" err="1">
                <a:solidFill>
                  <a:schemeClr val="tx1"/>
                </a:solidFill>
                <a:effectLst/>
                <a:latin typeface="+mn-lt"/>
                <a:ea typeface="+mn-ea"/>
                <a:cs typeface="+mn-cs"/>
              </a:rPr>
              <a:t>Aplicacion_Contable</a:t>
            </a:r>
            <a:r>
              <a:rPr lang="es-ES" sz="1200" kern="1200" dirty="0">
                <a:solidFill>
                  <a:schemeClr val="tx1"/>
                </a:solidFill>
                <a:effectLst/>
                <a:latin typeface="+mn-lt"/>
                <a:ea typeface="+mn-ea"/>
                <a:cs typeface="+mn-cs"/>
              </a:rPr>
              <a:t>.</a:t>
            </a:r>
          </a:p>
          <a:p>
            <a:pPr lvl="1"/>
            <a:r>
              <a:rPr lang="es-ES" sz="1200" b="1" kern="1200" dirty="0">
                <a:solidFill>
                  <a:schemeClr val="tx1"/>
                </a:solidFill>
                <a:effectLst/>
                <a:latin typeface="+mn-lt"/>
                <a:ea typeface="+mn-ea"/>
                <a:cs typeface="+mn-cs"/>
              </a:rPr>
              <a:t>"Regla #2: Sin filas o columnas TOTALMENTE en blanco."</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"Una fila o columna en blanco es como un muro para Excel. Cuando la encuentra, piensa que la tabla de datos ha terminado. Esto rompe filtros, ordenaciones y la selección automática."</a:t>
            </a:r>
          </a:p>
          <a:p>
            <a:pPr lvl="2"/>
            <a:r>
              <a:rPr lang="es-ES" sz="1200" b="1" kern="1200" dirty="0">
                <a:solidFill>
                  <a:schemeClr val="tx1"/>
                </a:solidFill>
                <a:effectLst/>
                <a:latin typeface="+mn-lt"/>
                <a:ea typeface="+mn-ea"/>
                <a:cs typeface="+mn-cs"/>
              </a:rPr>
              <a:t>Ejemplo del sector público:</a:t>
            </a:r>
            <a:endParaRPr lang="es-ES" sz="1200" kern="1200" dirty="0">
              <a:solidFill>
                <a:schemeClr val="tx1"/>
              </a:solidFill>
              <a:effectLst/>
              <a:latin typeface="+mn-lt"/>
              <a:ea typeface="+mn-ea"/>
              <a:cs typeface="+mn-cs"/>
            </a:endParaRPr>
          </a:p>
          <a:p>
            <a:pPr lvl="3"/>
            <a:r>
              <a:rPr lang="es-ES" sz="1200" b="1" kern="1200" dirty="0">
                <a:solidFill>
                  <a:schemeClr val="tx1"/>
                </a:solidFill>
                <a:effectLst/>
                <a:latin typeface="+mn-lt"/>
                <a:ea typeface="+mn-ea"/>
                <a:cs typeface="+mn-cs"/>
              </a:rPr>
              <a:t>MAL:</a:t>
            </a:r>
            <a:r>
              <a:rPr lang="es-ES" sz="1200" kern="1200" dirty="0">
                <a:solidFill>
                  <a:schemeClr val="tx1"/>
                </a:solidFill>
                <a:effectLst/>
                <a:latin typeface="+mn-lt"/>
                <a:ea typeface="+mn-ea"/>
                <a:cs typeface="+mn-cs"/>
              </a:rPr>
              <a:t> Dejar una fila en blanco entre los gastos del Capítulo I y los del Capítulo II para "separar visualmente".</a:t>
            </a:r>
          </a:p>
          <a:p>
            <a:pPr lvl="3"/>
            <a:r>
              <a:rPr lang="es-ES" sz="1200" b="1" kern="1200" dirty="0">
                <a:solidFill>
                  <a:schemeClr val="tx1"/>
                </a:solidFill>
                <a:effectLst/>
                <a:latin typeface="+mn-lt"/>
                <a:ea typeface="+mn-ea"/>
                <a:cs typeface="+mn-cs"/>
              </a:rPr>
              <a:t>BIEN:</a:t>
            </a:r>
            <a:r>
              <a:rPr lang="es-ES" sz="1200" kern="1200" dirty="0">
                <a:solidFill>
                  <a:schemeClr val="tx1"/>
                </a:solidFill>
                <a:effectLst/>
                <a:latin typeface="+mn-lt"/>
                <a:ea typeface="+mn-ea"/>
                <a:cs typeface="+mn-cs"/>
              </a:rPr>
              <a:t> Crear una columna adicional llamada Capitulo y usarla para filtrar o agrupar. La separación visual se hace en el informe final, no en los datos brutos.</a:t>
            </a:r>
          </a:p>
          <a:p>
            <a:pPr lvl="1"/>
            <a:r>
              <a:rPr lang="es-ES" sz="1200" b="1" kern="1200" dirty="0">
                <a:solidFill>
                  <a:schemeClr val="tx1"/>
                </a:solidFill>
                <a:effectLst/>
                <a:latin typeface="+mn-lt"/>
                <a:ea typeface="+mn-ea"/>
                <a:cs typeface="+mn-cs"/>
              </a:rPr>
              <a:t>"Regla #3: Cada columna, un tipo de dato único (Atomicidad)."</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"No podemos pedirle a Excel que analice el Padrón si en la misma celda tenemos el código postal y la población. Cada pieza de información fundamental debe tener su propia columna."</a:t>
            </a:r>
          </a:p>
          <a:p>
            <a:pPr lvl="2"/>
            <a:r>
              <a:rPr lang="es-ES" sz="1200" b="1" kern="1200" dirty="0">
                <a:solidFill>
                  <a:schemeClr val="tx1"/>
                </a:solidFill>
                <a:effectLst/>
                <a:latin typeface="+mn-lt"/>
                <a:ea typeface="+mn-ea"/>
                <a:cs typeface="+mn-cs"/>
              </a:rPr>
              <a:t>Ejemplo del sector público:</a:t>
            </a:r>
            <a:endParaRPr lang="es-ES" sz="1200" kern="1200" dirty="0">
              <a:solidFill>
                <a:schemeClr val="tx1"/>
              </a:solidFill>
              <a:effectLst/>
              <a:latin typeface="+mn-lt"/>
              <a:ea typeface="+mn-ea"/>
              <a:cs typeface="+mn-cs"/>
            </a:endParaRPr>
          </a:p>
          <a:p>
            <a:pPr lvl="3"/>
            <a:r>
              <a:rPr lang="es-ES" sz="1200" b="1" kern="1200" dirty="0">
                <a:solidFill>
                  <a:schemeClr val="tx1"/>
                </a:solidFill>
                <a:effectLst/>
                <a:latin typeface="+mn-lt"/>
                <a:ea typeface="+mn-ea"/>
                <a:cs typeface="+mn-cs"/>
              </a:rPr>
              <a:t>MAL:</a:t>
            </a:r>
            <a:r>
              <a:rPr lang="es-ES" sz="1200" kern="1200" dirty="0">
                <a:solidFill>
                  <a:schemeClr val="tx1"/>
                </a:solidFill>
                <a:effectLst/>
                <a:latin typeface="+mn-lt"/>
                <a:ea typeface="+mn-ea"/>
                <a:cs typeface="+mn-cs"/>
              </a:rPr>
              <a:t> Una columna Solicitante con "Pérez, Juan - A12345678".</a:t>
            </a:r>
          </a:p>
          <a:p>
            <a:pPr lvl="3"/>
            <a:r>
              <a:rPr lang="es-ES" sz="1200" b="1" kern="1200" dirty="0">
                <a:solidFill>
                  <a:schemeClr val="tx1"/>
                </a:solidFill>
                <a:effectLst/>
                <a:latin typeface="+mn-lt"/>
                <a:ea typeface="+mn-ea"/>
                <a:cs typeface="+mn-cs"/>
              </a:rPr>
              <a:t>BIEN:</a:t>
            </a:r>
            <a:r>
              <a:rPr lang="es-ES" sz="1200" kern="1200" dirty="0">
                <a:solidFill>
                  <a:schemeClr val="tx1"/>
                </a:solidFill>
                <a:effectLst/>
                <a:latin typeface="+mn-lt"/>
                <a:ea typeface="+mn-ea"/>
                <a:cs typeface="+mn-cs"/>
              </a:rPr>
              <a:t> Tres columnas: Apellidos (Pérez), Nombre (Juan), NIF (A12345678). Así podremos buscar por NIF o filtrar por apellido.</a:t>
            </a:r>
          </a:p>
          <a:p>
            <a:pPr lvl="1"/>
            <a:r>
              <a:rPr lang="es-ES" sz="1200" b="1" kern="1200" dirty="0">
                <a:solidFill>
                  <a:schemeClr val="tx1"/>
                </a:solidFill>
                <a:effectLst/>
                <a:latin typeface="+mn-lt"/>
                <a:ea typeface="+mn-ea"/>
                <a:cs typeface="+mn-cs"/>
              </a:rPr>
              <a:t>"Regla #4: Cada fila, un registro único."</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"Cada fila de nuestra tabla debe representar un único elemento: una factura, un empleado, un bien del inventario, un apunte contable. No mezclemos cosas."</a:t>
            </a:r>
          </a:p>
          <a:p>
            <a:pPr lvl="2"/>
            <a:r>
              <a:rPr lang="es-ES" sz="1200" b="1" kern="1200" dirty="0">
                <a:solidFill>
                  <a:schemeClr val="tx1"/>
                </a:solidFill>
                <a:effectLst/>
                <a:latin typeface="+mn-lt"/>
                <a:ea typeface="+mn-ea"/>
                <a:cs typeface="+mn-cs"/>
              </a:rPr>
              <a:t>Ejemplo del sector público:</a:t>
            </a:r>
            <a:endParaRPr lang="es-ES" sz="1200" kern="1200" dirty="0">
              <a:solidFill>
                <a:schemeClr val="tx1"/>
              </a:solidFill>
              <a:effectLst/>
              <a:latin typeface="+mn-lt"/>
              <a:ea typeface="+mn-ea"/>
              <a:cs typeface="+mn-cs"/>
            </a:endParaRPr>
          </a:p>
          <a:p>
            <a:pPr lvl="3"/>
            <a:r>
              <a:rPr lang="es-ES" sz="1200" b="1" kern="1200" dirty="0">
                <a:solidFill>
                  <a:schemeClr val="tx1"/>
                </a:solidFill>
                <a:effectLst/>
                <a:latin typeface="+mn-lt"/>
                <a:ea typeface="+mn-ea"/>
                <a:cs typeface="+mn-cs"/>
              </a:rPr>
              <a:t>MAL:</a:t>
            </a:r>
            <a:r>
              <a:rPr lang="es-ES" sz="1200" kern="1200" dirty="0">
                <a:solidFill>
                  <a:schemeClr val="tx1"/>
                </a:solidFill>
                <a:effectLst/>
                <a:latin typeface="+mn-lt"/>
                <a:ea typeface="+mn-ea"/>
                <a:cs typeface="+mn-cs"/>
              </a:rPr>
              <a:t> Una fila para un proveedor con columnas para </a:t>
            </a:r>
            <a:r>
              <a:rPr lang="es-ES" sz="1200" kern="1200" dirty="0" err="1">
                <a:solidFill>
                  <a:schemeClr val="tx1"/>
                </a:solidFill>
                <a:effectLst/>
                <a:latin typeface="+mn-lt"/>
                <a:ea typeface="+mn-ea"/>
                <a:cs typeface="+mn-cs"/>
              </a:rPr>
              <a:t>Factura_Enero</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Factura_Febrero</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Factura_Marzo</a:t>
            </a:r>
            <a:r>
              <a:rPr lang="es-ES" sz="1200" kern="1200" dirty="0">
                <a:solidFill>
                  <a:schemeClr val="tx1"/>
                </a:solidFill>
                <a:effectLst/>
                <a:latin typeface="+mn-lt"/>
                <a:ea typeface="+mn-ea"/>
                <a:cs typeface="+mn-cs"/>
              </a:rPr>
              <a:t>.</a:t>
            </a:r>
          </a:p>
          <a:p>
            <a:pPr lvl="3"/>
            <a:r>
              <a:rPr lang="es-ES" sz="1200" b="1" kern="1200" dirty="0">
                <a:solidFill>
                  <a:schemeClr val="tx1"/>
                </a:solidFill>
                <a:effectLst/>
                <a:latin typeface="+mn-lt"/>
                <a:ea typeface="+mn-ea"/>
                <a:cs typeface="+mn-cs"/>
              </a:rPr>
              <a:t>BIEN:</a:t>
            </a:r>
            <a:r>
              <a:rPr lang="es-ES" sz="1200" kern="1200" dirty="0">
                <a:solidFill>
                  <a:schemeClr val="tx1"/>
                </a:solidFill>
                <a:effectLst/>
                <a:latin typeface="+mn-lt"/>
                <a:ea typeface="+mn-ea"/>
                <a:cs typeface="+mn-cs"/>
              </a:rPr>
              <a:t> Tres filas separadas. Cada una con el mismo proveedor, pero una para la factura de enero, otra para la de febrero, etc. Esto nos permitirá analizar la estacionalidad o el número total de facturas.</a:t>
            </a:r>
          </a:p>
          <a:p>
            <a:pPr lvl="1"/>
            <a:r>
              <a:rPr lang="es-ES" sz="1200" b="1" kern="1200" dirty="0">
                <a:solidFill>
                  <a:schemeClr val="tx1"/>
                </a:solidFill>
                <a:effectLst/>
                <a:latin typeface="+mn-lt"/>
                <a:ea typeface="+mn-ea"/>
                <a:cs typeface="+mn-cs"/>
              </a:rPr>
              <a:t>"Regla #5: Consistencia dentro de cada columna."</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"Para Excel, 'Intervención', '</a:t>
            </a:r>
            <a:r>
              <a:rPr lang="es-ES" sz="1200" kern="1200" dirty="0" err="1">
                <a:solidFill>
                  <a:schemeClr val="tx1"/>
                </a:solidFill>
                <a:effectLst/>
                <a:latin typeface="+mn-lt"/>
                <a:ea typeface="+mn-ea"/>
                <a:cs typeface="+mn-cs"/>
              </a:rPr>
              <a:t>Intervencion</a:t>
            </a:r>
            <a:r>
              <a:rPr lang="es-ES" sz="1200" kern="1200" dirty="0">
                <a:solidFill>
                  <a:schemeClr val="tx1"/>
                </a:solidFill>
                <a:effectLst/>
                <a:latin typeface="+mn-lt"/>
                <a:ea typeface="+mn-ea"/>
                <a:cs typeface="+mn-cs"/>
              </a:rPr>
              <a:t>' (sin tilde) e 'Intervención General' son tres departamentos completamente distintos. Si no somos consistentes, nuestros resúmenes y cálculos serán incorrectos."</a:t>
            </a:r>
          </a:p>
          <a:p>
            <a:pPr lvl="2"/>
            <a:r>
              <a:rPr lang="es-ES" sz="1200" b="1" kern="1200" dirty="0">
                <a:solidFill>
                  <a:schemeClr val="tx1"/>
                </a:solidFill>
                <a:effectLst/>
                <a:latin typeface="+mn-lt"/>
                <a:ea typeface="+mn-ea"/>
                <a:cs typeface="+mn-cs"/>
              </a:rPr>
              <a:t>Ejemplo del sector público:</a:t>
            </a:r>
            <a:endParaRPr lang="es-ES" sz="1200" kern="1200" dirty="0">
              <a:solidFill>
                <a:schemeClr val="tx1"/>
              </a:solidFill>
              <a:effectLst/>
              <a:latin typeface="+mn-lt"/>
              <a:ea typeface="+mn-ea"/>
              <a:cs typeface="+mn-cs"/>
            </a:endParaRPr>
          </a:p>
          <a:p>
            <a:pPr lvl="3"/>
            <a:r>
              <a:rPr lang="es-ES" sz="1200" b="1" kern="1200" dirty="0">
                <a:solidFill>
                  <a:schemeClr val="tx1"/>
                </a:solidFill>
                <a:effectLst/>
                <a:latin typeface="+mn-lt"/>
                <a:ea typeface="+mn-ea"/>
                <a:cs typeface="+mn-cs"/>
              </a:rPr>
              <a:t>MAL:</a:t>
            </a:r>
            <a:r>
              <a:rPr lang="es-ES" sz="1200" kern="1200" dirty="0">
                <a:solidFill>
                  <a:schemeClr val="tx1"/>
                </a:solidFill>
                <a:effectLst/>
                <a:latin typeface="+mn-lt"/>
                <a:ea typeface="+mn-ea"/>
                <a:cs typeface="+mn-cs"/>
              </a:rPr>
              <a:t> En una columna de "Estado del Expediente" tener valores como "Resuelto", "Finalizado", "Cerrado".</a:t>
            </a:r>
          </a:p>
          <a:p>
            <a:pPr lvl="3"/>
            <a:r>
              <a:rPr lang="es-ES" sz="1200" b="1" kern="1200" dirty="0">
                <a:solidFill>
                  <a:schemeClr val="tx1"/>
                </a:solidFill>
                <a:effectLst/>
                <a:latin typeface="+mn-lt"/>
                <a:ea typeface="+mn-ea"/>
                <a:cs typeface="+mn-cs"/>
              </a:rPr>
              <a:t>BIEN:</a:t>
            </a:r>
            <a:r>
              <a:rPr lang="es-ES" sz="1200" kern="1200" dirty="0">
                <a:solidFill>
                  <a:schemeClr val="tx1"/>
                </a:solidFill>
                <a:effectLst/>
                <a:latin typeface="+mn-lt"/>
                <a:ea typeface="+mn-ea"/>
                <a:cs typeface="+mn-cs"/>
              </a:rPr>
              <a:t> Decidir un único término ("Resuelto") y usarlo siempre. Más adelante veremos cómo usar la "Validación de Datos" para obligarnos a ser consistentes.</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5</a:t>
            </a:fld>
            <a:endParaRPr lang="en-US"/>
          </a:p>
        </p:txBody>
      </p:sp>
    </p:spTree>
    <p:extLst>
      <p:ext uri="{BB962C8B-B14F-4D97-AF65-F5344CB8AC3E}">
        <p14:creationId xmlns:p14="http://schemas.microsoft.com/office/powerpoint/2010/main" val="897068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1A.2</a:t>
            </a:r>
          </a:p>
          <a:p>
            <a:pPr lvl="0"/>
            <a:endParaRPr lang="es-ES" sz="1200" b="1" kern="1200" dirty="0">
              <a:solidFill>
                <a:schemeClr val="tx1"/>
              </a:solidFill>
              <a:effectLst/>
              <a:latin typeface="+mn-lt"/>
              <a:ea typeface="+mn-ea"/>
              <a:cs typeface="+mn-cs"/>
            </a:endParaRPr>
          </a:p>
          <a:p>
            <a:pPr lvl="0"/>
            <a:r>
              <a:rPr lang="es-ES" sz="1200" b="1" kern="1200" dirty="0" err="1">
                <a:solidFill>
                  <a:schemeClr val="tx1"/>
                </a:solidFill>
                <a:effectLst/>
                <a:latin typeface="+mn-lt"/>
                <a:ea typeface="+mn-ea"/>
                <a:cs typeface="+mn-cs"/>
              </a:rPr>
              <a:t>Slide</a:t>
            </a:r>
            <a:r>
              <a:rPr lang="es-ES" sz="1200" b="1" kern="1200" dirty="0">
                <a:solidFill>
                  <a:schemeClr val="tx1"/>
                </a:solidFill>
                <a:effectLst/>
                <a:latin typeface="+mn-lt"/>
                <a:ea typeface="+mn-ea"/>
                <a:cs typeface="+mn-cs"/>
              </a:rPr>
              <a:t>: Título: "Transformando un Informe en una Base de Datos (Paso a Paso)"</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La diapositiva inicial solo muestra el "ANTES" (el informe caótico). El "DESPUÉS" no se muestra todavía para mantener el suspense y el foco en el proceso.</a:t>
            </a:r>
          </a:p>
          <a:p>
            <a:pPr lvl="0"/>
            <a:r>
              <a:rPr lang="es-ES" sz="1200" b="1" kern="1200" dirty="0">
                <a:solidFill>
                  <a:schemeClr val="tx1"/>
                </a:solidFill>
                <a:effectLst/>
                <a:latin typeface="+mn-lt"/>
                <a:ea typeface="+mn-ea"/>
                <a:cs typeface="+mn-cs"/>
              </a:rPr>
              <a:t>Discurso y Demostración del Formador:</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"Muy bien, ya conocemos las 5 reglas. Pero la pregunta del millón es: si recibo este fichero caótico, ¿qué hago? ¿Lo tiro y empiezo de cero? No. Vamos a 'rescatarlo'. Vamos a construir juntos el puente para pasar de este desastre a una tabla de datos perfecta. Os voy a enseñar un método de 5 pasos."</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6</a:t>
            </a:fld>
            <a:endParaRPr lang="en-US"/>
          </a:p>
        </p:txBody>
      </p:sp>
    </p:spTree>
    <p:extLst>
      <p:ext uri="{BB962C8B-B14F-4D97-AF65-F5344CB8AC3E}">
        <p14:creationId xmlns:p14="http://schemas.microsoft.com/office/powerpoint/2010/main" val="135821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1A.2</a:t>
            </a:r>
          </a:p>
          <a:p>
            <a:endParaRPr lang="es-ES" dirty="0"/>
          </a:p>
          <a:p>
            <a:endParaRPr lang="es-ES" dirty="0"/>
          </a:p>
          <a:p>
            <a:r>
              <a:rPr lang="es-ES" dirty="0"/>
              <a:t>Pasos para pasar de la hoja incorrecta a esta hoja final.</a:t>
            </a:r>
          </a:p>
          <a:p>
            <a:pPr lvl="0"/>
            <a:r>
              <a:rPr lang="es-ES" sz="1200" b="1" kern="1200" dirty="0">
                <a:solidFill>
                  <a:schemeClr val="tx1"/>
                </a:solidFill>
                <a:effectLst/>
                <a:latin typeface="+mn-lt"/>
                <a:ea typeface="+mn-ea"/>
                <a:cs typeface="+mn-cs"/>
              </a:rPr>
              <a:t>Paso 1: "Eliminar el Ruido Estructural" (Combinaciones y Blancos)</a:t>
            </a:r>
            <a:endParaRPr lang="es-ES" sz="1200"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Acción:</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"Lo primero es quitar todo lo que no son datos. Selecciono todo (</a:t>
            </a:r>
            <a:r>
              <a:rPr lang="es-ES" sz="1200" kern="1200" dirty="0" err="1">
                <a:solidFill>
                  <a:schemeClr val="tx1"/>
                </a:solidFill>
                <a:effectLst/>
                <a:latin typeface="+mn-lt"/>
                <a:ea typeface="+mn-ea"/>
                <a:cs typeface="+mn-cs"/>
              </a:rPr>
              <a:t>Ctrl+E</a:t>
            </a:r>
            <a:r>
              <a:rPr lang="es-ES" sz="1200" kern="1200" dirty="0">
                <a:solidFill>
                  <a:schemeClr val="tx1"/>
                </a:solidFill>
                <a:effectLst/>
                <a:latin typeface="+mn-lt"/>
                <a:ea typeface="+mn-ea"/>
                <a:cs typeface="+mn-cs"/>
              </a:rPr>
              <a:t>) y voy a Inicio -&gt; 'Borrar' -&gt; 'Borrar Formatos'. ¡Adiós colores y negritas que nos distraen!"</a:t>
            </a:r>
          </a:p>
          <a:p>
            <a:pPr lvl="2"/>
            <a:r>
              <a:rPr lang="es-ES" sz="1200" kern="1200" dirty="0">
                <a:solidFill>
                  <a:schemeClr val="tx1"/>
                </a:solidFill>
                <a:effectLst/>
                <a:latin typeface="+mn-lt"/>
                <a:ea typeface="+mn-ea"/>
                <a:cs typeface="+mn-cs"/>
              </a:rPr>
              <a:t>"Ahora, el enemigo número uno: las celdas combinadas. Selecciono todo de nuevo, hago clic en la flechita de 'Combinar y Centrar' y selecciono 'Separar celdas'."</a:t>
            </a:r>
          </a:p>
          <a:p>
            <a:pPr lvl="2"/>
            <a:r>
              <a:rPr lang="es-ES" sz="1200" kern="1200" dirty="0">
                <a:solidFill>
                  <a:schemeClr val="tx1"/>
                </a:solidFill>
                <a:effectLst/>
                <a:latin typeface="+mn-lt"/>
                <a:ea typeface="+mn-ea"/>
                <a:cs typeface="+mn-cs"/>
              </a:rPr>
              <a:t>"Perfecto. Ahora elimino las filas que no aportan nada: el título principal, las filas de subtítulos ('=== ENERO ==='), los subtotales ('Total Enero') y todas las filas completamente en blanco." (El formador lo hace rápidamente usando </a:t>
            </a:r>
            <a:r>
              <a:rPr lang="es-ES" sz="1200" kern="1200" dirty="0" err="1">
                <a:solidFill>
                  <a:schemeClr val="tx1"/>
                </a:solidFill>
                <a:effectLst/>
                <a:latin typeface="+mn-lt"/>
                <a:ea typeface="+mn-ea"/>
                <a:cs typeface="+mn-cs"/>
              </a:rPr>
              <a:t>Ctrl</a:t>
            </a:r>
            <a:r>
              <a:rPr lang="es-ES" sz="1200" kern="1200" dirty="0">
                <a:solidFill>
                  <a:schemeClr val="tx1"/>
                </a:solidFill>
                <a:effectLst/>
                <a:latin typeface="+mn-lt"/>
                <a:ea typeface="+mn-ea"/>
                <a:cs typeface="+mn-cs"/>
              </a:rPr>
              <a:t> + clic para seleccionar varias filas y luego Clic derecho -&gt; Eliminar).</a:t>
            </a:r>
          </a:p>
          <a:p>
            <a:pPr lvl="1"/>
            <a:r>
              <a:rPr lang="es-ES" sz="1200" b="1" kern="1200" dirty="0">
                <a:solidFill>
                  <a:schemeClr val="tx1"/>
                </a:solidFill>
                <a:effectLst/>
                <a:latin typeface="+mn-lt"/>
                <a:ea typeface="+mn-ea"/>
                <a:cs typeface="+mn-cs"/>
              </a:rPr>
              <a:t>Mensaje Clave:</a:t>
            </a:r>
            <a:r>
              <a:rPr lang="es-ES" sz="1200" kern="1200" dirty="0">
                <a:solidFill>
                  <a:schemeClr val="tx1"/>
                </a:solidFill>
                <a:effectLst/>
                <a:latin typeface="+mn-lt"/>
                <a:ea typeface="+mn-ea"/>
                <a:cs typeface="+mn-cs"/>
              </a:rPr>
              <a:t> "Acabamos de quitar el 'maquillaje' y los 'muros'. Ahora, por primera vez, tenemos un bloque de datos, aunque todavía está desordenado."</a:t>
            </a:r>
          </a:p>
          <a:p>
            <a:pPr lvl="0"/>
            <a:r>
              <a:rPr lang="es-ES" sz="1200" b="1" kern="1200" dirty="0">
                <a:solidFill>
                  <a:schemeClr val="tx1"/>
                </a:solidFill>
                <a:effectLst/>
                <a:latin typeface="+mn-lt"/>
                <a:ea typeface="+mn-ea"/>
                <a:cs typeface="+mn-cs"/>
              </a:rPr>
              <a:t>Paso 2: "Rellenar los Huecos"</a:t>
            </a:r>
            <a:endParaRPr lang="es-ES" sz="1200"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Acción:</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"Ahora vemos que el título 'PROVEEDOR' y los otros encabezados de dos niveles han dejado huecos. Simplemente los copiamos y pegamos en su sitio para tener una única fila de encabezado."</a:t>
            </a:r>
          </a:p>
          <a:p>
            <a:pPr lvl="2"/>
            <a:r>
              <a:rPr lang="es-ES" sz="1200" kern="1200" dirty="0">
                <a:solidFill>
                  <a:schemeClr val="tx1"/>
                </a:solidFill>
                <a:effectLst/>
                <a:latin typeface="+mn-lt"/>
                <a:ea typeface="+mn-ea"/>
                <a:cs typeface="+mn-cs"/>
              </a:rPr>
              <a:t>"Eliminamos la fila sobrante de encabezados. Ya tenemos nuestra </a:t>
            </a:r>
            <a:r>
              <a:rPr lang="es-ES" sz="1200" b="1" kern="1200" dirty="0">
                <a:solidFill>
                  <a:schemeClr val="tx1"/>
                </a:solidFill>
                <a:effectLst/>
                <a:latin typeface="+mn-lt"/>
                <a:ea typeface="+mn-ea"/>
                <a:cs typeface="+mn-cs"/>
              </a:rPr>
              <a:t>Regla #1: Una única fila de encabezados.</a:t>
            </a:r>
            <a:r>
              <a:rPr lang="es-ES" sz="1200" kern="1200" dirty="0">
                <a:solidFill>
                  <a:schemeClr val="tx1"/>
                </a:solidFill>
                <a:effectLst/>
                <a:latin typeface="+mn-lt"/>
                <a:ea typeface="+mn-ea"/>
                <a:cs typeface="+mn-cs"/>
              </a:rPr>
              <a:t>"</a:t>
            </a:r>
          </a:p>
          <a:p>
            <a:pPr lvl="1"/>
            <a:r>
              <a:rPr lang="es-ES" sz="1200" b="1" kern="1200" dirty="0">
                <a:solidFill>
                  <a:schemeClr val="tx1"/>
                </a:solidFill>
                <a:effectLst/>
                <a:latin typeface="+mn-lt"/>
                <a:ea typeface="+mn-ea"/>
                <a:cs typeface="+mn-cs"/>
              </a:rPr>
              <a:t>Mensaje Clave:</a:t>
            </a:r>
            <a:r>
              <a:rPr lang="es-ES" sz="1200" kern="1200" dirty="0">
                <a:solidFill>
                  <a:schemeClr val="tx1"/>
                </a:solidFill>
                <a:effectLst/>
                <a:latin typeface="+mn-lt"/>
                <a:ea typeface="+mn-ea"/>
                <a:cs typeface="+mn-cs"/>
              </a:rPr>
              <a:t> "Cada columna necesita su propio título en la primera fila. Sin excepciones."</a:t>
            </a:r>
          </a:p>
          <a:p>
            <a:pPr lvl="0"/>
            <a:r>
              <a:rPr lang="es-ES" sz="1200" b="1" kern="1200" dirty="0">
                <a:solidFill>
                  <a:schemeClr val="tx1"/>
                </a:solidFill>
                <a:effectLst/>
                <a:latin typeface="+mn-lt"/>
                <a:ea typeface="+mn-ea"/>
                <a:cs typeface="+mn-cs"/>
              </a:rPr>
              <a:t>Paso 3: "Crear Contexto (Añadir Columnas)"</a:t>
            </a:r>
            <a:endParaRPr lang="es-ES" sz="1200"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Acción:</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"Teníamos la información del mes, pero estaba en subtítulos que hemos borrado. ¿Cómo la recuperamos? Fácil. Insertamos una nueva columna que llamaremos 'Mes'."</a:t>
            </a:r>
          </a:p>
          <a:p>
            <a:pPr lvl="2"/>
            <a:r>
              <a:rPr lang="es-ES" sz="1200" kern="1200" dirty="0">
                <a:solidFill>
                  <a:schemeClr val="tx1"/>
                </a:solidFill>
                <a:effectLst/>
                <a:latin typeface="+mn-lt"/>
                <a:ea typeface="+mn-ea"/>
                <a:cs typeface="+mn-cs"/>
              </a:rPr>
              <a:t>"Y ahora rellenamos: escribimos 'Enero' para los 3 primeros contratos, 'Febrero' para los 3 siguientes...". (Puede usar el controlador de relleno para hacerlo rápido).</a:t>
            </a:r>
          </a:p>
          <a:p>
            <a:pPr lvl="1"/>
            <a:r>
              <a:rPr lang="es-ES" sz="1200" b="1" kern="1200" dirty="0">
                <a:solidFill>
                  <a:schemeClr val="tx1"/>
                </a:solidFill>
                <a:effectLst/>
                <a:latin typeface="+mn-lt"/>
                <a:ea typeface="+mn-ea"/>
                <a:cs typeface="+mn-cs"/>
              </a:rPr>
              <a:t>Mensaje Clave:</a:t>
            </a:r>
            <a:r>
              <a:rPr lang="es-ES" sz="1200" kern="1200" dirty="0">
                <a:solidFill>
                  <a:schemeClr val="tx1"/>
                </a:solidFill>
                <a:effectLst/>
                <a:latin typeface="+mn-lt"/>
                <a:ea typeface="+mn-ea"/>
                <a:cs typeface="+mn-cs"/>
              </a:rPr>
              <a:t> "La información que antes estaba en la estructura (subtítulos) ahora debe estar DENTRO de los datos, en una columna. Esto es fundamental para poder filtrar y agrupar."</a:t>
            </a:r>
          </a:p>
          <a:p>
            <a:pPr lvl="0"/>
            <a:r>
              <a:rPr lang="es-ES" sz="1200" b="1" kern="1200" dirty="0">
                <a:solidFill>
                  <a:schemeClr val="tx1"/>
                </a:solidFill>
                <a:effectLst/>
                <a:latin typeface="+mn-lt"/>
                <a:ea typeface="+mn-ea"/>
                <a:cs typeface="+mn-cs"/>
              </a:rPr>
              <a:t>Paso 4: "Corregir la Atomicidad y Aplicar Criterio" (El caso 'Obras y Sum.')</a:t>
            </a:r>
            <a:endParaRPr lang="es-ES" sz="1200"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Acción del Formador:</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"Ahora vamos a por un problema muy común y que requiere que pensemos como analistas, no solo como usuarios de Excel. Miremos el contrato 8. En la columna 'Tipo', el texto dice 'Obras y Sum.'. Esto viola claramente la </a:t>
            </a:r>
            <a:r>
              <a:rPr lang="es-ES" sz="1200" b="1" kern="1200" dirty="0">
                <a:solidFill>
                  <a:schemeClr val="tx1"/>
                </a:solidFill>
                <a:effectLst/>
                <a:latin typeface="+mn-lt"/>
                <a:ea typeface="+mn-ea"/>
                <a:cs typeface="+mn-cs"/>
              </a:rPr>
              <a:t>Regla #3 de atomicidad</a:t>
            </a:r>
            <a:r>
              <a:rPr lang="es-ES" sz="1200" kern="1200" dirty="0">
                <a:solidFill>
                  <a:schemeClr val="tx1"/>
                </a:solidFill>
                <a:effectLst/>
                <a:latin typeface="+mn-lt"/>
                <a:ea typeface="+mn-ea"/>
                <a:cs typeface="+mn-cs"/>
              </a:rPr>
              <a:t>. Si filtro por 'Obras', este contrato no aparecerá. Si filtro por 'Suministro', tampoco. Para Excel, 'Obras y Sum.' es una tercera categoría completamente diferente."</a:t>
            </a:r>
          </a:p>
          <a:p>
            <a:pPr lvl="2"/>
            <a:r>
              <a:rPr lang="es-ES" sz="1200" kern="1200" dirty="0">
                <a:solidFill>
                  <a:schemeClr val="tx1"/>
                </a:solidFill>
                <a:effectLst/>
                <a:latin typeface="+mn-lt"/>
                <a:ea typeface="+mn-ea"/>
                <a:cs typeface="+mn-cs"/>
              </a:rPr>
              <a:t>"Entonces, ¿qué hacemos? Aquí no hay una respuesta automática. Debemos aplicar un criterio profesional, y os voy a plantear dos posibles soluciones, ambas válidas dependiendo del objetivo de nuestro análisis."</a:t>
            </a:r>
          </a:p>
          <a:p>
            <a:pPr lvl="1"/>
            <a:r>
              <a:rPr lang="es-ES" sz="1200" b="1" kern="1200" dirty="0">
                <a:solidFill>
                  <a:schemeClr val="tx1"/>
                </a:solidFill>
                <a:effectLst/>
                <a:latin typeface="+mn-lt"/>
                <a:ea typeface="+mn-ea"/>
                <a:cs typeface="+mn-cs"/>
              </a:rPr>
              <a:t>Planteamiento de la Opción 1 (La "Purista"): Duplicar el Registro</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"Una opción, desde un punto de vista puramente de base de datos, sería decir: si el expediente cubre dos conceptos distintos, deberíamos tener dos registros. Podríamos duplicar la fila entera: una para la parte de la obra y otra para la del suministro. Esto sería ideal si nuestro objetivo es contar </a:t>
            </a:r>
            <a:r>
              <a:rPr lang="es-ES" sz="1200" i="1" kern="1200" dirty="0">
                <a:solidFill>
                  <a:schemeClr val="tx1"/>
                </a:solidFill>
                <a:effectLst/>
                <a:latin typeface="+mn-lt"/>
                <a:ea typeface="+mn-ea"/>
                <a:cs typeface="+mn-cs"/>
              </a:rPr>
              <a:t>todos</a:t>
            </a:r>
            <a:r>
              <a:rPr lang="es-ES" sz="1200" kern="1200" dirty="0">
                <a:solidFill>
                  <a:schemeClr val="tx1"/>
                </a:solidFill>
                <a:effectLst/>
                <a:latin typeface="+mn-lt"/>
                <a:ea typeface="+mn-ea"/>
                <a:cs typeface="+mn-cs"/>
              </a:rPr>
              <a:t> los tipos de servicios que damos, sin importar si comparten expediente."</a:t>
            </a:r>
          </a:p>
          <a:p>
            <a:pPr lvl="2"/>
            <a:r>
              <a:rPr lang="es-ES" sz="1200" kern="1200" dirty="0">
                <a:solidFill>
                  <a:schemeClr val="tx1"/>
                </a:solidFill>
                <a:effectLst/>
                <a:latin typeface="+mn-lt"/>
                <a:ea typeface="+mn-ea"/>
                <a:cs typeface="+mn-cs"/>
              </a:rPr>
              <a:t>"</a:t>
            </a:r>
            <a:r>
              <a:rPr lang="es-ES" sz="1200" b="1" kern="1200" dirty="0">
                <a:solidFill>
                  <a:schemeClr val="tx1"/>
                </a:solidFill>
                <a:effectLst/>
                <a:latin typeface="+mn-lt"/>
                <a:ea typeface="+mn-ea"/>
                <a:cs typeface="+mn-cs"/>
              </a:rPr>
              <a:t>El problema:</a:t>
            </a:r>
            <a:r>
              <a:rPr lang="es-ES" sz="1200" kern="1200" dirty="0">
                <a:solidFill>
                  <a:schemeClr val="tx1"/>
                </a:solidFill>
                <a:effectLst/>
                <a:latin typeface="+mn-lt"/>
                <a:ea typeface="+mn-ea"/>
                <a:cs typeface="+mn-cs"/>
              </a:rPr>
              <a:t> Esto duplica un número de expediente, lo que puede ser confuso y podría inflar artificialmente nuestros cálculos de importes si no dividimos el dinero entre las dos filas. Para el día a día de un ayuntamiento, puede que no sea la mejor opción."</a:t>
            </a:r>
          </a:p>
          <a:p>
            <a:pPr lvl="1"/>
            <a:r>
              <a:rPr lang="es-ES" sz="1200" b="1" kern="1200" dirty="0">
                <a:solidFill>
                  <a:schemeClr val="tx1"/>
                </a:solidFill>
                <a:effectLst/>
                <a:latin typeface="+mn-lt"/>
                <a:ea typeface="+mn-ea"/>
                <a:cs typeface="+mn-cs"/>
              </a:rPr>
              <a:t>Planteamiento de la Opción 2 (La "Pragmática"): Priorizar y Documentar</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"La segunda opción, y a menudo la más práctica en vuestro entorno, es tomar una decisión editorial. Debemos preguntarnos: ¿Cuál es la naturaleza principal de este contrato? El objeto dice 'Suministro e instalación de vallas'. La instalación es la parte de la 'Obra', pero el coste y el objeto principal es el 'Suministro' de las vallas."</a:t>
            </a:r>
          </a:p>
          <a:p>
            <a:pPr lvl="2"/>
            <a:r>
              <a:rPr lang="es-ES" sz="1200" kern="1200" dirty="0">
                <a:solidFill>
                  <a:schemeClr val="tx1"/>
                </a:solidFill>
                <a:effectLst/>
                <a:latin typeface="+mn-lt"/>
                <a:ea typeface="+mn-ea"/>
                <a:cs typeface="+mn-cs"/>
              </a:rPr>
              <a:t>"Por lo tanto, una decisión perfectamente razonable es </a:t>
            </a:r>
            <a:r>
              <a:rPr lang="es-ES" sz="1200" b="1" kern="1200" dirty="0">
                <a:solidFill>
                  <a:schemeClr val="tx1"/>
                </a:solidFill>
                <a:effectLst/>
                <a:latin typeface="+mn-lt"/>
                <a:ea typeface="+mn-ea"/>
                <a:cs typeface="+mn-cs"/>
              </a:rPr>
              <a:t>categorizar el contrato por su componente más significativo.</a:t>
            </a:r>
            <a:r>
              <a:rPr lang="es-ES" sz="1200" kern="1200" dirty="0">
                <a:solidFill>
                  <a:schemeClr val="tx1"/>
                </a:solidFill>
                <a:effectLst/>
                <a:latin typeface="+mn-lt"/>
                <a:ea typeface="+mn-ea"/>
                <a:cs typeface="+mn-cs"/>
              </a:rPr>
              <a:t> En este caso, vamos a cambiar 'Obras y Sum.' por </a:t>
            </a:r>
            <a:r>
              <a:rPr lang="es-ES" sz="1200" b="1" kern="1200" dirty="0">
                <a:solidFill>
                  <a:schemeClr val="tx1"/>
                </a:solidFill>
                <a:effectLst/>
                <a:latin typeface="+mn-lt"/>
                <a:ea typeface="+mn-ea"/>
                <a:cs typeface="+mn-cs"/>
              </a:rPr>
              <a:t>'Suministro'</a:t>
            </a:r>
            <a:r>
              <a:rPr lang="es-ES" sz="1200" kern="1200" dirty="0">
                <a:solidFill>
                  <a:schemeClr val="tx1"/>
                </a:solidFill>
                <a:effectLst/>
                <a:latin typeface="+mn-lt"/>
                <a:ea typeface="+mn-ea"/>
                <a:cs typeface="+mn-cs"/>
              </a:rPr>
              <a:t>."</a:t>
            </a:r>
          </a:p>
          <a:p>
            <a:pPr lvl="2"/>
            <a:r>
              <a:rPr lang="es-ES" sz="1200" b="1" kern="1200" dirty="0">
                <a:solidFill>
                  <a:schemeClr val="tx1"/>
                </a:solidFill>
                <a:effectLst/>
                <a:latin typeface="+mn-lt"/>
                <a:ea typeface="+mn-ea"/>
                <a:cs typeface="+mn-cs"/>
              </a:rPr>
              <a:t>(El formador edita la celda en directo y la cambia a "Suministro").</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a:t>
            </a:r>
            <a:r>
              <a:rPr lang="es-ES" sz="1200" b="1" kern="1200" dirty="0">
                <a:solidFill>
                  <a:schemeClr val="tx1"/>
                </a:solidFill>
                <a:effectLst/>
                <a:latin typeface="+mn-lt"/>
                <a:ea typeface="+mn-ea"/>
                <a:cs typeface="+mn-cs"/>
              </a:rPr>
              <a:t>Lo más importante de esta opción:</a:t>
            </a:r>
            <a:r>
              <a:rPr lang="es-ES" sz="1200" kern="1200" dirty="0">
                <a:solidFill>
                  <a:schemeClr val="tx1"/>
                </a:solidFill>
                <a:effectLst/>
                <a:latin typeface="+mn-lt"/>
                <a:ea typeface="+mn-ea"/>
                <a:cs typeface="+mn-cs"/>
              </a:rPr>
              <a:t> Si tomamos estas decisiones, es una buena práctica tener una columna de 'Notas' o 'Comentarios' donde podamos apuntar: 'Contrato mixto, se clasifica como Suministro por ser el componente principal'. Esto da transparencia y trazabilidad a nuestra limpieza de datos."</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7</a:t>
            </a:fld>
            <a:endParaRPr lang="en-US"/>
          </a:p>
        </p:txBody>
      </p:sp>
    </p:spTree>
    <p:extLst>
      <p:ext uri="{BB962C8B-B14F-4D97-AF65-F5344CB8AC3E}">
        <p14:creationId xmlns:p14="http://schemas.microsoft.com/office/powerpoint/2010/main" val="39281825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6E2D55-B821-D84C-7C47-CCF5CE0708A2}"/>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734D182E-2029-1862-232A-E159A39F81C9}"/>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12C93404-CCEF-6A3A-55C0-883ACADC60D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1A.3</a:t>
            </a:r>
          </a:p>
          <a:p>
            <a:endParaRPr lang="es-ES" dirty="0">
              <a:effectLst/>
            </a:endParaRPr>
          </a:p>
          <a:p>
            <a:pPr lvl="1"/>
            <a:r>
              <a:rPr lang="es-ES" sz="1200" kern="1200" dirty="0">
                <a:solidFill>
                  <a:schemeClr val="tx1"/>
                </a:solidFill>
                <a:effectLst/>
                <a:latin typeface="+mn-lt"/>
                <a:ea typeface="+mn-ea"/>
                <a:cs typeface="+mn-cs"/>
              </a:rPr>
              <a:t>"Una vez establecidos los principios para la correcta estructuración de datos, procederemos a estudiar la herramienta de Excel diseñada para gestionar dichos datos de manera eficiente. Esta herramienta es el formato </a:t>
            </a:r>
            <a:r>
              <a:rPr lang="es-ES" sz="1200" b="1" kern="1200" dirty="0">
                <a:solidFill>
                  <a:schemeClr val="tx1"/>
                </a:solidFill>
                <a:effectLst/>
                <a:latin typeface="+mn-lt"/>
                <a:ea typeface="+mn-ea"/>
                <a:cs typeface="+mn-cs"/>
              </a:rPr>
              <a:t>'Tabla de Excel'</a:t>
            </a:r>
            <a:r>
              <a:rPr lang="es-ES" sz="1200" kern="1200" dirty="0">
                <a:solidFill>
                  <a:schemeClr val="tx1"/>
                </a:solidFill>
                <a:effectLst/>
                <a:latin typeface="+mn-lt"/>
                <a:ea typeface="+mn-ea"/>
                <a:cs typeface="+mn-cs"/>
              </a:rPr>
              <a:t>."</a:t>
            </a:r>
          </a:p>
          <a:p>
            <a:pPr lvl="1"/>
            <a:r>
              <a:rPr lang="es-ES" sz="1200" kern="1200" dirty="0">
                <a:solidFill>
                  <a:schemeClr val="tx1"/>
                </a:solidFill>
                <a:effectLst/>
                <a:latin typeface="+mn-lt"/>
                <a:ea typeface="+mn-ea"/>
                <a:cs typeface="+mn-cs"/>
              </a:rPr>
              <a:t>"Es fundamental disociar esta funcionalidad de sus propiedades estéticas. Su verdadero valor reside en convertir un rango de celdas pasivo en un objeto de datos con propiedades y comportamientos específicos, lo que mitiga significativamente los errores comunes en la gestión de datos."</a:t>
            </a:r>
          </a:p>
          <a:p>
            <a:pPr lvl="1"/>
            <a:r>
              <a:rPr lang="es-ES" sz="1200" b="1" kern="1200" dirty="0">
                <a:solidFill>
                  <a:schemeClr val="tx1"/>
                </a:solidFill>
                <a:effectLst/>
                <a:latin typeface="+mn-lt"/>
                <a:ea typeface="+mn-ea"/>
                <a:cs typeface="+mn-cs"/>
              </a:rPr>
              <a:t>Planteamiento de un problema común:</a:t>
            </a:r>
            <a:r>
              <a:rPr lang="es-ES" sz="1200" kern="1200" dirty="0">
                <a:solidFill>
                  <a:schemeClr val="tx1"/>
                </a:solidFill>
                <a:effectLst/>
                <a:latin typeface="+mn-lt"/>
                <a:ea typeface="+mn-ea"/>
                <a:cs typeface="+mn-cs"/>
              </a:rPr>
              <a:t> "Permítanme plantear un escenario frecuente. Al agregar nuevos registros a un listado, ¿quién de ustedes ha constatado posteriormente que las fórmulas de totalización o los gráficos asociados no han actualizado sus rangos de origen para incluir dichos registros?" (Pausa para que la audiencia reflexione).</a:t>
            </a:r>
          </a:p>
          <a:p>
            <a:pPr lvl="1"/>
            <a:r>
              <a:rPr lang="es-ES" sz="1200" kern="1200" dirty="0">
                <a:solidFill>
                  <a:schemeClr val="tx1"/>
                </a:solidFill>
                <a:effectLst/>
                <a:latin typeface="+mn-lt"/>
                <a:ea typeface="+mn-ea"/>
                <a:cs typeface="+mn-cs"/>
              </a:rPr>
              <a:t>"Este error se debe a la naturaleza estática de los rangos. Una Tabla de Excel soluciona este problema de raíz al gestionar sus propias dimensiones de forma dinámica. Procederemos a una demostración."</a:t>
            </a:r>
          </a:p>
          <a:p>
            <a:endParaRPr lang="es-ES" dirty="0"/>
          </a:p>
        </p:txBody>
      </p:sp>
      <p:sp>
        <p:nvSpPr>
          <p:cNvPr id="4" name="Marcador de número de diapositiva 3">
            <a:extLst>
              <a:ext uri="{FF2B5EF4-FFF2-40B4-BE49-F238E27FC236}">
                <a16:creationId xmlns:a16="http://schemas.microsoft.com/office/drawing/2014/main" id="{6E86BDFA-A097-9991-245C-39E49770C67F}"/>
              </a:ext>
            </a:extLst>
          </p:cNvPr>
          <p:cNvSpPr>
            <a:spLocks noGrp="1"/>
          </p:cNvSpPr>
          <p:nvPr>
            <p:ph type="sldNum" sz="quarter" idx="5"/>
          </p:nvPr>
        </p:nvSpPr>
        <p:spPr/>
        <p:txBody>
          <a:bodyPr/>
          <a:lstStyle/>
          <a:p>
            <a:fld id="{7CD23216-BA11-8746-B864-8607E0F5103B}" type="slidenum">
              <a:rPr lang="en-US" smtClean="0"/>
              <a:t>8</a:t>
            </a:fld>
            <a:endParaRPr lang="en-US"/>
          </a:p>
        </p:txBody>
      </p:sp>
    </p:spTree>
    <p:extLst>
      <p:ext uri="{BB962C8B-B14F-4D97-AF65-F5344CB8AC3E}">
        <p14:creationId xmlns:p14="http://schemas.microsoft.com/office/powerpoint/2010/main" val="2697589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1A.3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kern="1200" dirty="0">
                <a:solidFill>
                  <a:schemeClr val="tx1"/>
                </a:solidFill>
                <a:effectLst/>
                <a:latin typeface="+mn-lt"/>
                <a:ea typeface="+mn-ea"/>
                <a:cs typeface="+mn-cs"/>
              </a:rPr>
              <a:t>Distribución del Fichero:</a:t>
            </a:r>
            <a:r>
              <a:rPr lang="es-ES" sz="1200" kern="1200" dirty="0">
                <a:solidFill>
                  <a:schemeClr val="tx1"/>
                </a:solidFill>
                <a:effectLst/>
                <a:latin typeface="+mn-lt"/>
                <a:ea typeface="+mn-ea"/>
                <a:cs typeface="+mn-cs"/>
              </a:rPr>
              <a:t> Se proporciona a los participantes el fichero Ejercicio_Inventario.xlsx.</a:t>
            </a:r>
          </a:p>
          <a:p>
            <a:pPr lvl="0"/>
            <a:r>
              <a:rPr lang="es-ES" sz="1200" b="1" kern="1200" dirty="0" err="1">
                <a:solidFill>
                  <a:schemeClr val="tx1"/>
                </a:solidFill>
                <a:effectLst/>
                <a:latin typeface="+mn-lt"/>
                <a:ea typeface="+mn-ea"/>
                <a:cs typeface="+mn-cs"/>
              </a:rPr>
              <a:t>Slide</a:t>
            </a:r>
            <a:r>
              <a:rPr lang="es-ES" sz="1200" b="1" kern="1200" dirty="0">
                <a:solidFill>
                  <a:schemeClr val="tx1"/>
                </a:solidFill>
                <a:effectLst/>
                <a:latin typeface="+mn-lt"/>
                <a:ea typeface="+mn-ea"/>
                <a:cs typeface="+mn-cs"/>
              </a:rPr>
              <a:t> de Instrucciones Detalladas:</a:t>
            </a:r>
            <a:endParaRPr lang="es-ES" sz="1200"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Convierta</a:t>
            </a:r>
            <a:r>
              <a:rPr lang="es-ES" sz="1200" kern="1200" dirty="0">
                <a:solidFill>
                  <a:schemeClr val="tx1"/>
                </a:solidFill>
                <a:effectLst/>
                <a:latin typeface="+mn-lt"/>
                <a:ea typeface="+mn-ea"/>
                <a:cs typeface="+mn-cs"/>
              </a:rPr>
              <a:t> el rango proporcionado en una Tabla de Excel.</a:t>
            </a:r>
          </a:p>
          <a:p>
            <a:pPr lvl="1"/>
            <a:r>
              <a:rPr lang="es-ES" sz="1200" b="1" kern="1200" dirty="0">
                <a:solidFill>
                  <a:schemeClr val="tx1"/>
                </a:solidFill>
                <a:effectLst/>
                <a:latin typeface="+mn-lt"/>
                <a:ea typeface="+mn-ea"/>
                <a:cs typeface="+mn-cs"/>
              </a:rPr>
              <a:t>Asigne el nombre</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T_Inventario</a:t>
            </a:r>
            <a:r>
              <a:rPr lang="es-ES" sz="1200" kern="1200" dirty="0">
                <a:solidFill>
                  <a:schemeClr val="tx1"/>
                </a:solidFill>
                <a:effectLst/>
                <a:latin typeface="+mn-lt"/>
                <a:ea typeface="+mn-ea"/>
                <a:cs typeface="+mn-cs"/>
              </a:rPr>
              <a:t> al objeto tabla a través de la pestaña "Diseño de tabla".</a:t>
            </a:r>
          </a:p>
          <a:p>
            <a:pPr lvl="1"/>
            <a:r>
              <a:rPr lang="es-ES" sz="1200" b="1" kern="1200" dirty="0">
                <a:solidFill>
                  <a:schemeClr val="tx1"/>
                </a:solidFill>
                <a:effectLst/>
                <a:latin typeface="+mn-lt"/>
                <a:ea typeface="+mn-ea"/>
                <a:cs typeface="+mn-cs"/>
              </a:rPr>
              <a:t>Active</a:t>
            </a:r>
            <a:r>
              <a:rPr lang="es-ES" sz="1200" kern="1200" dirty="0">
                <a:solidFill>
                  <a:schemeClr val="tx1"/>
                </a:solidFill>
                <a:effectLst/>
                <a:latin typeface="+mn-lt"/>
                <a:ea typeface="+mn-ea"/>
                <a:cs typeface="+mn-cs"/>
              </a:rPr>
              <a:t> la "Fila de totales" para calcular la </a:t>
            </a:r>
            <a:r>
              <a:rPr lang="es-ES" sz="1200" b="1" kern="1200" dirty="0">
                <a:solidFill>
                  <a:schemeClr val="tx1"/>
                </a:solidFill>
                <a:effectLst/>
                <a:latin typeface="+mn-lt"/>
                <a:ea typeface="+mn-ea"/>
                <a:cs typeface="+mn-cs"/>
              </a:rPr>
              <a:t>suma</a:t>
            </a:r>
            <a:r>
              <a:rPr lang="es-ES" sz="1200" kern="1200" dirty="0">
                <a:solidFill>
                  <a:schemeClr val="tx1"/>
                </a:solidFill>
                <a:effectLst/>
                <a:latin typeface="+mn-lt"/>
                <a:ea typeface="+mn-ea"/>
                <a:cs typeface="+mn-cs"/>
              </a:rPr>
              <a:t> del campo </a:t>
            </a:r>
            <a:r>
              <a:rPr lang="es-ES" sz="1200" kern="1200" dirty="0" err="1">
                <a:solidFill>
                  <a:schemeClr val="tx1"/>
                </a:solidFill>
                <a:effectLst/>
                <a:latin typeface="+mn-lt"/>
                <a:ea typeface="+mn-ea"/>
                <a:cs typeface="+mn-cs"/>
              </a:rPr>
              <a:t>Valor_Adquisicion</a:t>
            </a:r>
            <a:r>
              <a:rPr lang="es-ES" sz="1200" kern="1200" dirty="0">
                <a:solidFill>
                  <a:schemeClr val="tx1"/>
                </a:solidFill>
                <a:effectLst/>
                <a:latin typeface="+mn-lt"/>
                <a:ea typeface="+mn-ea"/>
                <a:cs typeface="+mn-cs"/>
              </a:rPr>
              <a:t>.</a:t>
            </a:r>
          </a:p>
          <a:p>
            <a:pPr lvl="1"/>
            <a:r>
              <a:rPr lang="es-ES" sz="1200" kern="1200" dirty="0">
                <a:solidFill>
                  <a:schemeClr val="tx1"/>
                </a:solidFill>
                <a:effectLst/>
                <a:latin typeface="+mn-lt"/>
                <a:ea typeface="+mn-ea"/>
                <a:cs typeface="+mn-cs"/>
              </a:rPr>
              <a:t>Utilice la misma Fila de Totales para obtener el </a:t>
            </a:r>
            <a:r>
              <a:rPr lang="es-ES" sz="1200" b="1" kern="1200" dirty="0">
                <a:solidFill>
                  <a:schemeClr val="tx1"/>
                </a:solidFill>
                <a:effectLst/>
                <a:latin typeface="+mn-lt"/>
                <a:ea typeface="+mn-ea"/>
                <a:cs typeface="+mn-cs"/>
              </a:rPr>
              <a:t>recuento</a:t>
            </a:r>
            <a:r>
              <a:rPr lang="es-ES" sz="1200" kern="1200" dirty="0">
                <a:solidFill>
                  <a:schemeClr val="tx1"/>
                </a:solidFill>
                <a:effectLst/>
                <a:latin typeface="+mn-lt"/>
                <a:ea typeface="+mn-ea"/>
                <a:cs typeface="+mn-cs"/>
              </a:rPr>
              <a:t> total de bienes, aplicando la función correspondiente sobre el campo </a:t>
            </a:r>
            <a:r>
              <a:rPr lang="es-ES" sz="1200" kern="1200" dirty="0" err="1">
                <a:solidFill>
                  <a:schemeClr val="tx1"/>
                </a:solidFill>
                <a:effectLst/>
                <a:latin typeface="+mn-lt"/>
                <a:ea typeface="+mn-ea"/>
                <a:cs typeface="+mn-cs"/>
              </a:rPr>
              <a:t>Cod_Bien</a:t>
            </a:r>
            <a:r>
              <a:rPr lang="es-ES" sz="1200" kern="1200" dirty="0">
                <a:solidFill>
                  <a:schemeClr val="tx1"/>
                </a:solidFill>
                <a:effectLst/>
                <a:latin typeface="+mn-lt"/>
                <a:ea typeface="+mn-ea"/>
                <a:cs typeface="+mn-cs"/>
              </a:rPr>
              <a:t>.</a:t>
            </a:r>
          </a:p>
          <a:p>
            <a:pPr lvl="1"/>
            <a:r>
              <a:rPr lang="es-ES" sz="1200" b="1" kern="1200" dirty="0">
                <a:solidFill>
                  <a:schemeClr val="tx1"/>
                </a:solidFill>
                <a:effectLst/>
                <a:latin typeface="+mn-lt"/>
                <a:ea typeface="+mn-ea"/>
                <a:cs typeface="+mn-cs"/>
              </a:rPr>
              <a:t>Incorpore una nueva columna</a:t>
            </a:r>
            <a:r>
              <a:rPr lang="es-ES" sz="1200" kern="1200" dirty="0">
                <a:solidFill>
                  <a:schemeClr val="tx1"/>
                </a:solidFill>
                <a:effectLst/>
                <a:latin typeface="+mn-lt"/>
                <a:ea typeface="+mn-ea"/>
                <a:cs typeface="+mn-cs"/>
              </a:rPr>
              <a:t> con el encabezado </a:t>
            </a:r>
            <a:r>
              <a:rPr lang="es-ES" sz="1200" kern="1200" dirty="0" err="1">
                <a:solidFill>
                  <a:schemeClr val="tx1"/>
                </a:solidFill>
                <a:effectLst/>
                <a:latin typeface="+mn-lt"/>
                <a:ea typeface="+mn-ea"/>
                <a:cs typeface="+mn-cs"/>
              </a:rPr>
              <a:t>Amortizacion_Anual</a:t>
            </a:r>
            <a:r>
              <a:rPr lang="es-ES" sz="1200" kern="1200" dirty="0">
                <a:solidFill>
                  <a:schemeClr val="tx1"/>
                </a:solidFill>
                <a:effectLst/>
                <a:latin typeface="+mn-lt"/>
                <a:ea typeface="+mn-ea"/>
                <a:cs typeface="+mn-cs"/>
              </a:rPr>
              <a:t>.</a:t>
            </a:r>
          </a:p>
          <a:p>
            <a:pPr lvl="1"/>
            <a:r>
              <a:rPr lang="es-ES" sz="1200" b="1" kern="1200" dirty="0">
                <a:solidFill>
                  <a:schemeClr val="tx1"/>
                </a:solidFill>
                <a:effectLst/>
                <a:latin typeface="+mn-lt"/>
                <a:ea typeface="+mn-ea"/>
                <a:cs typeface="+mn-cs"/>
              </a:rPr>
              <a:t>Defina la fórmula</a:t>
            </a:r>
            <a:r>
              <a:rPr lang="es-ES" sz="1200" kern="1200" dirty="0">
                <a:solidFill>
                  <a:schemeClr val="tx1"/>
                </a:solidFill>
                <a:effectLst/>
                <a:latin typeface="+mn-lt"/>
                <a:ea typeface="+mn-ea"/>
                <a:cs typeface="+mn-cs"/>
              </a:rPr>
              <a:t> para la amortización, considerando una vida útil de 10 años. La sintaxis en la primera celda será: =[@[Valor_Adquisicion]]/10. Verifique la propagación automática de la fórmula.</a:t>
            </a:r>
          </a:p>
          <a:p>
            <a:pPr lvl="1"/>
            <a:r>
              <a:rPr lang="es-ES" sz="1200" b="1" kern="1200" dirty="0">
                <a:solidFill>
                  <a:schemeClr val="tx1"/>
                </a:solidFill>
                <a:effectLst/>
                <a:latin typeface="+mn-lt"/>
                <a:ea typeface="+mn-ea"/>
                <a:cs typeface="+mn-cs"/>
              </a:rPr>
              <a:t>(Ejercicio Adicional):</a:t>
            </a:r>
            <a:r>
              <a:rPr lang="es-ES" sz="1200" kern="1200" dirty="0">
                <a:solidFill>
                  <a:schemeClr val="tx1"/>
                </a:solidFill>
                <a:effectLst/>
                <a:latin typeface="+mn-lt"/>
                <a:ea typeface="+mn-ea"/>
                <a:cs typeface="+mn-cs"/>
              </a:rPr>
              <a:t> </a:t>
            </a:r>
            <a:r>
              <a:rPr lang="es-ES" sz="1200" b="1" kern="1200" dirty="0">
                <a:solidFill>
                  <a:schemeClr val="tx1"/>
                </a:solidFill>
                <a:effectLst/>
                <a:latin typeface="+mn-lt"/>
                <a:ea typeface="+mn-ea"/>
                <a:cs typeface="+mn-cs"/>
              </a:rPr>
              <a:t>Aplique un filtro</a:t>
            </a:r>
            <a:r>
              <a:rPr lang="es-ES" sz="1200" kern="1200" dirty="0">
                <a:solidFill>
                  <a:schemeClr val="tx1"/>
                </a:solidFill>
                <a:effectLst/>
                <a:latin typeface="+mn-lt"/>
                <a:ea typeface="+mn-ea"/>
                <a:cs typeface="+mn-cs"/>
              </a:rPr>
              <a:t> sobre el campo </a:t>
            </a:r>
            <a:r>
              <a:rPr lang="es-ES" sz="1200" kern="1200" dirty="0" err="1">
                <a:solidFill>
                  <a:schemeClr val="tx1"/>
                </a:solidFill>
                <a:effectLst/>
                <a:latin typeface="+mn-lt"/>
                <a:ea typeface="+mn-ea"/>
                <a:cs typeface="+mn-cs"/>
              </a:rPr>
              <a:t>Ubicacion</a:t>
            </a:r>
            <a:r>
              <a:rPr lang="es-ES" sz="1200" kern="1200" dirty="0">
                <a:solidFill>
                  <a:schemeClr val="tx1"/>
                </a:solidFill>
                <a:effectLst/>
                <a:latin typeface="+mn-lt"/>
                <a:ea typeface="+mn-ea"/>
                <a:cs typeface="+mn-cs"/>
              </a:rPr>
              <a:t> para mostrar únicamente los registros correspondientes al 'Salón de Plenos'. Observe cómo la Fila de Totales se ajusta dinámicamente para reflejar los agregados del subconjunto de datos visible.</a:t>
            </a:r>
          </a:p>
          <a:p>
            <a:pPr lvl="0"/>
            <a:r>
              <a:rPr lang="es-ES" sz="1200" b="1" kern="1200" dirty="0">
                <a:solidFill>
                  <a:schemeClr val="tx1"/>
                </a:solidFill>
                <a:effectLst/>
                <a:latin typeface="+mn-lt"/>
                <a:ea typeface="+mn-ea"/>
                <a:cs typeface="+mn-cs"/>
              </a:rPr>
              <a:t>Rol del formador:</a:t>
            </a:r>
            <a:r>
              <a:rPr lang="es-ES" sz="1200" kern="1200" dirty="0">
                <a:solidFill>
                  <a:schemeClr val="tx1"/>
                </a:solidFill>
                <a:effectLst/>
                <a:latin typeface="+mn-lt"/>
                <a:ea typeface="+mn-ea"/>
                <a:cs typeface="+mn-cs"/>
              </a:rPr>
              <a:t> El formador supervisará el progreso de los participantes, ofreciendo asistencia técnica individualizada y aclarando cualquier duda conceptual sobre los pasos del ejercicio.</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9</a:t>
            </a:fld>
            <a:endParaRPr lang="en-US"/>
          </a:p>
        </p:txBody>
      </p:sp>
    </p:spTree>
    <p:extLst>
      <p:ext uri="{BB962C8B-B14F-4D97-AF65-F5344CB8AC3E}">
        <p14:creationId xmlns:p14="http://schemas.microsoft.com/office/powerpoint/2010/main" val="10406701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1A.3</a:t>
            </a:r>
          </a:p>
          <a:p>
            <a:pPr lvl="0"/>
            <a:endParaRPr lang="es-ES" sz="1200" b="1" kern="1200" dirty="0">
              <a:solidFill>
                <a:schemeClr val="tx1"/>
              </a:solidFill>
              <a:effectLst/>
              <a:latin typeface="+mn-lt"/>
              <a:ea typeface="+mn-ea"/>
              <a:cs typeface="+mn-cs"/>
            </a:endParaRPr>
          </a:p>
          <a:p>
            <a:pPr lvl="0"/>
            <a:r>
              <a:rPr lang="es-ES" sz="1200" b="1" kern="1200" dirty="0" err="1">
                <a:solidFill>
                  <a:schemeClr val="tx1"/>
                </a:solidFill>
                <a:effectLst/>
                <a:latin typeface="+mn-lt"/>
                <a:ea typeface="+mn-ea"/>
                <a:cs typeface="+mn-cs"/>
              </a:rPr>
              <a:t>Slide</a:t>
            </a:r>
            <a:r>
              <a:rPr lang="es-ES" sz="1200" b="1" kern="1200" dirty="0">
                <a:solidFill>
                  <a:schemeClr val="tx1"/>
                </a:solidFill>
                <a:effectLst/>
                <a:latin typeface="+mn-lt"/>
                <a:ea typeface="+mn-ea"/>
                <a:cs typeface="+mn-cs"/>
              </a:rPr>
              <a:t> final: "Ventajas de la Gestión de Datos con Tablas"</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Lista de ventajas:</a:t>
            </a:r>
          </a:p>
          <a:p>
            <a:pPr lvl="2"/>
            <a:r>
              <a:rPr lang="es-ES" sz="1200" b="1" kern="1200" dirty="0">
                <a:solidFill>
                  <a:schemeClr val="tx1"/>
                </a:solidFill>
                <a:effectLst/>
                <a:latin typeface="+mn-lt"/>
                <a:ea typeface="+mn-ea"/>
                <a:cs typeface="+mn-cs"/>
              </a:rPr>
              <a:t>Dinamismo:</a:t>
            </a:r>
            <a:r>
              <a:rPr lang="es-ES" sz="1200" kern="1200" dirty="0">
                <a:solidFill>
                  <a:schemeClr val="tx1"/>
                </a:solidFill>
                <a:effectLst/>
                <a:latin typeface="+mn-lt"/>
                <a:ea typeface="+mn-ea"/>
                <a:cs typeface="+mn-cs"/>
              </a:rPr>
              <a:t> Gestión automática de las dimensiones del conjunto de datos.</a:t>
            </a:r>
          </a:p>
          <a:p>
            <a:pPr lvl="2"/>
            <a:r>
              <a:rPr lang="es-ES" sz="1200" b="1" kern="1200" dirty="0">
                <a:solidFill>
                  <a:schemeClr val="tx1"/>
                </a:solidFill>
                <a:effectLst/>
                <a:latin typeface="+mn-lt"/>
                <a:ea typeface="+mn-ea"/>
                <a:cs typeface="+mn-cs"/>
              </a:rPr>
              <a:t>Integridad:</a:t>
            </a:r>
            <a:r>
              <a:rPr lang="es-ES" sz="1200" kern="1200" dirty="0">
                <a:solidFill>
                  <a:schemeClr val="tx1"/>
                </a:solidFill>
                <a:effectLst/>
                <a:latin typeface="+mn-lt"/>
                <a:ea typeface="+mn-ea"/>
                <a:cs typeface="+mn-cs"/>
              </a:rPr>
              <a:t> Reducción de errores en fórmulas mediante propagación y referencias estructuradas.</a:t>
            </a:r>
          </a:p>
          <a:p>
            <a:pPr lvl="2"/>
            <a:r>
              <a:rPr lang="es-ES" sz="1200" b="1" kern="1200" dirty="0">
                <a:solidFill>
                  <a:schemeClr val="tx1"/>
                </a:solidFill>
                <a:effectLst/>
                <a:latin typeface="+mn-lt"/>
                <a:ea typeface="+mn-ea"/>
                <a:cs typeface="+mn-cs"/>
              </a:rPr>
              <a:t>Legibilidad:</a:t>
            </a:r>
            <a:r>
              <a:rPr lang="es-ES" sz="1200" kern="1200" dirty="0">
                <a:solidFill>
                  <a:schemeClr val="tx1"/>
                </a:solidFill>
                <a:effectLst/>
                <a:latin typeface="+mn-lt"/>
                <a:ea typeface="+mn-ea"/>
                <a:cs typeface="+mn-cs"/>
              </a:rPr>
              <a:t> Fórmulas </a:t>
            </a:r>
            <a:r>
              <a:rPr lang="es-ES" sz="1200" kern="1200" dirty="0" err="1">
                <a:solidFill>
                  <a:schemeClr val="tx1"/>
                </a:solidFill>
                <a:effectLst/>
                <a:latin typeface="+mn-lt"/>
                <a:ea typeface="+mn-ea"/>
                <a:cs typeface="+mn-cs"/>
              </a:rPr>
              <a:t>auto-documentadas</a:t>
            </a:r>
            <a:r>
              <a:rPr lang="es-ES" sz="1200" kern="1200" dirty="0">
                <a:solidFill>
                  <a:schemeClr val="tx1"/>
                </a:solidFill>
                <a:effectLst/>
                <a:latin typeface="+mn-lt"/>
                <a:ea typeface="+mn-ea"/>
                <a:cs typeface="+mn-cs"/>
              </a:rPr>
              <a:t> que facilitan la auditoría y el mantenimiento.</a:t>
            </a:r>
          </a:p>
          <a:p>
            <a:pPr lvl="2"/>
            <a:r>
              <a:rPr lang="es-ES" sz="1200" b="1" kern="1200" dirty="0">
                <a:solidFill>
                  <a:schemeClr val="tx1"/>
                </a:solidFill>
                <a:effectLst/>
                <a:latin typeface="+mn-lt"/>
                <a:ea typeface="+mn-ea"/>
                <a:cs typeface="+mn-cs"/>
              </a:rPr>
              <a:t>Eficiencia:</a:t>
            </a:r>
            <a:r>
              <a:rPr lang="es-ES" sz="1200" kern="1200" dirty="0">
                <a:solidFill>
                  <a:schemeClr val="tx1"/>
                </a:solidFill>
                <a:effectLst/>
                <a:latin typeface="+mn-lt"/>
                <a:ea typeface="+mn-ea"/>
                <a:cs typeface="+mn-cs"/>
              </a:rPr>
              <a:t> Funcionalidades integradas para el filtrado, ordenación y agregación de datos.</a:t>
            </a:r>
          </a:p>
          <a:p>
            <a:pPr lvl="0"/>
            <a:r>
              <a:rPr lang="es-ES" sz="1200" b="1" kern="1200" dirty="0">
                <a:solidFill>
                  <a:schemeClr val="tx1"/>
                </a:solidFill>
                <a:effectLst/>
                <a:latin typeface="+mn-lt"/>
                <a:ea typeface="+mn-ea"/>
                <a:cs typeface="+mn-cs"/>
              </a:rPr>
              <a:t>Discurso de cierre:</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"Hemos completado con éxito la creación y manipulación de una Tabla de Excel. La recomendación es adoptar esta funcionalidad como un estándar operativo para todos los conjuntos de datos tabulares que gestionen. Es el pilar sobre el que construiremos análisis más complejos."</a:t>
            </a:r>
          </a:p>
          <a:p>
            <a:pPr lvl="1"/>
            <a:r>
              <a:rPr lang="es-ES" sz="1200" kern="1200" dirty="0">
                <a:solidFill>
                  <a:schemeClr val="tx1"/>
                </a:solidFill>
                <a:effectLst/>
                <a:latin typeface="+mn-lt"/>
                <a:ea typeface="+mn-ea"/>
                <a:cs typeface="+mn-cs"/>
              </a:rPr>
              <a:t>"Con nuestros datos correctamente estructurados y contenidos en un objeto dinámico, disponemos de la base necesaria para proceder al estudio de las funciones de consulta y análisis de datos que abordaremos en el siguiente módulo."</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10</a:t>
            </a:fld>
            <a:endParaRPr lang="en-US"/>
          </a:p>
        </p:txBody>
      </p:sp>
    </p:spTree>
    <p:extLst>
      <p:ext uri="{BB962C8B-B14F-4D97-AF65-F5344CB8AC3E}">
        <p14:creationId xmlns:p14="http://schemas.microsoft.com/office/powerpoint/2010/main" val="1191921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25CF37-C93C-246C-5597-08364225C949}"/>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E2FD490B-E293-C251-2E6C-2B4137BCC712}"/>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4BF1AC3A-D080-E2A9-9AC3-1DAAAF29CAFC}"/>
              </a:ext>
            </a:extLst>
          </p:cNvPr>
          <p:cNvSpPr>
            <a:spLocks noGrp="1"/>
          </p:cNvSpPr>
          <p:nvPr>
            <p:ph type="body" idx="1"/>
          </p:nvPr>
        </p:nvSpPr>
        <p:spPr/>
        <p:txBody>
          <a:bodyPr/>
          <a:lstStyle/>
          <a:p>
            <a:r>
              <a:rPr lang="es-ES" sz="1200" b="1" i="0" kern="1200" dirty="0">
                <a:solidFill>
                  <a:schemeClr val="tx1"/>
                </a:solidFill>
                <a:effectLst/>
                <a:latin typeface="+mn-lt"/>
                <a:ea typeface="+mn-ea"/>
                <a:cs typeface="+mn-cs"/>
              </a:rPr>
              <a:t>Guion y Argumentario para el Formador al Presentar esta Diapositiva</a:t>
            </a:r>
          </a:p>
          <a:p>
            <a:r>
              <a:rPr lang="es-ES" sz="1200" b="0" i="0" kern="1200" dirty="0">
                <a:solidFill>
                  <a:schemeClr val="tx1"/>
                </a:solidFill>
                <a:effectLst/>
                <a:latin typeface="+mn-lt"/>
                <a:ea typeface="+mn-ea"/>
                <a:cs typeface="+mn-cs"/>
              </a:rPr>
              <a:t>"Muy bien, esta es la ruta que vamos a seguir juntos durante las próximas 20 horas. Lo hemos diseñado como un camino lógico, donde cada módulo se construye sobre el anterior, llevándonos desde los cimientos más sólidos hasta la automatización."</a:t>
            </a:r>
          </a:p>
          <a:p>
            <a:r>
              <a:rPr lang="es-ES" sz="1200" b="1" i="0" kern="1200" dirty="0">
                <a:solidFill>
                  <a:schemeClr val="tx1"/>
                </a:solidFill>
                <a:effectLst/>
                <a:latin typeface="+mn-lt"/>
                <a:ea typeface="+mn-ea"/>
                <a:cs typeface="+mn-cs"/>
              </a:rPr>
              <a:t>(El formador señala cada módulo mientras lo explica)</a:t>
            </a:r>
            <a:endParaRPr lang="es-ES" sz="1200" b="0" i="0" kern="1200" dirty="0">
              <a:solidFill>
                <a:schemeClr val="tx1"/>
              </a:solidFill>
              <a:effectLst/>
              <a:latin typeface="+mn-lt"/>
              <a:ea typeface="+mn-ea"/>
              <a:cs typeface="+mn-cs"/>
            </a:endParaRPr>
          </a:p>
          <a:p>
            <a:r>
              <a:rPr lang="es-ES" sz="1200" b="1" i="0" kern="1200" dirty="0">
                <a:solidFill>
                  <a:schemeClr val="tx1"/>
                </a:solidFill>
                <a:effectLst/>
                <a:latin typeface="+mn-lt"/>
                <a:ea typeface="+mn-ea"/>
                <a:cs typeface="+mn-cs"/>
              </a:rPr>
              <a:t>1. Módulo 1: Conocimientos Esenciales</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"Empezaremos por aquí, por la </a:t>
            </a:r>
            <a:r>
              <a:rPr lang="es-ES" sz="1200" b="1" i="0" kern="1200" dirty="0">
                <a:solidFill>
                  <a:schemeClr val="tx1"/>
                </a:solidFill>
                <a:effectLst/>
                <a:latin typeface="+mn-lt"/>
                <a:ea typeface="+mn-ea"/>
                <a:cs typeface="+mn-cs"/>
              </a:rPr>
              <a:t>base sólida</a:t>
            </a:r>
            <a:r>
              <a:rPr lang="es-ES" sz="1200" b="0" i="0" kern="1200" dirty="0">
                <a:solidFill>
                  <a:schemeClr val="tx1"/>
                </a:solidFill>
                <a:effectLst/>
                <a:latin typeface="+mn-lt"/>
                <a:ea typeface="+mn-ea"/>
                <a:cs typeface="+mn-cs"/>
              </a:rPr>
              <a:t>. Este es el módulo más importante. Aquí nos aseguraremos de que todos hablamos el mismo idioma, organizamos nuestros datos a prueba de errores y dominamos las fórmulas clave, como el nuevo </a:t>
            </a:r>
            <a:r>
              <a:rPr lang="es-ES" sz="1200" b="1" i="0" kern="1200" dirty="0">
                <a:solidFill>
                  <a:schemeClr val="tx1"/>
                </a:solidFill>
                <a:effectLst/>
                <a:latin typeface="+mn-lt"/>
                <a:ea typeface="+mn-ea"/>
                <a:cs typeface="+mn-cs"/>
              </a:rPr>
              <a:t>BUSCARX</a:t>
            </a:r>
            <a:r>
              <a:rPr lang="es-ES" sz="1200" b="0" i="0" kern="1200" dirty="0">
                <a:solidFill>
                  <a:schemeClr val="tx1"/>
                </a:solidFill>
                <a:effectLst/>
                <a:latin typeface="+mn-lt"/>
                <a:ea typeface="+mn-ea"/>
                <a:cs typeface="+mn-cs"/>
              </a:rPr>
              <a:t>, para dejar de pelearnos con Excel y empezar a darle órdenes precisas."</a:t>
            </a:r>
          </a:p>
          <a:p>
            <a:r>
              <a:rPr lang="es-ES" sz="1200" b="1" i="0" kern="1200" dirty="0">
                <a:solidFill>
                  <a:schemeClr val="tx1"/>
                </a:solidFill>
                <a:effectLst/>
                <a:latin typeface="+mn-lt"/>
                <a:ea typeface="+mn-ea"/>
                <a:cs typeface="+mn-cs"/>
              </a:rPr>
              <a:t>(Icono: Fundación/Bloque Sólido)</a:t>
            </a:r>
            <a:r>
              <a:rPr lang="es-ES" sz="1200" b="0" i="0" kern="1200" dirty="0">
                <a:solidFill>
                  <a:schemeClr val="tx1"/>
                </a:solidFill>
                <a:effectLst/>
                <a:latin typeface="+mn-lt"/>
                <a:ea typeface="+mn-ea"/>
                <a:cs typeface="+mn-cs"/>
              </a:rPr>
              <a:t> "El icono lo dice todo: son los cimientos. Sin una buena base, cualquier análisis que construyamos encima será inestable."</a:t>
            </a:r>
          </a:p>
          <a:p>
            <a:r>
              <a:rPr lang="es-ES" sz="1200" b="1" i="0" kern="1200" dirty="0">
                <a:solidFill>
                  <a:schemeClr val="tx1"/>
                </a:solidFill>
                <a:effectLst/>
                <a:latin typeface="+mn-lt"/>
                <a:ea typeface="+mn-ea"/>
                <a:cs typeface="+mn-cs"/>
              </a:rPr>
              <a:t>2. Módulo 2: </a:t>
            </a:r>
            <a:r>
              <a:rPr lang="es-ES" sz="1200" b="1" i="0" kern="1200" dirty="0" err="1">
                <a:solidFill>
                  <a:schemeClr val="tx1"/>
                </a:solidFill>
                <a:effectLst/>
                <a:latin typeface="+mn-lt"/>
                <a:ea typeface="+mn-ea"/>
                <a:cs typeface="+mn-cs"/>
              </a:rPr>
              <a:t>Power</a:t>
            </a:r>
            <a:r>
              <a:rPr lang="es-ES" sz="1200" b="1" i="0" kern="1200" dirty="0">
                <a:solidFill>
                  <a:schemeClr val="tx1"/>
                </a:solidFill>
                <a:effectLst/>
                <a:latin typeface="+mn-lt"/>
                <a:ea typeface="+mn-ea"/>
                <a:cs typeface="+mn-cs"/>
              </a:rPr>
              <a:t> </a:t>
            </a:r>
            <a:r>
              <a:rPr lang="es-ES" sz="1200" b="1" i="0" kern="1200" dirty="0" err="1">
                <a:solidFill>
                  <a:schemeClr val="tx1"/>
                </a:solidFill>
                <a:effectLst/>
                <a:latin typeface="+mn-lt"/>
                <a:ea typeface="+mn-ea"/>
                <a:cs typeface="+mn-cs"/>
              </a:rPr>
              <a:t>Query</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"Una vez tengamos una base sólida, pasaremos al </a:t>
            </a:r>
            <a:r>
              <a:rPr lang="es-ES" sz="1200" b="1" i="0" kern="1200" dirty="0">
                <a:solidFill>
                  <a:schemeClr val="tx1"/>
                </a:solidFill>
                <a:effectLst/>
                <a:latin typeface="+mn-lt"/>
                <a:ea typeface="+mn-ea"/>
                <a:cs typeface="+mn-cs"/>
              </a:rPr>
              <a:t>motor de la automatización</a:t>
            </a:r>
            <a:r>
              <a:rPr lang="es-ES" sz="1200" b="0" i="0" kern="1200" dirty="0">
                <a:solidFill>
                  <a:schemeClr val="tx1"/>
                </a:solidFill>
                <a:effectLst/>
                <a:latin typeface="+mn-lt"/>
                <a:ea typeface="+mn-ea"/>
                <a:cs typeface="+mn-cs"/>
              </a:rPr>
              <a:t>. </a:t>
            </a:r>
            <a:r>
              <a:rPr lang="es-ES" sz="1200" b="0" i="0" kern="1200" dirty="0" err="1">
                <a:solidFill>
                  <a:schemeClr val="tx1"/>
                </a:solidFill>
                <a:effectLst/>
                <a:latin typeface="+mn-lt"/>
                <a:ea typeface="+mn-ea"/>
                <a:cs typeface="+mn-cs"/>
              </a:rPr>
              <a:t>Power</a:t>
            </a:r>
            <a:r>
              <a:rPr lang="es-ES" sz="1200" b="0" i="0" kern="1200" dirty="0">
                <a:solidFill>
                  <a:schemeClr val="tx1"/>
                </a:solidFill>
                <a:effectLst/>
                <a:latin typeface="+mn-lt"/>
                <a:ea typeface="+mn-ea"/>
                <a:cs typeface="+mn-cs"/>
              </a:rPr>
              <a:t> </a:t>
            </a:r>
            <a:r>
              <a:rPr lang="es-ES" sz="1200" b="0" i="0" kern="1200" dirty="0" err="1">
                <a:solidFill>
                  <a:schemeClr val="tx1"/>
                </a:solidFill>
                <a:effectLst/>
                <a:latin typeface="+mn-lt"/>
                <a:ea typeface="+mn-ea"/>
                <a:cs typeface="+mn-cs"/>
              </a:rPr>
              <a:t>Query</a:t>
            </a:r>
            <a:r>
              <a:rPr lang="es-ES" sz="1200" b="0" i="0" kern="1200" dirty="0">
                <a:solidFill>
                  <a:schemeClr val="tx1"/>
                </a:solidFill>
                <a:effectLst/>
                <a:latin typeface="+mn-lt"/>
                <a:ea typeface="+mn-ea"/>
                <a:cs typeface="+mn-cs"/>
              </a:rPr>
              <a:t> es, probablemente, la herramienta más potente y desconocida de Excel. Aquí aprenderéis a conectaros a cualquier fuente de datos (otros </a:t>
            </a:r>
            <a:r>
              <a:rPr lang="es-ES" sz="1200" b="0" i="0" kern="1200" dirty="0" err="1">
                <a:solidFill>
                  <a:schemeClr val="tx1"/>
                </a:solidFill>
                <a:effectLst/>
                <a:latin typeface="+mn-lt"/>
                <a:ea typeface="+mn-ea"/>
                <a:cs typeface="+mn-cs"/>
              </a:rPr>
              <a:t>excels</a:t>
            </a:r>
            <a:r>
              <a:rPr lang="es-ES" sz="1200" b="0" i="0" kern="1200" dirty="0">
                <a:solidFill>
                  <a:schemeClr val="tx1"/>
                </a:solidFill>
                <a:effectLst/>
                <a:latin typeface="+mn-lt"/>
                <a:ea typeface="+mn-ea"/>
                <a:cs typeface="+mn-cs"/>
              </a:rPr>
              <a:t>, la web, bases de datos) y a crear un 'Túnel de Limpieza' automático. El objetivo: que las tareas de copiar, pegar y limpiar datos que hacéis cada mes se hagan solas con un solo clic."</a:t>
            </a:r>
          </a:p>
          <a:p>
            <a:r>
              <a:rPr lang="es-ES" sz="1200" b="1" i="0" kern="1200" dirty="0">
                <a:solidFill>
                  <a:schemeClr val="tx1"/>
                </a:solidFill>
                <a:effectLst/>
                <a:latin typeface="+mn-lt"/>
                <a:ea typeface="+mn-ea"/>
                <a:cs typeface="+mn-cs"/>
              </a:rPr>
              <a:t>(Icono: Embudo con engranajes/proceso)</a:t>
            </a:r>
            <a:r>
              <a:rPr lang="es-ES" sz="1200" b="0" i="0" kern="1200" dirty="0">
                <a:solidFill>
                  <a:schemeClr val="tx1"/>
                </a:solidFill>
                <a:effectLst/>
                <a:latin typeface="+mn-lt"/>
                <a:ea typeface="+mn-ea"/>
                <a:cs typeface="+mn-cs"/>
              </a:rPr>
              <a:t> "Este icono representa cómo </a:t>
            </a:r>
            <a:r>
              <a:rPr lang="es-ES" sz="1200" b="0" i="0" kern="1200" dirty="0" err="1">
                <a:solidFill>
                  <a:schemeClr val="tx1"/>
                </a:solidFill>
                <a:effectLst/>
                <a:latin typeface="+mn-lt"/>
                <a:ea typeface="+mn-ea"/>
                <a:cs typeface="+mn-cs"/>
              </a:rPr>
              <a:t>Power</a:t>
            </a:r>
            <a:r>
              <a:rPr lang="es-ES" sz="1200" b="0" i="0" kern="1200" dirty="0">
                <a:solidFill>
                  <a:schemeClr val="tx1"/>
                </a:solidFill>
                <a:effectLst/>
                <a:latin typeface="+mn-lt"/>
                <a:ea typeface="+mn-ea"/>
                <a:cs typeface="+mn-cs"/>
              </a:rPr>
              <a:t> </a:t>
            </a:r>
            <a:r>
              <a:rPr lang="es-ES" sz="1200" b="0" i="0" kern="1200" dirty="0" err="1">
                <a:solidFill>
                  <a:schemeClr val="tx1"/>
                </a:solidFill>
                <a:effectLst/>
                <a:latin typeface="+mn-lt"/>
                <a:ea typeface="+mn-ea"/>
                <a:cs typeface="+mn-cs"/>
              </a:rPr>
              <a:t>Query</a:t>
            </a:r>
            <a:r>
              <a:rPr lang="es-ES" sz="1200" b="0" i="0" kern="1200" dirty="0">
                <a:solidFill>
                  <a:schemeClr val="tx1"/>
                </a:solidFill>
                <a:effectLst/>
                <a:latin typeface="+mn-lt"/>
                <a:ea typeface="+mn-ea"/>
                <a:cs typeface="+mn-cs"/>
              </a:rPr>
              <a:t> coge datos desordenados de muchas fuentes, los procesa y los transforma en información limpia y lista para usar."</a:t>
            </a:r>
          </a:p>
          <a:p>
            <a:r>
              <a:rPr lang="es-ES" sz="1200" b="1" i="0" kern="1200" dirty="0">
                <a:solidFill>
                  <a:schemeClr val="tx1"/>
                </a:solidFill>
                <a:effectLst/>
                <a:latin typeface="+mn-lt"/>
                <a:ea typeface="+mn-ea"/>
                <a:cs typeface="+mn-cs"/>
              </a:rPr>
              <a:t>3. Módulo 3: Tablas Dinámicas y </a:t>
            </a:r>
            <a:r>
              <a:rPr lang="es-ES" sz="1200" b="1" i="0" kern="1200" dirty="0" err="1">
                <a:solidFill>
                  <a:schemeClr val="tx1"/>
                </a:solidFill>
                <a:effectLst/>
                <a:latin typeface="+mn-lt"/>
                <a:ea typeface="+mn-ea"/>
                <a:cs typeface="+mn-cs"/>
              </a:rPr>
              <a:t>Dashboards</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"Con los datos ya limpios y automáticos, llega la parte divertida: el </a:t>
            </a:r>
            <a:r>
              <a:rPr lang="es-ES" sz="1200" b="1" i="0" kern="1200" dirty="0">
                <a:solidFill>
                  <a:schemeClr val="tx1"/>
                </a:solidFill>
                <a:effectLst/>
                <a:latin typeface="+mn-lt"/>
                <a:ea typeface="+mn-ea"/>
                <a:cs typeface="+mn-cs"/>
              </a:rPr>
              <a:t>análisis y la visualización interactiva</a:t>
            </a:r>
            <a:r>
              <a:rPr lang="es-ES" sz="1200" b="0" i="0" kern="1200" dirty="0">
                <a:solidFill>
                  <a:schemeClr val="tx1"/>
                </a:solidFill>
                <a:effectLst/>
                <a:latin typeface="+mn-lt"/>
                <a:ea typeface="+mn-ea"/>
                <a:cs typeface="+mn-cs"/>
              </a:rPr>
              <a:t>. Vamos a convertir esas enormes tablas de datos en informes claros, visuales e interactivos. Crearemos cuadros de mando (</a:t>
            </a:r>
            <a:r>
              <a:rPr lang="es-ES" sz="1200" b="0" i="0" kern="1200" dirty="0" err="1">
                <a:solidFill>
                  <a:schemeClr val="tx1"/>
                </a:solidFill>
                <a:effectLst/>
                <a:latin typeface="+mn-lt"/>
                <a:ea typeface="+mn-ea"/>
                <a:cs typeface="+mn-cs"/>
              </a:rPr>
              <a:t>dashboards</a:t>
            </a:r>
            <a:r>
              <a:rPr lang="es-ES" sz="1200" b="0" i="0" kern="1200" dirty="0">
                <a:solidFill>
                  <a:schemeClr val="tx1"/>
                </a:solidFill>
                <a:effectLst/>
                <a:latin typeface="+mn-lt"/>
                <a:ea typeface="+mn-ea"/>
                <a:cs typeface="+mn-cs"/>
              </a:rPr>
              <a:t>) que os permitirán a vosotros, o a vuestros superiores, explorar la información, filtrar por fechas, por departamentos... y entender lo que está pasando de un solo vistazo."</a:t>
            </a:r>
          </a:p>
          <a:p>
            <a:r>
              <a:rPr lang="es-ES" sz="1200" b="1" i="0" kern="1200" dirty="0">
                <a:solidFill>
                  <a:schemeClr val="tx1"/>
                </a:solidFill>
                <a:effectLst/>
                <a:latin typeface="+mn-lt"/>
                <a:ea typeface="+mn-ea"/>
                <a:cs typeface="+mn-cs"/>
              </a:rPr>
              <a:t>(Icono: Gráficos y medidores de un </a:t>
            </a:r>
            <a:r>
              <a:rPr lang="es-ES" sz="1200" b="1" i="0" kern="1200" dirty="0" err="1">
                <a:solidFill>
                  <a:schemeClr val="tx1"/>
                </a:solidFill>
                <a:effectLst/>
                <a:latin typeface="+mn-lt"/>
                <a:ea typeface="+mn-ea"/>
                <a:cs typeface="+mn-cs"/>
              </a:rPr>
              <a:t>dashboard</a:t>
            </a:r>
            <a:r>
              <a:rPr lang="es-ES" sz="1200" b="1" i="0" kern="1200" dirty="0">
                <a:solidFill>
                  <a:schemeClr val="tx1"/>
                </a:solidFill>
                <a:effectLst/>
                <a:latin typeface="+mn-lt"/>
                <a:ea typeface="+mn-ea"/>
                <a:cs typeface="+mn-cs"/>
              </a:rPr>
              <a:t>)</a:t>
            </a:r>
            <a:r>
              <a:rPr lang="es-ES" sz="1200" b="0" i="0" kern="1200" dirty="0">
                <a:solidFill>
                  <a:schemeClr val="tx1"/>
                </a:solidFill>
                <a:effectLst/>
                <a:latin typeface="+mn-lt"/>
                <a:ea typeface="+mn-ea"/>
                <a:cs typeface="+mn-cs"/>
              </a:rPr>
              <a:t> "El icono es exactamente eso: el resultado final. Dejaremos de entregar tablas estáticas para empezar a presentar inteligencia de negocio."</a:t>
            </a:r>
          </a:p>
          <a:p>
            <a:r>
              <a:rPr lang="es-ES" sz="1200" b="1" i="0" kern="1200" dirty="0">
                <a:solidFill>
                  <a:schemeClr val="tx1"/>
                </a:solidFill>
                <a:effectLst/>
                <a:latin typeface="+mn-lt"/>
                <a:ea typeface="+mn-ea"/>
                <a:cs typeface="+mn-cs"/>
              </a:rPr>
              <a:t>4. Módulo 4: Análisis de Hipótesis</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"Este módulo nos adentra en la </a:t>
            </a:r>
            <a:r>
              <a:rPr lang="es-ES" sz="1200" b="1" i="0" kern="1200" dirty="0">
                <a:solidFill>
                  <a:schemeClr val="tx1"/>
                </a:solidFill>
                <a:effectLst/>
                <a:latin typeface="+mn-lt"/>
                <a:ea typeface="+mn-ea"/>
                <a:cs typeface="+mn-cs"/>
              </a:rPr>
              <a:t>planificación y la toma de decisiones</a:t>
            </a:r>
            <a:r>
              <a:rPr lang="es-ES" sz="1200" b="0" i="0" kern="1200" dirty="0">
                <a:solidFill>
                  <a:schemeClr val="tx1"/>
                </a:solidFill>
                <a:effectLst/>
                <a:latin typeface="+mn-lt"/>
                <a:ea typeface="+mn-ea"/>
                <a:cs typeface="+mn-cs"/>
              </a:rPr>
              <a:t>. Usaremos herramientas de Excel que nos permiten responder a preguntas como: '¿Qué tipo de IBI necesitamos para alcanzar X recaudación?' o '¿Qué pasaría con el presupuesto si los ingresos bajan un 5% y los gastos suben un 3%?'. Es la parte estratégica del curso."</a:t>
            </a:r>
          </a:p>
          <a:p>
            <a:r>
              <a:rPr lang="es-ES" sz="1200" b="1" i="0" kern="1200" dirty="0">
                <a:solidFill>
                  <a:schemeClr val="tx1"/>
                </a:solidFill>
                <a:effectLst/>
                <a:latin typeface="+mn-lt"/>
                <a:ea typeface="+mn-ea"/>
                <a:cs typeface="+mn-cs"/>
              </a:rPr>
              <a:t>(Icono: Encrucijada/Decisión)</a:t>
            </a:r>
            <a:r>
              <a:rPr lang="es-ES" sz="1200" b="0" i="0" kern="1200" dirty="0">
                <a:solidFill>
                  <a:schemeClr val="tx1"/>
                </a:solidFill>
                <a:effectLst/>
                <a:latin typeface="+mn-lt"/>
                <a:ea typeface="+mn-ea"/>
                <a:cs typeface="+mn-cs"/>
              </a:rPr>
              <a:t> "Representa precisamente eso: usar los datos para elegir el camino correcto y tomar decisiones informadas, no basadas en la intuición."</a:t>
            </a:r>
          </a:p>
          <a:p>
            <a:r>
              <a:rPr lang="es-ES" sz="1200" b="1" i="0" kern="1200" dirty="0">
                <a:solidFill>
                  <a:schemeClr val="tx1"/>
                </a:solidFill>
                <a:effectLst/>
                <a:latin typeface="+mn-lt"/>
                <a:ea typeface="+mn-ea"/>
                <a:cs typeface="+mn-cs"/>
              </a:rPr>
              <a:t>5. Módulo 5: Grabadora de Macros</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"Y terminaremos con un toque de magia: la </a:t>
            </a:r>
            <a:r>
              <a:rPr lang="es-ES" sz="1200" b="1" i="0" kern="1200" dirty="0">
                <a:solidFill>
                  <a:schemeClr val="tx1"/>
                </a:solidFill>
                <a:effectLst/>
                <a:latin typeface="+mn-lt"/>
                <a:ea typeface="+mn-ea"/>
                <a:cs typeface="+mn-cs"/>
              </a:rPr>
              <a:t>automatización a un clic</a:t>
            </a:r>
            <a:r>
              <a:rPr lang="es-ES" sz="1200" b="0" i="0" kern="1200" dirty="0">
                <a:solidFill>
                  <a:schemeClr val="tx1"/>
                </a:solidFill>
                <a:effectLst/>
                <a:latin typeface="+mn-lt"/>
                <a:ea typeface="+mn-ea"/>
                <a:cs typeface="+mn-cs"/>
              </a:rPr>
              <a:t>. Aprenderemos a grabar tareas repetitivas de formato o de preparación de informes para asignarlas a un botón. Imaginaos tener un botón que ponga el logo del ayuntamiento, el título, la fecha y el formato corporativo a cualquier informe con un solo clic. Eso es lo que haremos aquí."</a:t>
            </a:r>
          </a:p>
          <a:p>
            <a:r>
              <a:rPr lang="es-ES" sz="1200" b="1" i="0" kern="1200" dirty="0">
                <a:solidFill>
                  <a:schemeClr val="tx1"/>
                </a:solidFill>
                <a:effectLst/>
                <a:latin typeface="+mn-lt"/>
                <a:ea typeface="+mn-ea"/>
                <a:cs typeface="+mn-cs"/>
              </a:rPr>
              <a:t>(Icono: Varita mágica/Botón)</a:t>
            </a:r>
            <a:r>
              <a:rPr lang="es-ES" sz="1200" b="0" i="0" kern="1200" dirty="0">
                <a:solidFill>
                  <a:schemeClr val="tx1"/>
                </a:solidFill>
                <a:effectLst/>
                <a:latin typeface="+mn-lt"/>
                <a:ea typeface="+mn-ea"/>
                <a:cs typeface="+mn-cs"/>
              </a:rPr>
              <a:t> "Porque el efecto que produce es casi mágico: horas de trabajo repetitivo reducidas a un segundo."</a:t>
            </a:r>
          </a:p>
          <a:p>
            <a:r>
              <a:rPr lang="es-ES" sz="1200" b="1" i="0" kern="1200" dirty="0">
                <a:solidFill>
                  <a:schemeClr val="tx1"/>
                </a:solidFill>
                <a:effectLst/>
                <a:latin typeface="+mn-lt"/>
                <a:ea typeface="+mn-ea"/>
                <a:cs typeface="+mn-cs"/>
              </a:rPr>
              <a:t>Cierre de la presentación de la agenda:</a:t>
            </a:r>
            <a:endParaRPr lang="es-ES" sz="1200" b="0" i="0" kern="1200" dirty="0">
              <a:solidFill>
                <a:schemeClr val="tx1"/>
              </a:solidFill>
              <a:effectLst/>
              <a:latin typeface="+mn-lt"/>
              <a:ea typeface="+mn-ea"/>
              <a:cs typeface="+mn-cs"/>
            </a:endParaRPr>
          </a:p>
          <a:p>
            <a:r>
              <a:rPr lang="es-ES" sz="1200" b="0" i="0" kern="1200" dirty="0">
                <a:solidFill>
                  <a:schemeClr val="tx1"/>
                </a:solidFill>
                <a:effectLst/>
                <a:latin typeface="+mn-lt"/>
                <a:ea typeface="+mn-ea"/>
                <a:cs typeface="+mn-cs"/>
              </a:rPr>
              <a:t>"Como veis, es un viaje completo que os llevará desde la gestión de datos del día a día hasta un nivel de análisis y automatización que os ahorrará muchísimo tiempo y os dará una fiabilidad enorme en vuestro trabajo. ¿Alguna pregunta sobre la ruta? ¡Perfecto, pues empecemos a construir nuestros cimientos!"</a:t>
            </a:r>
          </a:p>
          <a:p>
            <a:endParaRPr lang="es-ES" dirty="0"/>
          </a:p>
        </p:txBody>
      </p:sp>
      <p:sp>
        <p:nvSpPr>
          <p:cNvPr id="4" name="Marcador de número de diapositiva 3">
            <a:extLst>
              <a:ext uri="{FF2B5EF4-FFF2-40B4-BE49-F238E27FC236}">
                <a16:creationId xmlns:a16="http://schemas.microsoft.com/office/drawing/2014/main" id="{D7B81CA0-3E6D-2E29-4F65-61DC0687B6D9}"/>
              </a:ext>
            </a:extLst>
          </p:cNvPr>
          <p:cNvSpPr>
            <a:spLocks noGrp="1"/>
          </p:cNvSpPr>
          <p:nvPr>
            <p:ph type="sldNum" sz="quarter" idx="5"/>
          </p:nvPr>
        </p:nvSpPr>
        <p:spPr/>
        <p:txBody>
          <a:bodyPr/>
          <a:lstStyle/>
          <a:p>
            <a:fld id="{7CD23216-BA11-8746-B864-8607E0F5103B}" type="slidenum">
              <a:rPr lang="en-US" smtClean="0"/>
              <a:t>11</a:t>
            </a:fld>
            <a:endParaRPr lang="en-US"/>
          </a:p>
        </p:txBody>
      </p:sp>
    </p:spTree>
    <p:extLst>
      <p:ext uri="{BB962C8B-B14F-4D97-AF65-F5344CB8AC3E}">
        <p14:creationId xmlns:p14="http://schemas.microsoft.com/office/powerpoint/2010/main" val="27512531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1B.1</a:t>
            </a:r>
          </a:p>
          <a:p>
            <a:pPr lvl="0"/>
            <a:endParaRPr lang="es-ES" sz="1200" b="1"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Discurso del Formador (La Analogía del GPS):</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"Vamos a empezar con un concepto que parece básico, pero que es la causa del 90% de los errores al arrastrar o copiar fórmulas. Se trata de cómo Excel 'piensa' en las celdas."</a:t>
            </a:r>
          </a:p>
          <a:p>
            <a:pPr lvl="1"/>
            <a:r>
              <a:rPr lang="es-ES" sz="1200" b="1" kern="1200" dirty="0">
                <a:solidFill>
                  <a:schemeClr val="tx1"/>
                </a:solidFill>
                <a:effectLst/>
                <a:latin typeface="+mn-lt"/>
                <a:ea typeface="+mn-ea"/>
                <a:cs typeface="+mn-cs"/>
              </a:rPr>
              <a:t>Referencia Relativa (El Comportamiento por Defecto):</a:t>
            </a:r>
            <a:r>
              <a:rPr lang="es-ES" sz="1200" kern="1200" dirty="0">
                <a:solidFill>
                  <a:schemeClr val="tx1"/>
                </a:solidFill>
                <a:effectLst/>
                <a:latin typeface="+mn-lt"/>
                <a:ea typeface="+mn-ea"/>
                <a:cs typeface="+mn-cs"/>
              </a:rPr>
              <a:t> "Cuando en D2 escribimos =C2*H2, no le estamos diciendo a Excel 'coge el valor de la celda C2 y multiplícalo por H2'. Le estamos dando una instrucción relativa, como un GPS: </a:t>
            </a:r>
            <a:r>
              <a:rPr lang="es-ES" sz="1200" b="1" kern="1200" dirty="0">
                <a:solidFill>
                  <a:schemeClr val="tx1"/>
                </a:solidFill>
                <a:effectLst/>
                <a:latin typeface="+mn-lt"/>
                <a:ea typeface="+mn-ea"/>
                <a:cs typeface="+mn-cs"/>
              </a:rPr>
              <a:t>'coge el valor de la celda que está una columna a mi izquierda y otra que está 4 a la derecha'</a:t>
            </a:r>
            <a:r>
              <a:rPr lang="es-ES" sz="1200" kern="1200" dirty="0">
                <a:solidFill>
                  <a:schemeClr val="tx1"/>
                </a:solidFill>
                <a:effectLst/>
                <a:latin typeface="+mn-lt"/>
                <a:ea typeface="+mn-ea"/>
                <a:cs typeface="+mn-cs"/>
              </a:rPr>
              <a:t>. Por eso, cuando arrastramos esa fórmula hacia abajo a D3, la instrucción sigue siendo la misma ('coge el valor de una celda a la izquierda'), y por eso coge C3 que es lo que queremos, pero en cambio en lugar de referencias a H2 lo hace a H3. Por eso las dos primeras filas tienen números y el resto están a cero, porque están multiplicando por las celdas vacías H4, H5,...."</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12</a:t>
            </a:fld>
            <a:endParaRPr lang="en-US"/>
          </a:p>
        </p:txBody>
      </p:sp>
    </p:spTree>
    <p:extLst>
      <p:ext uri="{BB962C8B-B14F-4D97-AF65-F5344CB8AC3E}">
        <p14:creationId xmlns:p14="http://schemas.microsoft.com/office/powerpoint/2010/main" val="3580764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1B.1</a:t>
            </a:r>
          </a:p>
          <a:p>
            <a:endParaRPr lang="es-ES" dirty="0"/>
          </a:p>
          <a:p>
            <a:pPr lvl="0"/>
            <a:r>
              <a:rPr lang="es-ES" sz="1200" b="1" kern="1200" dirty="0">
                <a:solidFill>
                  <a:schemeClr val="tx1"/>
                </a:solidFill>
                <a:effectLst/>
                <a:latin typeface="+mn-lt"/>
                <a:ea typeface="+mn-ea"/>
                <a:cs typeface="+mn-cs"/>
              </a:rPr>
              <a:t>La Función SI (La Bifurcación)</a:t>
            </a:r>
            <a:endParaRPr lang="es-ES" sz="1200"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Discurso:</a:t>
            </a:r>
            <a:r>
              <a:rPr lang="es-ES" sz="1200" kern="1200" dirty="0">
                <a:solidFill>
                  <a:schemeClr val="tx1"/>
                </a:solidFill>
                <a:effectLst/>
                <a:latin typeface="+mn-lt"/>
                <a:ea typeface="+mn-ea"/>
                <a:cs typeface="+mn-cs"/>
              </a:rPr>
              <a:t> "Ahora que nuestras fórmulas son robustas, vamos a darles inteligencia. La función más importante para la toma de decisiones es la función SI. Es como llegar a una bifurcación en un camino. Se hace una pregunta (la prueba lógica). Si la respuesta es SÍ, toma un camino (valor si verdadero). Si es NO, toma el otro (valor si falso)."</a:t>
            </a:r>
          </a:p>
          <a:p>
            <a:endParaRPr lang="es-ES" dirty="0"/>
          </a:p>
          <a:p>
            <a:endParaRPr lang="es-ES" dirty="0"/>
          </a:p>
          <a:p>
            <a:r>
              <a:rPr lang="es-ES" dirty="0"/>
              <a:t>Usando la notación tradicional se explican las 3 partes de la función indicando que se escribe en D1 y después se copia al resto de las celdas.</a:t>
            </a:r>
          </a:p>
          <a:p>
            <a:r>
              <a:rPr lang="es-ES" dirty="0"/>
              <a:t>Con la notación de Rangos Se indica en F3 el rango C3:C5&lt;30 y se interpreta correctamente añadiéndose todas las celdas necesarias sin tener que copiar la formula</a:t>
            </a:r>
          </a:p>
          <a:p>
            <a:r>
              <a:rPr lang="es-ES" dirty="0"/>
              <a:t>Con la notación de Matrices referenciando desde fuera de la tabla. Se resolvería con el nombre de la matriz y su columna. Si lo convertimos a tabla nuestra tabla se llama </a:t>
            </a:r>
            <a:r>
              <a:rPr lang="es-ES" dirty="0" err="1"/>
              <a:t>T_Compras</a:t>
            </a:r>
            <a:r>
              <a:rPr lang="es-ES" dirty="0"/>
              <a:t> la formula sería: =SI(</a:t>
            </a:r>
            <a:r>
              <a:rPr lang="es-ES" dirty="0" err="1"/>
              <a:t>T_Compras</a:t>
            </a:r>
            <a:r>
              <a:rPr lang="es-ES" dirty="0"/>
              <a:t>[Días]&lt;30;"EN PLAZO";"FUERA DE PLAZO")</a:t>
            </a:r>
          </a:p>
          <a:p>
            <a:r>
              <a:rPr lang="es-ES" dirty="0"/>
              <a:t>En la última opción se ve como se referenciaría como tabla dentro de una tabla, con la notación @ que selecciona la fila actual. En este caso se rellenaría la primera </a:t>
            </a:r>
            <a:r>
              <a:rPr lang="es-ES" dirty="0" err="1"/>
              <a:t>fíla</a:t>
            </a:r>
            <a:r>
              <a:rPr lang="es-ES" dirty="0"/>
              <a:t> y saldría junto a la celda siguiente la opción. (</a:t>
            </a:r>
            <a:r>
              <a:rPr lang="es-ES" dirty="0" err="1"/>
              <a:t>Sobreescribir</a:t>
            </a:r>
            <a:r>
              <a:rPr lang="es-ES" dirty="0"/>
              <a:t> todas las celdas en esta columna con esta formula)</a:t>
            </a:r>
          </a:p>
        </p:txBody>
      </p:sp>
      <p:sp>
        <p:nvSpPr>
          <p:cNvPr id="4" name="Marcador de número de diapositiva 3"/>
          <p:cNvSpPr>
            <a:spLocks noGrp="1"/>
          </p:cNvSpPr>
          <p:nvPr>
            <p:ph type="sldNum" sz="quarter" idx="5"/>
          </p:nvPr>
        </p:nvSpPr>
        <p:spPr/>
        <p:txBody>
          <a:bodyPr/>
          <a:lstStyle/>
          <a:p>
            <a:fld id="{7CD23216-BA11-8746-B864-8607E0F5103B}" type="slidenum">
              <a:rPr lang="en-US" smtClean="0"/>
              <a:t>13</a:t>
            </a:fld>
            <a:endParaRPr lang="en-US"/>
          </a:p>
        </p:txBody>
      </p:sp>
    </p:spTree>
    <p:extLst>
      <p:ext uri="{BB962C8B-B14F-4D97-AF65-F5344CB8AC3E}">
        <p14:creationId xmlns:p14="http://schemas.microsoft.com/office/powerpoint/2010/main" val="28940038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1B.1</a:t>
            </a:r>
          </a:p>
          <a:p>
            <a:endParaRPr lang="es-ES" dirty="0"/>
          </a:p>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kern="1200" dirty="0">
                <a:solidFill>
                  <a:schemeClr val="tx1"/>
                </a:solidFill>
                <a:effectLst/>
                <a:latin typeface="+mn-lt"/>
                <a:ea typeface="+mn-ea"/>
                <a:cs typeface="+mn-cs"/>
              </a:rPr>
              <a:t>Cierre:</a:t>
            </a:r>
            <a:r>
              <a:rPr lang="es-ES" sz="1200" kern="1200" dirty="0">
                <a:solidFill>
                  <a:schemeClr val="tx1"/>
                </a:solidFill>
                <a:effectLst/>
                <a:latin typeface="+mn-lt"/>
                <a:ea typeface="+mn-ea"/>
                <a:cs typeface="+mn-cs"/>
              </a:rPr>
              <a:t> "Estos dos conceptos, referencias y lógica, son los ladrillos con los que se construyen casi todas las soluciones en Excel. Dominarlos os da el poder de crear hojas de cálculo robustas, flexibles e inteligentes. ¿Alguna pregunta?"</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14</a:t>
            </a:fld>
            <a:endParaRPr lang="en-US"/>
          </a:p>
        </p:txBody>
      </p:sp>
    </p:spTree>
    <p:extLst>
      <p:ext uri="{BB962C8B-B14F-4D97-AF65-F5344CB8AC3E}">
        <p14:creationId xmlns:p14="http://schemas.microsoft.com/office/powerpoint/2010/main" val="28545113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E3453E-722F-AC05-6F45-9E2179F573E4}"/>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E68A0D79-AEE7-F9DF-9D31-B07E1D54DFE2}"/>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E9900CFD-1F27-0DDE-7952-1620228C2B3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1B.2</a:t>
            </a:r>
          </a:p>
          <a:p>
            <a:endParaRPr lang="es-ES" dirty="0"/>
          </a:p>
        </p:txBody>
      </p:sp>
      <p:sp>
        <p:nvSpPr>
          <p:cNvPr id="4" name="Marcador de número de diapositiva 3">
            <a:extLst>
              <a:ext uri="{FF2B5EF4-FFF2-40B4-BE49-F238E27FC236}">
                <a16:creationId xmlns:a16="http://schemas.microsoft.com/office/drawing/2014/main" id="{0E6005DA-32B5-FF0C-4047-9050D7FB60C3}"/>
              </a:ext>
            </a:extLst>
          </p:cNvPr>
          <p:cNvSpPr>
            <a:spLocks noGrp="1"/>
          </p:cNvSpPr>
          <p:nvPr>
            <p:ph type="sldNum" sz="quarter" idx="5"/>
          </p:nvPr>
        </p:nvSpPr>
        <p:spPr/>
        <p:txBody>
          <a:bodyPr/>
          <a:lstStyle/>
          <a:p>
            <a:fld id="{7CD23216-BA11-8746-B864-8607E0F5103B}" type="slidenum">
              <a:rPr lang="en-US" smtClean="0"/>
              <a:t>15</a:t>
            </a:fld>
            <a:endParaRPr lang="en-US"/>
          </a:p>
        </p:txBody>
      </p:sp>
    </p:spTree>
    <p:extLst>
      <p:ext uri="{BB962C8B-B14F-4D97-AF65-F5344CB8AC3E}">
        <p14:creationId xmlns:p14="http://schemas.microsoft.com/office/powerpoint/2010/main" val="7790081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1B.2 (video incrustado)</a:t>
            </a:r>
          </a:p>
          <a:p>
            <a:pPr lvl="1"/>
            <a:endParaRPr lang="es-ES" sz="1200" kern="1200" dirty="0">
              <a:solidFill>
                <a:schemeClr val="tx1"/>
              </a:solidFill>
              <a:effectLst/>
              <a:latin typeface="+mn-lt"/>
              <a:ea typeface="+mn-ea"/>
              <a:cs typeface="+mn-cs"/>
            </a:endParaRPr>
          </a:p>
          <a:p>
            <a:pPr lvl="1"/>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"Hasta ahora, todas las fórmulas que hemos visto siguen una regla: una fórmula en una celda devuelve un resultado en esa misma celda. Hoy vamos a romper esa regla. Las versiones modernas de Excel introducen un concepto revolucionario llamado </a:t>
            </a:r>
            <a:r>
              <a:rPr lang="es-ES" sz="1200" b="1" kern="1200" dirty="0">
                <a:solidFill>
                  <a:schemeClr val="tx1"/>
                </a:solidFill>
                <a:effectLst/>
                <a:latin typeface="+mn-lt"/>
                <a:ea typeface="+mn-ea"/>
                <a:cs typeface="+mn-cs"/>
              </a:rPr>
              <a:t>Matrices Dinámicas</a:t>
            </a:r>
            <a:r>
              <a:rPr lang="es-ES" sz="1200" kern="1200" dirty="0">
                <a:solidFill>
                  <a:schemeClr val="tx1"/>
                </a:solidFill>
                <a:effectLst/>
                <a:latin typeface="+mn-lt"/>
                <a:ea typeface="+mn-ea"/>
                <a:cs typeface="+mn-cs"/>
              </a:rPr>
              <a:t>."</a:t>
            </a:r>
          </a:p>
          <a:p>
            <a:pPr lvl="1"/>
            <a:r>
              <a:rPr lang="es-ES" sz="1200" kern="1200" dirty="0">
                <a:solidFill>
                  <a:schemeClr val="tx1"/>
                </a:solidFill>
                <a:effectLst/>
                <a:latin typeface="+mn-lt"/>
                <a:ea typeface="+mn-ea"/>
                <a:cs typeface="+mn-cs"/>
              </a:rPr>
              <a:t>"Esto significa que una única fórmula puede devolver múltiples resultados que se 'desbordan' (en inglés, </a:t>
            </a:r>
            <a:r>
              <a:rPr lang="es-ES" sz="1200" i="1" kern="1200" dirty="0" err="1">
                <a:solidFill>
                  <a:schemeClr val="tx1"/>
                </a:solidFill>
                <a:effectLst/>
                <a:latin typeface="+mn-lt"/>
                <a:ea typeface="+mn-ea"/>
                <a:cs typeface="+mn-cs"/>
              </a:rPr>
              <a:t>spill</a:t>
            </a:r>
            <a:r>
              <a:rPr lang="es-ES" sz="1200" kern="1200" dirty="0">
                <a:solidFill>
                  <a:schemeClr val="tx1"/>
                </a:solidFill>
                <a:effectLst/>
                <a:latin typeface="+mn-lt"/>
                <a:ea typeface="+mn-ea"/>
                <a:cs typeface="+mn-cs"/>
              </a:rPr>
              <a:t>) a las celdas adyacentes. Si los datos de origen cambian, este rango de resultados se ajusta automáticamente. Es completamente dinámico."</a:t>
            </a:r>
          </a:p>
          <a:p>
            <a:pPr lvl="1"/>
            <a:r>
              <a:rPr lang="es-ES" sz="1200" b="1" kern="1200" dirty="0">
                <a:solidFill>
                  <a:schemeClr val="tx1"/>
                </a:solidFill>
                <a:effectLst/>
                <a:latin typeface="+mn-lt"/>
                <a:ea typeface="+mn-ea"/>
                <a:cs typeface="+mn-cs"/>
              </a:rPr>
              <a:t>Demostración Rápida:</a:t>
            </a:r>
            <a:r>
              <a:rPr lang="es-ES" sz="1200" kern="1200" dirty="0">
                <a:solidFill>
                  <a:schemeClr val="tx1"/>
                </a:solidFill>
                <a:effectLst/>
                <a:latin typeface="+mn-lt"/>
                <a:ea typeface="+mn-ea"/>
                <a:cs typeface="+mn-cs"/>
              </a:rPr>
              <a:t> En una hoja en blanco, el formador escribe en la columna A varios nombres. Luego, en la celda C1, escribe =A1:A5. "Observen. He escrito la fórmula solo en C1, pero ha rellenado todo el rango. El borde azul indica que es un rango de desbordamiento. Si intento escribir algo en C3, Excel me dará un error de #¡DESBORDAMIENTO! porque la fórmula necesita ese espacio."</a:t>
            </a:r>
          </a:p>
          <a:p>
            <a:pPr lvl="1"/>
            <a:r>
              <a:rPr lang="es-ES" sz="1200" kern="1200" dirty="0">
                <a:solidFill>
                  <a:schemeClr val="tx1"/>
                </a:solidFill>
                <a:effectLst/>
                <a:latin typeface="+mn-lt"/>
                <a:ea typeface="+mn-ea"/>
                <a:cs typeface="+mn-cs"/>
              </a:rPr>
              <a:t>"Este comportamiento es la base de una serie de funciones increíblemente potentes que transformarán la manera en que consultamos los datos."</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16</a:t>
            </a:fld>
            <a:endParaRPr lang="en-US"/>
          </a:p>
        </p:txBody>
      </p:sp>
    </p:spTree>
    <p:extLst>
      <p:ext uri="{BB962C8B-B14F-4D97-AF65-F5344CB8AC3E}">
        <p14:creationId xmlns:p14="http://schemas.microsoft.com/office/powerpoint/2010/main" val="7794680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1B.2</a:t>
            </a:r>
            <a:endParaRPr lang="es-ES"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kern="1200" dirty="0">
                <a:solidFill>
                  <a:schemeClr val="tx1"/>
                </a:solidFill>
                <a:effectLst/>
                <a:latin typeface="+mn-lt"/>
                <a:ea typeface="+mn-ea"/>
                <a:cs typeface="+mn-cs"/>
              </a:rPr>
              <a:t>Ejemplo en fichero: IB.2.Gestion Personal_final.xlsx</a:t>
            </a:r>
          </a:p>
          <a:p>
            <a:pPr lvl="0"/>
            <a:r>
              <a:rPr lang="es-ES" sz="1200" b="1" kern="1200" dirty="0">
                <a:solidFill>
                  <a:schemeClr val="tx1"/>
                </a:solidFill>
                <a:effectLst/>
                <a:latin typeface="+mn-lt"/>
                <a:ea typeface="+mn-ea"/>
                <a:cs typeface="+mn-cs"/>
              </a:rPr>
              <a:t>Discurso:</a:t>
            </a:r>
            <a:r>
              <a:rPr lang="es-ES" sz="1200" kern="1200" dirty="0">
                <a:solidFill>
                  <a:schemeClr val="tx1"/>
                </a:solidFill>
                <a:effectLst/>
                <a:latin typeface="+mn-lt"/>
                <a:ea typeface="+mn-ea"/>
                <a:cs typeface="+mn-cs"/>
              </a:rPr>
              <a:t> "Antes de generar listas enteras, consolidemos la mejor herramienta para encontrar un solo dato. BUSCARX es la evolución de BUSCARV. Es más flexible, más segura y potente."</a:t>
            </a:r>
          </a:p>
          <a:p>
            <a:pPr lvl="0"/>
            <a:r>
              <a:rPr lang="es-ES" sz="1200" b="1" kern="1200" dirty="0">
                <a:solidFill>
                  <a:schemeClr val="tx1"/>
                </a:solidFill>
                <a:effectLst/>
                <a:latin typeface="+mn-lt"/>
                <a:ea typeface="+mn-ea"/>
                <a:cs typeface="+mn-cs"/>
              </a:rPr>
              <a:t>Caso Práctico Rápido (repaso):</a:t>
            </a:r>
            <a:r>
              <a:rPr lang="es-ES" sz="1200" kern="1200" dirty="0">
                <a:solidFill>
                  <a:schemeClr val="tx1"/>
                </a:solidFill>
                <a:effectLst/>
                <a:latin typeface="+mn-lt"/>
                <a:ea typeface="+mn-ea"/>
                <a:cs typeface="+mn-cs"/>
              </a:rPr>
              <a:t> "Enriqueciendo la Relación de Puestos de Trabajo (RPT)".</a:t>
            </a:r>
          </a:p>
          <a:p>
            <a:pPr lvl="1"/>
            <a:r>
              <a:rPr lang="es-ES" sz="1200" b="1" kern="1200" dirty="0">
                <a:solidFill>
                  <a:schemeClr val="tx1"/>
                </a:solidFill>
                <a:effectLst/>
                <a:latin typeface="+mn-lt"/>
                <a:ea typeface="+mn-ea"/>
                <a:cs typeface="+mn-cs"/>
              </a:rPr>
              <a:t>Fichero:</a:t>
            </a:r>
            <a:r>
              <a:rPr lang="es-ES" sz="1200" kern="1200" dirty="0">
                <a:solidFill>
                  <a:schemeClr val="tx1"/>
                </a:solidFill>
                <a:effectLst/>
                <a:latin typeface="+mn-lt"/>
                <a:ea typeface="+mn-ea"/>
                <a:cs typeface="+mn-cs"/>
              </a:rPr>
              <a:t> Un fichero Gestion_Personal.xlsx con dos tablas: </a:t>
            </a:r>
            <a:r>
              <a:rPr lang="es-ES" sz="1200" kern="1200" dirty="0" err="1">
                <a:solidFill>
                  <a:schemeClr val="tx1"/>
                </a:solidFill>
                <a:effectLst/>
                <a:latin typeface="+mn-lt"/>
                <a:ea typeface="+mn-ea"/>
                <a:cs typeface="+mn-cs"/>
              </a:rPr>
              <a:t>T_Empleados</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ID_Empleado</a:t>
            </a:r>
            <a:r>
              <a:rPr lang="es-ES" sz="1200" kern="1200" dirty="0">
                <a:solidFill>
                  <a:schemeClr val="tx1"/>
                </a:solidFill>
                <a:effectLst/>
                <a:latin typeface="+mn-lt"/>
                <a:ea typeface="+mn-ea"/>
                <a:cs typeface="+mn-cs"/>
              </a:rPr>
              <a:t>, Nombre, Apellido) y T_RPT (</a:t>
            </a:r>
            <a:r>
              <a:rPr lang="es-ES" sz="1200" kern="1200" dirty="0" err="1">
                <a:solidFill>
                  <a:schemeClr val="tx1"/>
                </a:solidFill>
                <a:effectLst/>
                <a:latin typeface="+mn-lt"/>
                <a:ea typeface="+mn-ea"/>
                <a:cs typeface="+mn-cs"/>
              </a:rPr>
              <a:t>ID_Empleado</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Denominacion_Puesto</a:t>
            </a:r>
            <a:r>
              <a:rPr lang="es-ES" sz="1200" kern="1200" dirty="0">
                <a:solidFill>
                  <a:schemeClr val="tx1"/>
                </a:solidFill>
                <a:effectLst/>
                <a:latin typeface="+mn-lt"/>
                <a:ea typeface="+mn-ea"/>
                <a:cs typeface="+mn-cs"/>
              </a:rPr>
              <a:t>, Grupo, </a:t>
            </a:r>
            <a:r>
              <a:rPr lang="es-ES" sz="1200" kern="1200" dirty="0" err="1">
                <a:solidFill>
                  <a:schemeClr val="tx1"/>
                </a:solidFill>
                <a:effectLst/>
                <a:latin typeface="+mn-lt"/>
                <a:ea typeface="+mn-ea"/>
                <a:cs typeface="+mn-cs"/>
              </a:rPr>
              <a:t>Complemento_Especifico</a:t>
            </a:r>
            <a:r>
              <a:rPr lang="es-ES" sz="1200" kern="1200" dirty="0">
                <a:solidFill>
                  <a:schemeClr val="tx1"/>
                </a:solidFill>
                <a:effectLst/>
                <a:latin typeface="+mn-lt"/>
                <a:ea typeface="+mn-ea"/>
                <a:cs typeface="+mn-cs"/>
              </a:rPr>
              <a:t>).</a:t>
            </a:r>
          </a:p>
          <a:p>
            <a:pPr lvl="1"/>
            <a:r>
              <a:rPr lang="es-ES" sz="1200" b="1" kern="1200" dirty="0">
                <a:solidFill>
                  <a:schemeClr val="tx1"/>
                </a:solidFill>
                <a:effectLst/>
                <a:latin typeface="+mn-lt"/>
                <a:ea typeface="+mn-ea"/>
                <a:cs typeface="+mn-cs"/>
              </a:rPr>
              <a:t>Objetivo:</a:t>
            </a:r>
            <a:r>
              <a:rPr lang="es-ES" sz="1200" kern="1200" dirty="0">
                <a:solidFill>
                  <a:schemeClr val="tx1"/>
                </a:solidFill>
                <a:effectLst/>
                <a:latin typeface="+mn-lt"/>
                <a:ea typeface="+mn-ea"/>
                <a:cs typeface="+mn-cs"/>
              </a:rPr>
              <a:t> En la tabla </a:t>
            </a:r>
            <a:r>
              <a:rPr lang="es-ES" sz="1200" kern="1200" dirty="0" err="1">
                <a:solidFill>
                  <a:schemeClr val="tx1"/>
                </a:solidFill>
                <a:effectLst/>
                <a:latin typeface="+mn-lt"/>
                <a:ea typeface="+mn-ea"/>
                <a:cs typeface="+mn-cs"/>
              </a:rPr>
              <a:t>T_Empleados</a:t>
            </a:r>
            <a:r>
              <a:rPr lang="es-ES" sz="1200" kern="1200" dirty="0">
                <a:solidFill>
                  <a:schemeClr val="tx1"/>
                </a:solidFill>
                <a:effectLst/>
                <a:latin typeface="+mn-lt"/>
                <a:ea typeface="+mn-ea"/>
                <a:cs typeface="+mn-cs"/>
              </a:rPr>
              <a:t>, crear una nueva columna y usar BUSCARX para traer la </a:t>
            </a:r>
            <a:r>
              <a:rPr lang="es-ES" sz="1200" kern="1200" dirty="0" err="1">
                <a:solidFill>
                  <a:schemeClr val="tx1"/>
                </a:solidFill>
                <a:effectLst/>
                <a:latin typeface="+mn-lt"/>
                <a:ea typeface="+mn-ea"/>
                <a:cs typeface="+mn-cs"/>
              </a:rPr>
              <a:t>Denominacion_Puesto</a:t>
            </a:r>
            <a:r>
              <a:rPr lang="es-ES" sz="1200" kern="1200" dirty="0">
                <a:solidFill>
                  <a:schemeClr val="tx1"/>
                </a:solidFill>
                <a:effectLst/>
                <a:latin typeface="+mn-lt"/>
                <a:ea typeface="+mn-ea"/>
                <a:cs typeface="+mn-cs"/>
              </a:rPr>
              <a:t> desde la tabla T_RPT usando el </a:t>
            </a:r>
            <a:r>
              <a:rPr lang="es-ES" sz="1200" kern="1200" dirty="0" err="1">
                <a:solidFill>
                  <a:schemeClr val="tx1"/>
                </a:solidFill>
                <a:effectLst/>
                <a:latin typeface="+mn-lt"/>
                <a:ea typeface="+mn-ea"/>
                <a:cs typeface="+mn-cs"/>
              </a:rPr>
              <a:t>ID_Empleado</a:t>
            </a:r>
            <a:r>
              <a:rPr lang="es-ES" sz="1200" kern="1200" dirty="0">
                <a:solidFill>
                  <a:schemeClr val="tx1"/>
                </a:solidFill>
                <a:effectLst/>
                <a:latin typeface="+mn-lt"/>
                <a:ea typeface="+mn-ea"/>
                <a:cs typeface="+mn-cs"/>
              </a:rPr>
              <a:t> como nexo.</a:t>
            </a:r>
          </a:p>
          <a:p>
            <a:pPr lvl="1"/>
            <a:r>
              <a:rPr lang="es-ES" sz="1200" kern="1200" dirty="0">
                <a:solidFill>
                  <a:schemeClr val="tx1"/>
                </a:solidFill>
                <a:effectLst/>
                <a:latin typeface="+mn-lt"/>
                <a:ea typeface="+mn-ea"/>
                <a:cs typeface="+mn-cs"/>
              </a:rPr>
              <a:t>Se enfatizan sus ventajas: no importa el orden de las columnas y tiene un argumento para gestionar los errores ([</a:t>
            </a:r>
            <a:r>
              <a:rPr lang="es-ES" sz="1200" kern="1200" dirty="0" err="1">
                <a:solidFill>
                  <a:schemeClr val="tx1"/>
                </a:solidFill>
                <a:effectLst/>
                <a:latin typeface="+mn-lt"/>
                <a:ea typeface="+mn-ea"/>
                <a:cs typeface="+mn-cs"/>
              </a:rPr>
              <a:t>si_no_se_encuentra</a:t>
            </a:r>
            <a:r>
              <a:rPr lang="es-ES" sz="1200" kern="1200" dirty="0">
                <a:solidFill>
                  <a:schemeClr val="tx1"/>
                </a:solidFill>
                <a:effectLst/>
                <a:latin typeface="+mn-lt"/>
                <a:ea typeface="+mn-ea"/>
                <a:cs typeface="+mn-cs"/>
              </a:rPr>
              <a:t>]).</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17</a:t>
            </a:fld>
            <a:endParaRPr lang="en-US"/>
          </a:p>
        </p:txBody>
      </p:sp>
    </p:spTree>
    <p:extLst>
      <p:ext uri="{BB962C8B-B14F-4D97-AF65-F5344CB8AC3E}">
        <p14:creationId xmlns:p14="http://schemas.microsoft.com/office/powerpoint/2010/main" val="6240650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1B.2</a:t>
            </a:r>
            <a:endParaRPr lang="es-ES"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kern="1200" dirty="0">
                <a:solidFill>
                  <a:schemeClr val="tx1"/>
                </a:solidFill>
                <a:effectLst/>
                <a:latin typeface="+mn-lt"/>
                <a:ea typeface="+mn-ea"/>
                <a:cs typeface="+mn-cs"/>
              </a:rPr>
              <a:t>Ejemplo en fichero: IB.2. Listado Contratos.xlsx</a:t>
            </a:r>
          </a:p>
          <a:p>
            <a:pPr lvl="0"/>
            <a:endParaRPr lang="es-ES" sz="1200" b="1" kern="1200" dirty="0">
              <a:solidFill>
                <a:schemeClr val="tx1"/>
              </a:solidFill>
              <a:effectLst/>
              <a:latin typeface="+mn-lt"/>
              <a:ea typeface="+mn-ea"/>
              <a:cs typeface="+mn-cs"/>
            </a:endParaRPr>
          </a:p>
          <a:p>
            <a:pPr lvl="0"/>
            <a:endParaRPr lang="es-ES" sz="1200" b="1"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Discurso:</a:t>
            </a:r>
            <a:r>
              <a:rPr lang="es-ES" sz="1200" kern="1200" dirty="0">
                <a:solidFill>
                  <a:schemeClr val="tx1"/>
                </a:solidFill>
                <a:effectLst/>
                <a:latin typeface="+mn-lt"/>
                <a:ea typeface="+mn-ea"/>
                <a:cs typeface="+mn-cs"/>
              </a:rPr>
              <a:t> "BUSCARX es fantástico para encontrar </a:t>
            </a:r>
            <a:r>
              <a:rPr lang="es-ES" sz="1200" i="1" kern="1200" dirty="0">
                <a:solidFill>
                  <a:schemeClr val="tx1"/>
                </a:solidFill>
                <a:effectLst/>
                <a:latin typeface="+mn-lt"/>
                <a:ea typeface="+mn-ea"/>
                <a:cs typeface="+mn-cs"/>
              </a:rPr>
              <a:t>una</a:t>
            </a:r>
            <a:r>
              <a:rPr lang="es-ES" sz="1200" kern="1200" dirty="0">
                <a:solidFill>
                  <a:schemeClr val="tx1"/>
                </a:solidFill>
                <a:effectLst/>
                <a:latin typeface="+mn-lt"/>
                <a:ea typeface="+mn-ea"/>
                <a:cs typeface="+mn-cs"/>
              </a:rPr>
              <a:t> cosa. Pero, ¿y si queremos encontrar </a:t>
            </a:r>
            <a:r>
              <a:rPr lang="es-ES" sz="1200" i="1" kern="1200" dirty="0">
                <a:solidFill>
                  <a:schemeClr val="tx1"/>
                </a:solidFill>
                <a:effectLst/>
                <a:latin typeface="+mn-lt"/>
                <a:ea typeface="+mn-ea"/>
                <a:cs typeface="+mn-cs"/>
              </a:rPr>
              <a:t>todas</a:t>
            </a:r>
            <a:r>
              <a:rPr lang="es-ES" sz="1200" kern="1200" dirty="0">
                <a:solidFill>
                  <a:schemeClr val="tx1"/>
                </a:solidFill>
                <a:effectLst/>
                <a:latin typeface="+mn-lt"/>
                <a:ea typeface="+mn-ea"/>
                <a:cs typeface="+mn-cs"/>
              </a:rPr>
              <a:t> las cosas que cumplen un criterio? Antes, para esto, usábamos el Autofiltro y copiábamos y pegábamos. Ahora, usamos la función </a:t>
            </a:r>
            <a:r>
              <a:rPr lang="es-ES" sz="1200" b="1" kern="1200" dirty="0">
                <a:solidFill>
                  <a:schemeClr val="tx1"/>
                </a:solidFill>
                <a:effectLst/>
                <a:latin typeface="+mn-lt"/>
                <a:ea typeface="+mn-ea"/>
                <a:cs typeface="+mn-cs"/>
              </a:rPr>
              <a:t>FILTRAR</a:t>
            </a:r>
            <a:r>
              <a:rPr lang="es-ES" sz="1200" kern="1200" dirty="0">
                <a:solidFill>
                  <a:schemeClr val="tx1"/>
                </a:solidFill>
                <a:effectLst/>
                <a:latin typeface="+mn-lt"/>
                <a:ea typeface="+mn-ea"/>
                <a:cs typeface="+mn-cs"/>
              </a:rPr>
              <a:t>."</a:t>
            </a:r>
          </a:p>
          <a:p>
            <a:pPr lvl="0"/>
            <a:r>
              <a:rPr lang="en-US" sz="1200" b="1" kern="1200" dirty="0" err="1">
                <a:solidFill>
                  <a:schemeClr val="tx1"/>
                </a:solidFill>
                <a:effectLst/>
                <a:latin typeface="+mn-lt"/>
                <a:ea typeface="+mn-ea"/>
                <a:cs typeface="+mn-cs"/>
              </a:rPr>
              <a:t>Sintaxis</a:t>
            </a:r>
            <a:r>
              <a:rPr lang="en-US" sz="1200" b="1"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FILTRAR(array; include; [</a:t>
            </a:r>
            <a:r>
              <a:rPr lang="en-US" sz="1200" kern="1200" dirty="0" err="1">
                <a:solidFill>
                  <a:schemeClr val="tx1"/>
                </a:solidFill>
                <a:effectLst/>
                <a:latin typeface="+mn-lt"/>
                <a:ea typeface="+mn-ea"/>
                <a:cs typeface="+mn-cs"/>
              </a:rPr>
              <a:t>if_empty</a:t>
            </a:r>
            <a:r>
              <a:rPr lang="en-US" sz="1200" kern="1200" dirty="0">
                <a:solidFill>
                  <a:schemeClr val="tx1"/>
                </a:solidFill>
                <a:effectLst/>
                <a:latin typeface="+mn-lt"/>
                <a:ea typeface="+mn-ea"/>
                <a:cs typeface="+mn-cs"/>
              </a:rPr>
              <a:t>])</a:t>
            </a:r>
            <a:endParaRPr lang="es-ES" sz="1200"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Caso Práctico:</a:t>
            </a:r>
            <a:r>
              <a:rPr lang="es-ES" sz="1200" kern="1200" dirty="0">
                <a:solidFill>
                  <a:schemeClr val="tx1"/>
                </a:solidFill>
                <a:effectLst/>
                <a:latin typeface="+mn-lt"/>
                <a:ea typeface="+mn-ea"/>
                <a:cs typeface="+mn-cs"/>
              </a:rPr>
              <a:t> "Consulta de Expedientes de Contratación".</a:t>
            </a:r>
          </a:p>
          <a:p>
            <a:pPr lvl="1"/>
            <a:r>
              <a:rPr lang="es-ES" sz="1200" b="1" kern="1200" dirty="0">
                <a:solidFill>
                  <a:schemeClr val="tx1"/>
                </a:solidFill>
                <a:effectLst/>
                <a:latin typeface="+mn-lt"/>
                <a:ea typeface="+mn-ea"/>
                <a:cs typeface="+mn-cs"/>
              </a:rPr>
              <a:t>Fichero:</a:t>
            </a:r>
            <a:r>
              <a:rPr lang="es-ES" sz="1200" kern="1200" dirty="0">
                <a:solidFill>
                  <a:schemeClr val="tx1"/>
                </a:solidFill>
                <a:effectLst/>
                <a:latin typeface="+mn-lt"/>
                <a:ea typeface="+mn-ea"/>
                <a:cs typeface="+mn-cs"/>
              </a:rPr>
              <a:t> Un listado grande de contratos en una tabla </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N_Exp</a:t>
            </a:r>
            <a:r>
              <a:rPr lang="es-ES" sz="1200" kern="1200" dirty="0">
                <a:solidFill>
                  <a:schemeClr val="tx1"/>
                </a:solidFill>
                <a:effectLst/>
                <a:latin typeface="+mn-lt"/>
                <a:ea typeface="+mn-ea"/>
                <a:cs typeface="+mn-cs"/>
              </a:rPr>
              <a:t>, Objeto, Departamento, Importe, Adjudicatario).</a:t>
            </a:r>
          </a:p>
          <a:p>
            <a:pPr lvl="1"/>
            <a:r>
              <a:rPr lang="es-ES" sz="1200" b="1" kern="1200" dirty="0">
                <a:solidFill>
                  <a:schemeClr val="tx1"/>
                </a:solidFill>
                <a:effectLst/>
                <a:latin typeface="+mn-lt"/>
                <a:ea typeface="+mn-ea"/>
                <a:cs typeface="+mn-cs"/>
              </a:rPr>
              <a:t>Objetivo:</a:t>
            </a:r>
            <a:r>
              <a:rPr lang="es-ES" sz="1200" kern="1200" dirty="0">
                <a:solidFill>
                  <a:schemeClr val="tx1"/>
                </a:solidFill>
                <a:effectLst/>
                <a:latin typeface="+mn-lt"/>
                <a:ea typeface="+mn-ea"/>
                <a:cs typeface="+mn-cs"/>
              </a:rPr>
              <a:t> En una zona aparte de la hoja, crear un informe que muestre </a:t>
            </a:r>
            <a:r>
              <a:rPr lang="es-ES" sz="1200" b="1" kern="1200" dirty="0">
                <a:solidFill>
                  <a:schemeClr val="tx1"/>
                </a:solidFill>
                <a:effectLst/>
                <a:latin typeface="+mn-lt"/>
                <a:ea typeface="+mn-ea"/>
                <a:cs typeface="+mn-cs"/>
              </a:rPr>
              <a:t>todos los contratos del departamento de 'Urbanismo'</a:t>
            </a:r>
            <a:r>
              <a:rPr lang="es-ES" sz="1200" kern="1200" dirty="0">
                <a:solidFill>
                  <a:schemeClr val="tx1"/>
                </a:solidFill>
                <a:effectLst/>
                <a:latin typeface="+mn-lt"/>
                <a:ea typeface="+mn-ea"/>
                <a:cs typeface="+mn-cs"/>
              </a:rPr>
              <a:t>.</a:t>
            </a:r>
          </a:p>
          <a:p>
            <a:pPr lvl="1"/>
            <a:r>
              <a:rPr lang="es-ES" sz="1200" b="1" kern="1200" dirty="0">
                <a:solidFill>
                  <a:schemeClr val="tx1"/>
                </a:solidFill>
                <a:effectLst/>
                <a:latin typeface="+mn-lt"/>
                <a:ea typeface="+mn-ea"/>
                <a:cs typeface="+mn-cs"/>
              </a:rPr>
              <a:t>Fórmula:</a:t>
            </a:r>
            <a:r>
              <a:rPr lang="es-ES" sz="1200" kern="1200" dirty="0">
                <a:solidFill>
                  <a:schemeClr val="tx1"/>
                </a:solidFill>
                <a:effectLst/>
                <a:latin typeface="+mn-lt"/>
                <a:ea typeface="+mn-ea"/>
                <a:cs typeface="+mn-cs"/>
              </a:rPr>
              <a:t> =FILTRAR(</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[Departamento]="Urbanismo"; "No se encontraron contratos"). El formador la construye en vivo, explicando cómo la fórmula se desborda para crear una tabla completa con los resultados. Se muestra cómo al cambiar "Urbanismo" por "Servicios Sociales" en una celda de criterio, el informe se actualiza al instante.</a:t>
            </a:r>
          </a:p>
          <a:p>
            <a:pPr lvl="1"/>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En el ejemplo se muestra también como generar los encabezados de la tabla de filtro con =</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[#Encabezados]</a:t>
            </a:r>
          </a:p>
          <a:p>
            <a:pPr lvl="1"/>
            <a:endParaRPr lang="es-ES" sz="1200" kern="1200" dirty="0">
              <a:solidFill>
                <a:schemeClr val="tx1"/>
              </a:solidFill>
              <a:effectLst/>
              <a:latin typeface="+mn-lt"/>
              <a:ea typeface="+mn-ea"/>
              <a:cs typeface="+mn-cs"/>
            </a:endParaRP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18</a:t>
            </a:fld>
            <a:endParaRPr lang="en-US"/>
          </a:p>
        </p:txBody>
      </p:sp>
    </p:spTree>
    <p:extLst>
      <p:ext uri="{BB962C8B-B14F-4D97-AF65-F5344CB8AC3E}">
        <p14:creationId xmlns:p14="http://schemas.microsoft.com/office/powerpoint/2010/main" val="30814484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1B.2</a:t>
            </a:r>
            <a:endParaRPr lang="es-ES"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kern="1200" dirty="0">
                <a:solidFill>
                  <a:schemeClr val="tx1"/>
                </a:solidFill>
                <a:effectLst/>
                <a:latin typeface="+mn-lt"/>
                <a:ea typeface="+mn-ea"/>
                <a:cs typeface="+mn-cs"/>
              </a:rPr>
              <a:t>Ejemplo en fichero: IB.2. Listado Contratos.xlsx</a:t>
            </a:r>
          </a:p>
          <a:p>
            <a:pPr lvl="0"/>
            <a:endParaRPr lang="es-ES" sz="1200" b="1" kern="1200" dirty="0">
              <a:solidFill>
                <a:schemeClr val="tx1"/>
              </a:solidFill>
              <a:effectLst/>
              <a:latin typeface="+mn-lt"/>
              <a:ea typeface="+mn-ea"/>
              <a:cs typeface="+mn-cs"/>
            </a:endParaRPr>
          </a:p>
          <a:p>
            <a:pPr lvl="0"/>
            <a:endParaRPr lang="es-ES" sz="1200" b="1"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Discurso:</a:t>
            </a:r>
            <a:r>
              <a:rPr lang="es-ES" sz="1200" kern="1200" dirty="0">
                <a:solidFill>
                  <a:schemeClr val="tx1"/>
                </a:solidFill>
                <a:effectLst/>
                <a:latin typeface="+mn-lt"/>
                <a:ea typeface="+mn-ea"/>
                <a:cs typeface="+mn-cs"/>
              </a:rPr>
              <a:t> La función FILTRAR es excelente para seleccionar </a:t>
            </a:r>
            <a:r>
              <a:rPr lang="es-ES" sz="1200" i="1" kern="1200" dirty="0">
                <a:solidFill>
                  <a:schemeClr val="tx1"/>
                </a:solidFill>
                <a:effectLst/>
                <a:latin typeface="+mn-lt"/>
                <a:ea typeface="+mn-ea"/>
                <a:cs typeface="+mn-cs"/>
              </a:rPr>
              <a:t>filas</a:t>
            </a:r>
            <a:r>
              <a:rPr lang="es-ES" sz="1200" kern="1200" dirty="0">
                <a:solidFill>
                  <a:schemeClr val="tx1"/>
                </a:solidFill>
                <a:effectLst/>
                <a:latin typeface="+mn-lt"/>
                <a:ea typeface="+mn-ea"/>
                <a:cs typeface="+mn-cs"/>
              </a:rPr>
              <a:t>, pero a menudo devuelve la tabla completa, con todas sus columnas. ¿Qué sucede cuando nuestro informe final solo requiere mostrar una selección específica de esas columnas? ELEGIRCOLS nos permite extraer columnas específicas de una tabla o rango con una sintaxis simple y directa.</a:t>
            </a:r>
          </a:p>
          <a:p>
            <a:pPr lvl="1"/>
            <a:r>
              <a:rPr lang="es-ES" sz="1200" b="1" kern="1200" dirty="0">
                <a:solidFill>
                  <a:schemeClr val="tx1"/>
                </a:solidFill>
                <a:effectLst/>
                <a:latin typeface="+mn-lt"/>
                <a:ea typeface="+mn-ea"/>
                <a:cs typeface="+mn-cs"/>
              </a:rPr>
              <a:t>Fórmula:</a:t>
            </a:r>
            <a:r>
              <a:rPr lang="es-ES" sz="1200" kern="1200" dirty="0">
                <a:solidFill>
                  <a:schemeClr val="tx1"/>
                </a:solidFill>
                <a:effectLst/>
                <a:latin typeface="+mn-lt"/>
                <a:ea typeface="+mn-ea"/>
                <a:cs typeface="+mn-cs"/>
              </a:rPr>
              <a:t> =ELEGIRCOLS(matriz; núm_col1; [núm_col2]; ...)</a:t>
            </a:r>
          </a:p>
          <a:p>
            <a:pPr lvl="1"/>
            <a:r>
              <a:rPr lang="es-ES" sz="1200" b="1" kern="1200" dirty="0">
                <a:solidFill>
                  <a:schemeClr val="tx1"/>
                </a:solidFill>
                <a:effectLst/>
                <a:latin typeface="+mn-lt"/>
                <a:ea typeface="+mn-ea"/>
                <a:cs typeface="+mn-cs"/>
              </a:rPr>
              <a:t>Objetivo:</a:t>
            </a:r>
            <a:r>
              <a:rPr lang="es-ES" sz="1200" kern="1200" dirty="0">
                <a:solidFill>
                  <a:schemeClr val="tx1"/>
                </a:solidFill>
                <a:effectLst/>
                <a:latin typeface="+mn-lt"/>
                <a:ea typeface="+mn-ea"/>
                <a:cs typeface="+mn-cs"/>
              </a:rPr>
              <a:t> Mostrar solo las columnas que se deseen.</a:t>
            </a:r>
          </a:p>
          <a:p>
            <a:pPr lvl="1"/>
            <a:r>
              <a:rPr lang="es-ES" sz="1200" b="1" kern="1200" dirty="0">
                <a:solidFill>
                  <a:schemeClr val="tx1"/>
                </a:solidFill>
                <a:effectLst/>
                <a:latin typeface="+mn-lt"/>
                <a:ea typeface="+mn-ea"/>
                <a:cs typeface="+mn-cs"/>
              </a:rPr>
              <a:t>Ejemplos:</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=ELEGIRCOLS(</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 2; 3; 4). Muestra solo columnas 2,3,4</a:t>
            </a:r>
          </a:p>
          <a:p>
            <a:pPr lvl="2"/>
            <a:r>
              <a:rPr lang="es-ES" sz="1200" kern="1200" dirty="0">
                <a:solidFill>
                  <a:schemeClr val="tx1"/>
                </a:solidFill>
                <a:effectLst/>
                <a:latin typeface="+mn-lt"/>
                <a:ea typeface="+mn-ea"/>
                <a:cs typeface="+mn-cs"/>
              </a:rPr>
              <a:t>=ELEGIRCOLS(</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[#Encabezados]; 2; 3; 4). Se pondría la primera y muestra los titulo s de los encabezados seleccionados.</a:t>
            </a:r>
          </a:p>
          <a:p>
            <a:pPr lvl="2"/>
            <a:r>
              <a:rPr lang="es-ES" sz="1200" kern="1200" dirty="0">
                <a:solidFill>
                  <a:schemeClr val="tx1"/>
                </a:solidFill>
                <a:effectLst/>
                <a:latin typeface="+mn-lt"/>
                <a:ea typeface="+mn-ea"/>
                <a:cs typeface="+mn-cs"/>
              </a:rPr>
              <a:t>=ELEGIRCOLS(FILTRAR(</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[Departamento]="Urbanismo"); 2; 3; 4)  aplicaría el filtro anterior y mostraría solo las columnas seleccionadas.</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19</a:t>
            </a:fld>
            <a:endParaRPr lang="en-US"/>
          </a:p>
        </p:txBody>
      </p:sp>
    </p:spTree>
    <p:extLst>
      <p:ext uri="{BB962C8B-B14F-4D97-AF65-F5344CB8AC3E}">
        <p14:creationId xmlns:p14="http://schemas.microsoft.com/office/powerpoint/2010/main" val="26303820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1B.2</a:t>
            </a:r>
            <a:endParaRPr lang="es-ES"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kern="1200" dirty="0">
                <a:solidFill>
                  <a:schemeClr val="tx1"/>
                </a:solidFill>
                <a:effectLst/>
                <a:latin typeface="+mn-lt"/>
                <a:ea typeface="+mn-ea"/>
                <a:cs typeface="+mn-cs"/>
              </a:rPr>
              <a:t>Ejemplo en fichero: IB.2. Listado Contratos.xlsx</a:t>
            </a:r>
          </a:p>
          <a:p>
            <a:pPr lvl="0"/>
            <a:endParaRPr lang="es-ES" sz="1200" b="1" kern="1200" dirty="0">
              <a:solidFill>
                <a:schemeClr val="tx1"/>
              </a:solidFill>
              <a:effectLst/>
              <a:latin typeface="+mn-lt"/>
              <a:ea typeface="+mn-ea"/>
              <a:cs typeface="+mn-cs"/>
            </a:endParaRPr>
          </a:p>
          <a:p>
            <a:pPr lvl="0"/>
            <a:endParaRPr lang="es-ES" sz="1200" b="1"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Discurso:</a:t>
            </a:r>
            <a:r>
              <a:rPr lang="es-ES" sz="1200" kern="1200" dirty="0">
                <a:solidFill>
                  <a:schemeClr val="tx1"/>
                </a:solidFill>
                <a:effectLst/>
                <a:latin typeface="+mn-lt"/>
                <a:ea typeface="+mn-ea"/>
                <a:cs typeface="+mn-cs"/>
              </a:rPr>
              <a:t> "Dos tareas increíblemente comunes son obtener una lista sin duplicados y ordenarla. Ahora hay funciones para ello."</a:t>
            </a:r>
          </a:p>
          <a:p>
            <a:pPr lvl="0"/>
            <a:r>
              <a:rPr lang="es-ES" sz="1200" b="1" kern="1200" dirty="0">
                <a:solidFill>
                  <a:schemeClr val="tx1"/>
                </a:solidFill>
                <a:effectLst/>
                <a:latin typeface="+mn-lt"/>
                <a:ea typeface="+mn-ea"/>
                <a:cs typeface="+mn-cs"/>
              </a:rPr>
              <a:t>UNICOS(array):</a:t>
            </a:r>
            <a:r>
              <a:rPr lang="es-ES" sz="1200" kern="1200" dirty="0">
                <a:solidFill>
                  <a:schemeClr val="tx1"/>
                </a:solidFill>
                <a:effectLst/>
                <a:latin typeface="+mn-lt"/>
                <a:ea typeface="+mn-ea"/>
                <a:cs typeface="+mn-cs"/>
              </a:rPr>
              <a:t> "Extrae una lista de valores únicos de un rango."</a:t>
            </a:r>
          </a:p>
          <a:p>
            <a:pPr lvl="1"/>
            <a:r>
              <a:rPr lang="es-ES" sz="1200" b="1" kern="1200" dirty="0">
                <a:solidFill>
                  <a:schemeClr val="tx1"/>
                </a:solidFill>
                <a:effectLst/>
                <a:latin typeface="+mn-lt"/>
                <a:ea typeface="+mn-ea"/>
                <a:cs typeface="+mn-cs"/>
              </a:rPr>
              <a:t>Caso Práctico:</a:t>
            </a:r>
            <a:r>
              <a:rPr lang="es-ES" sz="1200" kern="1200" dirty="0">
                <a:solidFill>
                  <a:schemeClr val="tx1"/>
                </a:solidFill>
                <a:effectLst/>
                <a:latin typeface="+mn-lt"/>
                <a:ea typeface="+mn-ea"/>
                <a:cs typeface="+mn-cs"/>
              </a:rPr>
              <a:t> "A partir de la tabla </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 generar una lista limpia de todos los departamentos que han tramitado contratos."</a:t>
            </a:r>
          </a:p>
          <a:p>
            <a:pPr lvl="1"/>
            <a:r>
              <a:rPr lang="es-ES" sz="1200" b="1" kern="1200" dirty="0">
                <a:solidFill>
                  <a:schemeClr val="tx1"/>
                </a:solidFill>
                <a:effectLst/>
                <a:latin typeface="+mn-lt"/>
                <a:ea typeface="+mn-ea"/>
                <a:cs typeface="+mn-cs"/>
              </a:rPr>
              <a:t>Fórmula:</a:t>
            </a:r>
            <a:r>
              <a:rPr lang="es-ES" sz="1200" kern="1200" dirty="0">
                <a:solidFill>
                  <a:schemeClr val="tx1"/>
                </a:solidFill>
                <a:effectLst/>
                <a:latin typeface="+mn-lt"/>
                <a:ea typeface="+mn-ea"/>
                <a:cs typeface="+mn-cs"/>
              </a:rPr>
              <a:t> =UNICOS(</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[Departamento]).</a:t>
            </a:r>
          </a:p>
          <a:p>
            <a:pPr lvl="0"/>
            <a:r>
              <a:rPr lang="es-ES" sz="1200" b="1" kern="1200" dirty="0">
                <a:solidFill>
                  <a:schemeClr val="tx1"/>
                </a:solidFill>
                <a:effectLst/>
                <a:latin typeface="+mn-lt"/>
                <a:ea typeface="+mn-ea"/>
                <a:cs typeface="+mn-cs"/>
              </a:rPr>
              <a:t>ORDENAR(array; [</a:t>
            </a:r>
            <a:r>
              <a:rPr lang="es-ES" sz="1200" b="1" kern="1200" dirty="0" err="1">
                <a:solidFill>
                  <a:schemeClr val="tx1"/>
                </a:solidFill>
                <a:effectLst/>
                <a:latin typeface="+mn-lt"/>
                <a:ea typeface="+mn-ea"/>
                <a:cs typeface="+mn-cs"/>
              </a:rPr>
              <a:t>índice_ordenación</a:t>
            </a:r>
            <a:r>
              <a:rPr lang="es-ES" sz="1200" b="1" kern="1200" dirty="0">
                <a:solidFill>
                  <a:schemeClr val="tx1"/>
                </a:solidFill>
                <a:effectLst/>
                <a:latin typeface="+mn-lt"/>
                <a:ea typeface="+mn-ea"/>
                <a:cs typeface="+mn-cs"/>
              </a:rPr>
              <a:t>]; [orden]):</a:t>
            </a:r>
            <a:r>
              <a:rPr lang="es-ES" sz="1200" kern="1200" dirty="0">
                <a:solidFill>
                  <a:schemeClr val="tx1"/>
                </a:solidFill>
                <a:effectLst/>
                <a:latin typeface="+mn-lt"/>
                <a:ea typeface="+mn-ea"/>
                <a:cs typeface="+mn-cs"/>
              </a:rPr>
              <a:t> "Ordena un rango."</a:t>
            </a:r>
          </a:p>
          <a:p>
            <a:pPr lvl="1"/>
            <a:r>
              <a:rPr lang="es-ES" sz="1200" b="1" kern="1200" dirty="0">
                <a:solidFill>
                  <a:schemeClr val="tx1"/>
                </a:solidFill>
                <a:effectLst/>
                <a:latin typeface="+mn-lt"/>
                <a:ea typeface="+mn-ea"/>
                <a:cs typeface="+mn-cs"/>
              </a:rPr>
              <a:t>Caso Práctico:</a:t>
            </a:r>
            <a:r>
              <a:rPr lang="es-ES" sz="1200" kern="1200" dirty="0">
                <a:solidFill>
                  <a:schemeClr val="tx1"/>
                </a:solidFill>
                <a:effectLst/>
                <a:latin typeface="+mn-lt"/>
                <a:ea typeface="+mn-ea"/>
                <a:cs typeface="+mn-cs"/>
              </a:rPr>
              <a:t> "Tomar la lista de departamentos que acabamos de generar y ordenarla alfabéticamente."</a:t>
            </a:r>
          </a:p>
          <a:p>
            <a:pPr lvl="1"/>
            <a:r>
              <a:rPr lang="es-ES" sz="1200" b="1" kern="1200" dirty="0">
                <a:solidFill>
                  <a:schemeClr val="tx1"/>
                </a:solidFill>
                <a:effectLst/>
                <a:latin typeface="+mn-lt"/>
                <a:ea typeface="+mn-ea"/>
                <a:cs typeface="+mn-cs"/>
              </a:rPr>
              <a:t>Fórmula Anidada:</a:t>
            </a:r>
            <a:r>
              <a:rPr lang="es-ES" sz="1200" kern="1200" dirty="0">
                <a:solidFill>
                  <a:schemeClr val="tx1"/>
                </a:solidFill>
                <a:effectLst/>
                <a:latin typeface="+mn-lt"/>
                <a:ea typeface="+mn-ea"/>
                <a:cs typeface="+mn-cs"/>
              </a:rPr>
              <a:t> =ORDENAR(UNICOS(</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[Departamento])). El segundo parámetro indica que la selección se hace por filas si es FALSO, y el tercer parámetro opciones, es TRUE si solo queremos mostrar los que aparece exactamente una vez en el listado.</a:t>
            </a:r>
          </a:p>
          <a:p>
            <a:pPr lvl="1"/>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En el ejemplo de la derecha el índice es 3 que se corresponde al importe y el valor -1 indica descendiendo.</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20</a:t>
            </a:fld>
            <a:endParaRPr lang="en-US"/>
          </a:p>
        </p:txBody>
      </p:sp>
    </p:spTree>
    <p:extLst>
      <p:ext uri="{BB962C8B-B14F-4D97-AF65-F5344CB8AC3E}">
        <p14:creationId xmlns:p14="http://schemas.microsoft.com/office/powerpoint/2010/main" val="16547237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1B.2</a:t>
            </a:r>
            <a:endParaRPr lang="es-ES" dirty="0">
              <a:effectLst/>
            </a:endParaRPr>
          </a:p>
          <a:p>
            <a:pPr lvl="0"/>
            <a:endParaRPr lang="es-ES" sz="1200" b="1" kern="1200" dirty="0">
              <a:solidFill>
                <a:schemeClr val="tx1"/>
              </a:solidFill>
              <a:effectLst/>
              <a:latin typeface="+mn-lt"/>
              <a:ea typeface="+mn-ea"/>
              <a:cs typeface="+mn-cs"/>
            </a:endParaRPr>
          </a:p>
          <a:p>
            <a:pPr lvl="0"/>
            <a:endParaRPr lang="es-ES" sz="1200" b="1"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Ejemplo en fichero: IB.2. Listado Contratos.xlsx</a:t>
            </a:r>
          </a:p>
          <a:p>
            <a:pPr lvl="0"/>
            <a:endParaRPr lang="es-ES" sz="1200" b="1"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Discurso:</a:t>
            </a:r>
            <a:r>
              <a:rPr lang="es-ES" sz="1200" kern="1200" dirty="0">
                <a:solidFill>
                  <a:schemeClr val="tx1"/>
                </a:solidFill>
                <a:effectLst/>
                <a:latin typeface="+mn-lt"/>
                <a:ea typeface="+mn-ea"/>
                <a:cs typeface="+mn-cs"/>
              </a:rPr>
              <a:t> "ORDENAR es genial si quieres ordenar por la misma columna que muestras. Pero, ¿y si quieres mostrar una lista de adjudicatarios, pero ordenados por el importe de sus contratos (de mayor a menor)? Para eso usamos </a:t>
            </a:r>
            <a:r>
              <a:rPr lang="es-ES" sz="1200" b="1" kern="1200" dirty="0">
                <a:solidFill>
                  <a:schemeClr val="tx1"/>
                </a:solidFill>
                <a:effectLst/>
                <a:latin typeface="+mn-lt"/>
                <a:ea typeface="+mn-ea"/>
                <a:cs typeface="+mn-cs"/>
              </a:rPr>
              <a:t>ORDENARPOR</a:t>
            </a:r>
            <a:r>
              <a:rPr lang="es-ES" sz="1200" kern="1200" dirty="0">
                <a:solidFill>
                  <a:schemeClr val="tx1"/>
                </a:solidFill>
                <a:effectLst/>
                <a:latin typeface="+mn-lt"/>
                <a:ea typeface="+mn-ea"/>
                <a:cs typeface="+mn-cs"/>
              </a:rPr>
              <a:t>."</a:t>
            </a:r>
          </a:p>
          <a:p>
            <a:pPr lvl="0"/>
            <a:r>
              <a:rPr lang="es-ES" sz="1200" b="1" kern="1200" dirty="0">
                <a:solidFill>
                  <a:schemeClr val="tx1"/>
                </a:solidFill>
                <a:effectLst/>
                <a:latin typeface="+mn-lt"/>
                <a:ea typeface="+mn-ea"/>
                <a:cs typeface="+mn-cs"/>
              </a:rPr>
              <a:t>Sintaxis:</a:t>
            </a:r>
            <a:r>
              <a:rPr lang="es-ES" sz="1200" kern="1200" dirty="0">
                <a:solidFill>
                  <a:schemeClr val="tx1"/>
                </a:solidFill>
                <a:effectLst/>
                <a:latin typeface="+mn-lt"/>
                <a:ea typeface="+mn-ea"/>
                <a:cs typeface="+mn-cs"/>
              </a:rPr>
              <a:t> ORDENARPOR(array; por_array1; [orden1]; ...)</a:t>
            </a:r>
          </a:p>
          <a:p>
            <a:pPr lvl="0"/>
            <a:r>
              <a:rPr lang="es-ES" sz="1200" b="1" kern="1200" dirty="0">
                <a:solidFill>
                  <a:schemeClr val="tx1"/>
                </a:solidFill>
                <a:effectLst/>
                <a:latin typeface="+mn-lt"/>
                <a:ea typeface="+mn-ea"/>
                <a:cs typeface="+mn-cs"/>
              </a:rPr>
              <a:t>Caso Práctico:</a:t>
            </a:r>
            <a:endParaRPr lang="es-ES" sz="1200"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Objetivo:</a:t>
            </a:r>
            <a:r>
              <a:rPr lang="es-ES" sz="1200" kern="1200" dirty="0">
                <a:solidFill>
                  <a:schemeClr val="tx1"/>
                </a:solidFill>
                <a:effectLst/>
                <a:latin typeface="+mn-lt"/>
                <a:ea typeface="+mn-ea"/>
                <a:cs typeface="+mn-cs"/>
              </a:rPr>
              <a:t> Mostrar la lista de Adjudicatario e Importe de los contratos de Urbanismo, ordenados de mayor a menor importe.</a:t>
            </a:r>
          </a:p>
          <a:p>
            <a:pPr lvl="1"/>
            <a:r>
              <a:rPr lang="es-ES" sz="1200" b="1" kern="1200" dirty="0">
                <a:solidFill>
                  <a:schemeClr val="tx1"/>
                </a:solidFill>
                <a:effectLst/>
                <a:latin typeface="+mn-lt"/>
                <a:ea typeface="+mn-ea"/>
                <a:cs typeface="+mn-cs"/>
              </a:rPr>
              <a:t>Fórmula Anidada:</a:t>
            </a:r>
            <a:r>
              <a:rPr lang="es-ES" sz="1200" kern="1200" dirty="0">
                <a:solidFill>
                  <a:schemeClr val="tx1"/>
                </a:solidFill>
                <a:effectLst/>
                <a:latin typeface="+mn-lt"/>
                <a:ea typeface="+mn-ea"/>
                <a:cs typeface="+mn-cs"/>
              </a:rPr>
              <a:t> =ORDENARPOR(FILTRAR(</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[[Adjudicatario]:[Importe]]; </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[Departamento]="Urbanismo"); FILTRAR(</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[Importe]; </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[Departamento]="Urbanismo"); -1)</a:t>
            </a:r>
          </a:p>
          <a:p>
            <a:pPr lvl="1"/>
            <a:r>
              <a:rPr lang="es-ES" sz="1200" b="1" kern="1200" dirty="0">
                <a:solidFill>
                  <a:schemeClr val="tx1"/>
                </a:solidFill>
                <a:effectLst/>
                <a:latin typeface="+mn-lt"/>
                <a:ea typeface="+mn-ea"/>
                <a:cs typeface="+mn-cs"/>
              </a:rPr>
              <a:t>Explicación:</a:t>
            </a:r>
            <a:r>
              <a:rPr lang="es-ES" sz="1200" kern="1200" dirty="0">
                <a:solidFill>
                  <a:schemeClr val="tx1"/>
                </a:solidFill>
                <a:effectLst/>
                <a:latin typeface="+mn-lt"/>
                <a:ea typeface="+mn-ea"/>
                <a:cs typeface="+mn-cs"/>
              </a:rPr>
              <a:t> El formador reconoce que esta fórmula es más compleja y la desglosa: "El primer argumento es lo que queremos mostrar. El segundo es la columna por la que queremos ordenar. El -1 significa orden descendente.". En el caso de venir de un resultado filtrado, también hay que filtrar el array de ordenación, para que el número de filas sea el mismo, si no dará error. </a:t>
            </a:r>
          </a:p>
          <a:p>
            <a:endParaRPr lang="es-ES" dirty="0"/>
          </a:p>
          <a:p>
            <a:r>
              <a:rPr lang="es-ES" dirty="0"/>
              <a:t>Ejemplo: =ORDENARPOR(</a:t>
            </a:r>
            <a:r>
              <a:rPr lang="es-ES" dirty="0" err="1"/>
              <a:t>T_Contratos;T_Contratos</a:t>
            </a:r>
            <a:r>
              <a:rPr lang="es-ES" dirty="0"/>
              <a:t>[</a:t>
            </a:r>
            <a:r>
              <a:rPr lang="es-ES" dirty="0" err="1"/>
              <a:t>Adjudicatario_Razon_Social</a:t>
            </a:r>
            <a:r>
              <a:rPr lang="es-ES" dirty="0"/>
              <a:t>];1) </a:t>
            </a:r>
          </a:p>
          <a:p>
            <a:endParaRPr lang="es-ES" dirty="0"/>
          </a:p>
          <a:p>
            <a:r>
              <a:rPr lang="es-ES" dirty="0" err="1"/>
              <a:t>Despues</a:t>
            </a:r>
            <a:r>
              <a:rPr lang="es-ES" dirty="0"/>
              <a:t> se añade un segundo criterio por el importe descendiente. =ORDENARPOR(</a:t>
            </a:r>
            <a:r>
              <a:rPr lang="es-ES" dirty="0" err="1"/>
              <a:t>T_Contratos;T_Contratos</a:t>
            </a:r>
            <a:r>
              <a:rPr lang="es-ES" dirty="0"/>
              <a:t>[</a:t>
            </a:r>
            <a:r>
              <a:rPr lang="es-ES" dirty="0" err="1"/>
              <a:t>Adjudicatario_Razon_Social</a:t>
            </a:r>
            <a:r>
              <a:rPr lang="es-ES" dirty="0"/>
              <a:t>];1;T_Contratos[Importe];-1)</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21</a:t>
            </a:fld>
            <a:endParaRPr lang="en-US"/>
          </a:p>
        </p:txBody>
      </p:sp>
    </p:spTree>
    <p:extLst>
      <p:ext uri="{BB962C8B-B14F-4D97-AF65-F5344CB8AC3E}">
        <p14:creationId xmlns:p14="http://schemas.microsoft.com/office/powerpoint/2010/main" val="4825975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1B.2</a:t>
            </a:r>
            <a:endParaRPr lang="es-ES" dirty="0">
              <a:effectLst/>
            </a:endParaRPr>
          </a:p>
          <a:p>
            <a:r>
              <a:rPr lang="es-ES" sz="1200" kern="1200" dirty="0">
                <a:solidFill>
                  <a:schemeClr val="tx1"/>
                </a:solidFill>
                <a:effectLst/>
                <a:latin typeface="+mn-lt"/>
                <a:ea typeface="+mn-ea"/>
                <a:cs typeface="+mn-cs"/>
              </a:rPr>
              <a:t> </a:t>
            </a:r>
          </a:p>
          <a:p>
            <a:pPr lvl="0"/>
            <a:endParaRPr lang="es-ES" sz="1200" b="1"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Discurso:</a:t>
            </a:r>
            <a:r>
              <a:rPr lang="es-ES" sz="1200" kern="1200" dirty="0">
                <a:solidFill>
                  <a:schemeClr val="tx1"/>
                </a:solidFill>
                <a:effectLst/>
                <a:latin typeface="+mn-lt"/>
                <a:ea typeface="+mn-ea"/>
                <a:cs typeface="+mn-cs"/>
              </a:rPr>
              <a:t> "Ahora vamos a unirlo todo para crear una herramienta realmente potente con una sola fórmula."</a:t>
            </a:r>
          </a:p>
          <a:p>
            <a:pPr lvl="0"/>
            <a:r>
              <a:rPr lang="es-ES" sz="1200" b="1" kern="1200" dirty="0">
                <a:solidFill>
                  <a:schemeClr val="tx1"/>
                </a:solidFill>
                <a:effectLst/>
                <a:latin typeface="+mn-lt"/>
                <a:ea typeface="+mn-ea"/>
                <a:cs typeface="+mn-cs"/>
              </a:rPr>
              <a:t>Objetivo:</a:t>
            </a:r>
            <a:r>
              <a:rPr lang="es-ES" sz="1200" kern="1200" dirty="0">
                <a:solidFill>
                  <a:schemeClr val="tx1"/>
                </a:solidFill>
                <a:effectLst/>
                <a:latin typeface="+mn-lt"/>
                <a:ea typeface="+mn-ea"/>
                <a:cs typeface="+mn-cs"/>
              </a:rPr>
              <a:t> En una hoja de informe, tener una celda (ej. B1) donde el usuario pueda seleccionar el nombre de un departamento. Debajo, debe aparecer automáticamente la lista de todos los contratos de ese departamento, mostrando solo las columnas </a:t>
            </a:r>
            <a:r>
              <a:rPr lang="es-ES" sz="1200" kern="1200" dirty="0" err="1">
                <a:solidFill>
                  <a:schemeClr val="tx1"/>
                </a:solidFill>
                <a:effectLst/>
                <a:latin typeface="+mn-lt"/>
                <a:ea typeface="+mn-ea"/>
                <a:cs typeface="+mn-cs"/>
              </a:rPr>
              <a:t>N_Exp</a:t>
            </a:r>
            <a:r>
              <a:rPr lang="es-ES" sz="1200" kern="1200" dirty="0">
                <a:solidFill>
                  <a:schemeClr val="tx1"/>
                </a:solidFill>
                <a:effectLst/>
                <a:latin typeface="+mn-lt"/>
                <a:ea typeface="+mn-ea"/>
                <a:cs typeface="+mn-cs"/>
              </a:rPr>
              <a:t> y Objeto e Importe, y ordenados alfabéticamente por Objeto.</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22</a:t>
            </a:fld>
            <a:endParaRPr lang="en-US"/>
          </a:p>
        </p:txBody>
      </p:sp>
    </p:spTree>
    <p:extLst>
      <p:ext uri="{BB962C8B-B14F-4D97-AF65-F5344CB8AC3E}">
        <p14:creationId xmlns:p14="http://schemas.microsoft.com/office/powerpoint/2010/main" val="31187617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99ACCE-F28F-DDA8-5644-91D8C10DB49D}"/>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8717CF9A-0CCE-8D20-0C8B-8BD98E0AA244}"/>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FF8BD3BA-67EA-9A2C-898D-D332E9C1E36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1B.3</a:t>
            </a:r>
            <a:endParaRPr lang="es-ES" dirty="0">
              <a:effectLst/>
            </a:endParaRPr>
          </a:p>
          <a:p>
            <a:endParaRPr lang="es-ES" dirty="0"/>
          </a:p>
        </p:txBody>
      </p:sp>
      <p:sp>
        <p:nvSpPr>
          <p:cNvPr id="4" name="Marcador de número de diapositiva 3">
            <a:extLst>
              <a:ext uri="{FF2B5EF4-FFF2-40B4-BE49-F238E27FC236}">
                <a16:creationId xmlns:a16="http://schemas.microsoft.com/office/drawing/2014/main" id="{725D6BA9-BF0C-D857-0201-A486FD3782EC}"/>
              </a:ext>
            </a:extLst>
          </p:cNvPr>
          <p:cNvSpPr>
            <a:spLocks noGrp="1"/>
          </p:cNvSpPr>
          <p:nvPr>
            <p:ph type="sldNum" sz="quarter" idx="5"/>
          </p:nvPr>
        </p:nvSpPr>
        <p:spPr/>
        <p:txBody>
          <a:bodyPr/>
          <a:lstStyle/>
          <a:p>
            <a:fld id="{7CD23216-BA11-8746-B864-8607E0F5103B}" type="slidenum">
              <a:rPr lang="en-US" smtClean="0"/>
              <a:t>23</a:t>
            </a:fld>
            <a:endParaRPr lang="en-US"/>
          </a:p>
        </p:txBody>
      </p:sp>
    </p:spTree>
    <p:extLst>
      <p:ext uri="{BB962C8B-B14F-4D97-AF65-F5344CB8AC3E}">
        <p14:creationId xmlns:p14="http://schemas.microsoft.com/office/powerpoint/2010/main" val="31486343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1B.3</a:t>
            </a:r>
            <a:endParaRPr lang="es-ES" dirty="0">
              <a:effectLst/>
            </a:endParaRPr>
          </a:p>
          <a:p>
            <a:pPr lvl="1"/>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La diapositiva muestra preguntas de negocio típicas sobre una tabla de datos:</a:t>
            </a:r>
          </a:p>
          <a:p>
            <a:pPr lvl="2"/>
            <a:r>
              <a:rPr lang="es-ES" sz="1200" kern="1200" dirty="0">
                <a:solidFill>
                  <a:schemeClr val="tx1"/>
                </a:solidFill>
                <a:effectLst/>
                <a:latin typeface="+mn-lt"/>
                <a:ea typeface="+mn-ea"/>
                <a:cs typeface="+mn-cs"/>
              </a:rPr>
              <a:t>"¿Cuál es el gasto total del departamento de Urbanismo?"</a:t>
            </a:r>
          </a:p>
          <a:p>
            <a:pPr lvl="2"/>
            <a:r>
              <a:rPr lang="es-ES" sz="1200" kern="1200" dirty="0">
                <a:solidFill>
                  <a:schemeClr val="tx1"/>
                </a:solidFill>
                <a:effectLst/>
                <a:latin typeface="+mn-lt"/>
                <a:ea typeface="+mn-ea"/>
                <a:cs typeface="+mn-cs"/>
              </a:rPr>
              <a:t>"¿Cuántas facturas hemos recibido de 'Construcciones Locales S.L.'?"</a:t>
            </a:r>
          </a:p>
          <a:p>
            <a:pPr lvl="2"/>
            <a:r>
              <a:rPr lang="es-ES" sz="1200" kern="1200" dirty="0">
                <a:solidFill>
                  <a:schemeClr val="tx1"/>
                </a:solidFill>
                <a:effectLst/>
                <a:latin typeface="+mn-lt"/>
                <a:ea typeface="+mn-ea"/>
                <a:cs typeface="+mn-cs"/>
              </a:rPr>
              <a:t>"¿Cuál es el importe promedio de los contratos de Medio Ambiente?"</a:t>
            </a:r>
          </a:p>
          <a:p>
            <a:pPr lvl="1"/>
            <a:r>
              <a:rPr lang="es-ES" sz="1200" kern="1200" dirty="0">
                <a:solidFill>
                  <a:schemeClr val="tx1"/>
                </a:solidFill>
                <a:effectLst/>
                <a:latin typeface="+mn-lt"/>
                <a:ea typeface="+mn-ea"/>
                <a:cs typeface="+mn-cs"/>
              </a:rPr>
              <a:t>Debajo, aparecen los logos de las tres funciones clave: SUMAR.SI.CONJUNTO, CONTAR.SI.CONJUNTO, PROMEDIO.SI.CONJUNTO.</a:t>
            </a:r>
          </a:p>
          <a:p>
            <a:pPr lvl="0"/>
            <a:r>
              <a:rPr lang="es-ES" sz="1200" b="1" kern="1200" dirty="0">
                <a:solidFill>
                  <a:schemeClr val="tx1"/>
                </a:solidFill>
                <a:effectLst/>
                <a:latin typeface="+mn-lt"/>
                <a:ea typeface="+mn-ea"/>
                <a:cs typeface="+mn-cs"/>
              </a:rPr>
              <a:t>Discurso del Formador:</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"En el apartado anterior, aprendimos a extraer listas completas de datos con funciones como FILTRAR. Ahora vamos a cambiar el enfoque. No siempre queremos ver el detalle; a menudo, lo que necesitamos es un resumen, una cifra."</a:t>
            </a:r>
          </a:p>
          <a:p>
            <a:pPr lvl="1"/>
            <a:r>
              <a:rPr lang="es-ES" sz="1200" kern="1200" dirty="0">
                <a:solidFill>
                  <a:schemeClr val="tx1"/>
                </a:solidFill>
                <a:effectLst/>
                <a:latin typeface="+mn-lt"/>
                <a:ea typeface="+mn-ea"/>
                <a:cs typeface="+mn-cs"/>
              </a:rPr>
              <a:t>"Las funciones SUMA, CONTAR y PROMEDIO son geniales, pero suman o cuentan </a:t>
            </a:r>
            <a:r>
              <a:rPr lang="es-ES" sz="1200" i="1" kern="1200" dirty="0">
                <a:solidFill>
                  <a:schemeClr val="tx1"/>
                </a:solidFill>
                <a:effectLst/>
                <a:latin typeface="+mn-lt"/>
                <a:ea typeface="+mn-ea"/>
                <a:cs typeface="+mn-cs"/>
              </a:rPr>
              <a:t>todo</a:t>
            </a:r>
            <a:r>
              <a:rPr lang="es-ES" sz="1200" kern="1200" dirty="0">
                <a:solidFill>
                  <a:schemeClr val="tx1"/>
                </a:solidFill>
                <a:effectLst/>
                <a:latin typeface="+mn-lt"/>
                <a:ea typeface="+mn-ea"/>
                <a:cs typeface="+mn-cs"/>
              </a:rPr>
              <a:t>. ¿Qué pasa cuando necesitamos hacerlo de forma selectiva? Cuando necesitamos que Excel sume 'solo si' se cumplen ciertas condiciones."</a:t>
            </a:r>
          </a:p>
          <a:p>
            <a:pPr lvl="1"/>
            <a:r>
              <a:rPr lang="es-ES" sz="1200" kern="1200" dirty="0">
                <a:solidFill>
                  <a:schemeClr val="tx1"/>
                </a:solidFill>
                <a:effectLst/>
                <a:latin typeface="+mn-lt"/>
                <a:ea typeface="+mn-ea"/>
                <a:cs typeface="+mn-cs"/>
              </a:rPr>
              <a:t>"Para esto, Excel nos proporciona una familia de funciones increíblemente potentes y que usaréis a diario: las funciones de agregación condicional. Aunque existen versiones simples (SUMAR.SI), nosotros nos centraremos directamente en sus versiones avanzadas CONJUNTO, porque son más potentes y su sintaxis es más lógica y consistente entre ellas."</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24</a:t>
            </a:fld>
            <a:endParaRPr lang="en-US"/>
          </a:p>
        </p:txBody>
      </p:sp>
    </p:spTree>
    <p:extLst>
      <p:ext uri="{BB962C8B-B14F-4D97-AF65-F5344CB8AC3E}">
        <p14:creationId xmlns:p14="http://schemas.microsoft.com/office/powerpoint/2010/main" val="4043432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1B.3</a:t>
            </a:r>
            <a:endParaRPr lang="es-ES" dirty="0">
              <a:effectLst/>
            </a:endParaRPr>
          </a:p>
          <a:p>
            <a:pPr lvl="1"/>
            <a:endParaRPr lang="es-ES" sz="1200" b="1" kern="1200" dirty="0">
              <a:solidFill>
                <a:schemeClr val="tx1"/>
              </a:solidFill>
              <a:effectLst/>
              <a:latin typeface="+mn-lt"/>
              <a:ea typeface="+mn-ea"/>
              <a:cs typeface="+mn-cs"/>
            </a:endParaRPr>
          </a:p>
          <a:p>
            <a:pPr lvl="1"/>
            <a:endParaRPr lang="es-ES" sz="1200" b="1"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Título: "La Sintaxis Consistente de la Familia CONJUNTO"</a:t>
            </a:r>
            <a:endParaRPr lang="es-ES" sz="1200"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Discurso:</a:t>
            </a:r>
            <a:r>
              <a:rPr lang="es-ES" sz="1200" kern="1200" dirty="0">
                <a:solidFill>
                  <a:schemeClr val="tx1"/>
                </a:solidFill>
                <a:effectLst/>
                <a:latin typeface="+mn-lt"/>
                <a:ea typeface="+mn-ea"/>
                <a:cs typeface="+mn-cs"/>
              </a:rPr>
              <a:t> "Lo mejor de estas funciones es que, una vez que aprendes una, las entiendes todas, porque siguen la misma lógica."</a:t>
            </a:r>
          </a:p>
          <a:p>
            <a:pPr lvl="1"/>
            <a:r>
              <a:rPr lang="es-ES" sz="1200" b="1" kern="1200" dirty="0">
                <a:solidFill>
                  <a:schemeClr val="tx1"/>
                </a:solidFill>
                <a:effectLst/>
                <a:latin typeface="+mn-lt"/>
                <a:ea typeface="+mn-ea"/>
                <a:cs typeface="+mn-cs"/>
              </a:rPr>
              <a:t>Para SUMAR.SI.CONJUNTO y PROMEDIO.SI.CONJUNTO:</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=FUNCION(</a:t>
            </a:r>
            <a:r>
              <a:rPr lang="es-ES" sz="1200" kern="1200" dirty="0" err="1">
                <a:solidFill>
                  <a:schemeClr val="tx1"/>
                </a:solidFill>
                <a:effectLst/>
                <a:latin typeface="+mn-lt"/>
                <a:ea typeface="+mn-ea"/>
                <a:cs typeface="+mn-cs"/>
              </a:rPr>
              <a:t>rango_a_sumar_o_promediar</a:t>
            </a:r>
            <a:r>
              <a:rPr lang="es-ES" sz="1200" kern="1200" dirty="0">
                <a:solidFill>
                  <a:schemeClr val="tx1"/>
                </a:solidFill>
                <a:effectLst/>
                <a:latin typeface="+mn-lt"/>
                <a:ea typeface="+mn-ea"/>
                <a:cs typeface="+mn-cs"/>
              </a:rPr>
              <a:t>; rango_criterio1; criterio1; [rango_criterio2; criterio2]; ...)</a:t>
            </a:r>
          </a:p>
          <a:p>
            <a:pPr lvl="2"/>
            <a:r>
              <a:rPr lang="es-ES" sz="1200" b="1" kern="1200" dirty="0">
                <a:solidFill>
                  <a:schemeClr val="tx1"/>
                </a:solidFill>
                <a:effectLst/>
                <a:latin typeface="+mn-lt"/>
                <a:ea typeface="+mn-ea"/>
                <a:cs typeface="+mn-cs"/>
              </a:rPr>
              <a:t>Explicación en lenguaje llano:</a:t>
            </a:r>
            <a:r>
              <a:rPr lang="es-ES" sz="1200" kern="1200" dirty="0">
                <a:solidFill>
                  <a:schemeClr val="tx1"/>
                </a:solidFill>
                <a:effectLst/>
                <a:latin typeface="+mn-lt"/>
                <a:ea typeface="+mn-ea"/>
                <a:cs typeface="+mn-cs"/>
              </a:rPr>
              <a:t> "Le decimos a Excel: </a:t>
            </a:r>
            <a:r>
              <a:rPr lang="es-ES" sz="1200" b="1" kern="1200" dirty="0">
                <a:solidFill>
                  <a:schemeClr val="tx1"/>
                </a:solidFill>
                <a:effectLst/>
                <a:latin typeface="+mn-lt"/>
                <a:ea typeface="+mn-ea"/>
                <a:cs typeface="+mn-cs"/>
              </a:rPr>
              <a:t>1º:</a:t>
            </a:r>
            <a:r>
              <a:rPr lang="es-ES" sz="1200" kern="1200" dirty="0">
                <a:solidFill>
                  <a:schemeClr val="tx1"/>
                </a:solidFill>
                <a:effectLst/>
                <a:latin typeface="+mn-lt"/>
                <a:ea typeface="+mn-ea"/>
                <a:cs typeface="+mn-cs"/>
              </a:rPr>
              <a:t> Qué columna quieres que sume o promedie. </a:t>
            </a:r>
            <a:r>
              <a:rPr lang="es-ES" sz="1200" b="1" kern="1200" dirty="0">
                <a:solidFill>
                  <a:schemeClr val="tx1"/>
                </a:solidFill>
                <a:effectLst/>
                <a:latin typeface="+mn-lt"/>
                <a:ea typeface="+mn-ea"/>
                <a:cs typeface="+mn-cs"/>
              </a:rPr>
              <a:t>2º y sucesivos:</a:t>
            </a:r>
            <a:r>
              <a:rPr lang="es-ES" sz="1200" kern="1200" dirty="0">
                <a:solidFill>
                  <a:schemeClr val="tx1"/>
                </a:solidFill>
                <a:effectLst/>
                <a:latin typeface="+mn-lt"/>
                <a:ea typeface="+mn-ea"/>
                <a:cs typeface="+mn-cs"/>
              </a:rPr>
              <a:t> Una serie de pares de 'dónde mirar' (</a:t>
            </a:r>
            <a:r>
              <a:rPr lang="es-ES" sz="1200" kern="1200" dirty="0" err="1">
                <a:solidFill>
                  <a:schemeClr val="tx1"/>
                </a:solidFill>
                <a:effectLst/>
                <a:latin typeface="+mn-lt"/>
                <a:ea typeface="+mn-ea"/>
                <a:cs typeface="+mn-cs"/>
              </a:rPr>
              <a:t>rango_criterio</a:t>
            </a:r>
            <a:r>
              <a:rPr lang="es-ES" sz="1200" kern="1200" dirty="0">
                <a:solidFill>
                  <a:schemeClr val="tx1"/>
                </a:solidFill>
                <a:effectLst/>
                <a:latin typeface="+mn-lt"/>
                <a:ea typeface="+mn-ea"/>
                <a:cs typeface="+mn-cs"/>
              </a:rPr>
              <a:t>) y 'qué buscar' (criterio)."</a:t>
            </a:r>
          </a:p>
          <a:p>
            <a:pPr lvl="1"/>
            <a:r>
              <a:rPr lang="es-ES" sz="1200" b="1" kern="1200" dirty="0">
                <a:solidFill>
                  <a:schemeClr val="tx1"/>
                </a:solidFill>
                <a:effectLst/>
                <a:latin typeface="+mn-lt"/>
                <a:ea typeface="+mn-ea"/>
                <a:cs typeface="+mn-cs"/>
              </a:rPr>
              <a:t>Para CONTAR.SI.CONJUNTO:</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=CONTAR.SI.CONJUNTO(rango_criterio1; criterio1; [rango_criterio2; criterio2]; ...)</a:t>
            </a:r>
          </a:p>
          <a:p>
            <a:pPr lvl="2"/>
            <a:r>
              <a:rPr lang="es-ES" sz="1200" b="1" kern="1200" dirty="0">
                <a:solidFill>
                  <a:schemeClr val="tx1"/>
                </a:solidFill>
                <a:effectLst/>
                <a:latin typeface="+mn-lt"/>
                <a:ea typeface="+mn-ea"/>
                <a:cs typeface="+mn-cs"/>
              </a:rPr>
              <a:t>Explicación:</a:t>
            </a:r>
            <a:r>
              <a:rPr lang="es-ES" sz="1200" kern="1200" dirty="0">
                <a:solidFill>
                  <a:schemeClr val="tx1"/>
                </a:solidFill>
                <a:effectLst/>
                <a:latin typeface="+mn-lt"/>
                <a:ea typeface="+mn-ea"/>
                <a:cs typeface="+mn-cs"/>
              </a:rPr>
              <a:t> "Es aún más simple. Como solo cuenta filas, no necesita saber 'qué sumar'. Solo le damos los pares de 'dónde mirar' y 'qué buscar'."</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25</a:t>
            </a:fld>
            <a:endParaRPr lang="en-US"/>
          </a:p>
        </p:txBody>
      </p:sp>
    </p:spTree>
    <p:extLst>
      <p:ext uri="{BB962C8B-B14F-4D97-AF65-F5344CB8AC3E}">
        <p14:creationId xmlns:p14="http://schemas.microsoft.com/office/powerpoint/2010/main" val="41963753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1B.3</a:t>
            </a:r>
            <a:endParaRPr lang="es-ES" dirty="0">
              <a:effectLst/>
            </a:endParaRPr>
          </a:p>
          <a:p>
            <a:endParaRPr lang="es-ES" dirty="0"/>
          </a:p>
          <a:p>
            <a:endParaRPr lang="es-ES" dirty="0"/>
          </a:p>
          <a:p>
            <a:pPr lvl="0"/>
            <a:r>
              <a:rPr lang="es-ES" sz="1200" b="1" kern="1200" dirty="0">
                <a:solidFill>
                  <a:schemeClr val="tx1"/>
                </a:solidFill>
                <a:effectLst/>
                <a:latin typeface="+mn-lt"/>
                <a:ea typeface="+mn-ea"/>
                <a:cs typeface="+mn-cs"/>
              </a:rPr>
              <a:t>Contexto:</a:t>
            </a:r>
            <a:r>
              <a:rPr lang="es-ES" sz="1200" kern="1200" dirty="0">
                <a:solidFill>
                  <a:schemeClr val="tx1"/>
                </a:solidFill>
                <a:effectLst/>
                <a:latin typeface="+mn-lt"/>
                <a:ea typeface="+mn-ea"/>
                <a:cs typeface="+mn-cs"/>
              </a:rPr>
              <a:t> Se pide a los alumnos que creen un nuevo cuadro de resumen en la misma hoja. El objetivo es analizar el volumen de negocio y la eficiencia de los principales adjudicatarios.</a:t>
            </a:r>
          </a:p>
          <a:p>
            <a:pPr lvl="0"/>
            <a:r>
              <a:rPr lang="es-ES" sz="1200" b="1" kern="1200" dirty="0">
                <a:solidFill>
                  <a:schemeClr val="tx1"/>
                </a:solidFill>
                <a:effectLst/>
                <a:latin typeface="+mn-lt"/>
                <a:ea typeface="+mn-ea"/>
                <a:cs typeface="+mn-cs"/>
              </a:rPr>
              <a:t>Instrucciones para el Alumnado (se muestran en la diapositiva):</a:t>
            </a:r>
            <a:endParaRPr lang="es-ES" sz="1200"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Obtener una lista de Adjudicatarios Únicos:</a:t>
            </a:r>
            <a:r>
              <a:rPr lang="es-ES" sz="1200" kern="1200" dirty="0">
                <a:solidFill>
                  <a:schemeClr val="tx1"/>
                </a:solidFill>
                <a:effectLst/>
                <a:latin typeface="+mn-lt"/>
                <a:ea typeface="+mn-ea"/>
                <a:cs typeface="+mn-cs"/>
              </a:rPr>
              <a:t> En una columna nueva, utiliza la función A2=UNICOS(</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a:t>
            </a:r>
            <a:r>
              <a:rPr lang="es-ES" sz="1200" kern="1200" dirty="0" err="1">
                <a:solidFill>
                  <a:schemeClr val="tx1"/>
                </a:solidFill>
                <a:effectLst/>
                <a:latin typeface="+mn-lt"/>
                <a:ea typeface="+mn-ea"/>
                <a:cs typeface="+mn-cs"/>
              </a:rPr>
              <a:t>Adjudicatario_Razon_Social</a:t>
            </a:r>
            <a:r>
              <a:rPr lang="es-ES" sz="1200" kern="1200" dirty="0">
                <a:solidFill>
                  <a:schemeClr val="tx1"/>
                </a:solidFill>
                <a:effectLst/>
                <a:latin typeface="+mn-lt"/>
                <a:ea typeface="+mn-ea"/>
                <a:cs typeface="+mn-cs"/>
              </a:rPr>
              <a:t>]) para generar la lista de todos los adjudicatarios sin repetir. Si se sienten cómodos, pueden anidar ORDENAR para que la lista aparezca alfabéticamente.</a:t>
            </a:r>
          </a:p>
          <a:p>
            <a:pPr lvl="1"/>
            <a:r>
              <a:rPr lang="es-ES" sz="1200" b="1" kern="1200" dirty="0">
                <a:solidFill>
                  <a:schemeClr val="tx1"/>
                </a:solidFill>
                <a:effectLst/>
                <a:latin typeface="+mn-lt"/>
                <a:ea typeface="+mn-ea"/>
                <a:cs typeface="+mn-cs"/>
              </a:rPr>
              <a:t>Crear Encabezados:</a:t>
            </a:r>
            <a:r>
              <a:rPr lang="es-ES" sz="1200" kern="1200" dirty="0">
                <a:solidFill>
                  <a:schemeClr val="tx1"/>
                </a:solidFill>
                <a:effectLst/>
                <a:latin typeface="+mn-lt"/>
                <a:ea typeface="+mn-ea"/>
                <a:cs typeface="+mn-cs"/>
              </a:rPr>
              <a:t> Al lado de la lista de adjudicatarios, crea tres encabezados: Importe Total Adjudicado, </a:t>
            </a:r>
            <a:r>
              <a:rPr lang="es-ES" sz="1200" kern="1200" dirty="0" err="1">
                <a:solidFill>
                  <a:schemeClr val="tx1"/>
                </a:solidFill>
                <a:effectLst/>
                <a:latin typeface="+mn-lt"/>
                <a:ea typeface="+mn-ea"/>
                <a:cs typeface="+mn-cs"/>
              </a:rPr>
              <a:t>Nº</a:t>
            </a:r>
            <a:r>
              <a:rPr lang="es-ES" sz="1200" kern="1200" dirty="0">
                <a:solidFill>
                  <a:schemeClr val="tx1"/>
                </a:solidFill>
                <a:effectLst/>
                <a:latin typeface="+mn-lt"/>
                <a:ea typeface="+mn-ea"/>
                <a:cs typeface="+mn-cs"/>
              </a:rPr>
              <a:t> de Contratos y Importe Promedio por Contrato.</a:t>
            </a:r>
          </a:p>
          <a:p>
            <a:pPr lvl="1"/>
            <a:r>
              <a:rPr lang="es-ES" sz="1200" b="1" kern="1200" dirty="0">
                <a:solidFill>
                  <a:schemeClr val="tx1"/>
                </a:solidFill>
                <a:effectLst/>
                <a:latin typeface="+mn-lt"/>
                <a:ea typeface="+mn-ea"/>
                <a:cs typeface="+mn-cs"/>
              </a:rPr>
              <a:t>Calcular las Métricas:</a:t>
            </a:r>
            <a:r>
              <a:rPr lang="es-ES" sz="1200" kern="1200" dirty="0">
                <a:solidFill>
                  <a:schemeClr val="tx1"/>
                </a:solidFill>
                <a:effectLst/>
                <a:latin typeface="+mn-lt"/>
                <a:ea typeface="+mn-ea"/>
                <a:cs typeface="+mn-cs"/>
              </a:rPr>
              <a:t> Para cada adjudicatario de la lista, rellena las tres columnas utilizando las funciones CONJUNTO correspondientes.</a:t>
            </a:r>
          </a:p>
          <a:p>
            <a:pPr lvl="2"/>
            <a:r>
              <a:rPr lang="es-ES" sz="1200" kern="1200" dirty="0">
                <a:solidFill>
                  <a:schemeClr val="tx1"/>
                </a:solidFill>
                <a:effectLst/>
                <a:latin typeface="+mn-lt"/>
                <a:ea typeface="+mn-ea"/>
                <a:cs typeface="+mn-cs"/>
              </a:rPr>
              <a:t>Deberán usar SUMAR.SI.CONJUNTO para el importe total.</a:t>
            </a:r>
          </a:p>
          <a:p>
            <a:pPr lvl="2"/>
            <a:r>
              <a:rPr lang="es-ES" sz="1200" kern="1200" dirty="0">
                <a:solidFill>
                  <a:schemeClr val="tx1"/>
                </a:solidFill>
                <a:effectLst/>
                <a:latin typeface="+mn-lt"/>
                <a:ea typeface="+mn-ea"/>
                <a:cs typeface="+mn-cs"/>
              </a:rPr>
              <a:t>Deberán usar CONTAR.SI.CONJUNTO para el número de contratos.</a:t>
            </a:r>
          </a:p>
          <a:p>
            <a:pPr lvl="2"/>
            <a:r>
              <a:rPr lang="es-ES" sz="1200" kern="1200" dirty="0">
                <a:solidFill>
                  <a:schemeClr val="tx1"/>
                </a:solidFill>
                <a:effectLst/>
                <a:latin typeface="+mn-lt"/>
                <a:ea typeface="+mn-ea"/>
                <a:cs typeface="+mn-cs"/>
              </a:rPr>
              <a:t>Deberán usar PROMEDIO.SI.CONJUNTO para el importe promedio.</a:t>
            </a:r>
          </a:p>
          <a:p>
            <a:pPr lvl="1"/>
            <a:r>
              <a:rPr lang="es-ES" sz="1200" b="1" kern="1200" dirty="0">
                <a:solidFill>
                  <a:schemeClr val="tx1"/>
                </a:solidFill>
                <a:effectLst/>
                <a:latin typeface="+mn-lt"/>
                <a:ea typeface="+mn-ea"/>
                <a:cs typeface="+mn-cs"/>
              </a:rPr>
              <a:t>(Bonus):</a:t>
            </a:r>
            <a:r>
              <a:rPr lang="es-ES" sz="1200" kern="1200" dirty="0">
                <a:solidFill>
                  <a:schemeClr val="tx1"/>
                </a:solidFill>
                <a:effectLst/>
                <a:latin typeface="+mn-lt"/>
                <a:ea typeface="+mn-ea"/>
                <a:cs typeface="+mn-cs"/>
              </a:rPr>
              <a:t> Utiliza el </a:t>
            </a:r>
            <a:r>
              <a:rPr lang="es-ES" sz="1200" b="1" kern="1200" dirty="0">
                <a:solidFill>
                  <a:schemeClr val="tx1"/>
                </a:solidFill>
                <a:effectLst/>
                <a:latin typeface="+mn-lt"/>
                <a:ea typeface="+mn-ea"/>
                <a:cs typeface="+mn-cs"/>
              </a:rPr>
              <a:t>Formato Condicional</a:t>
            </a:r>
            <a:r>
              <a:rPr lang="es-ES" sz="1200" kern="1200" dirty="0">
                <a:solidFill>
                  <a:schemeClr val="tx1"/>
                </a:solidFill>
                <a:effectLst/>
                <a:latin typeface="+mn-lt"/>
                <a:ea typeface="+mn-ea"/>
                <a:cs typeface="+mn-cs"/>
              </a:rPr>
              <a:t> (pestaña Inicio) para aplicar una "barra de datos" a la columna Importe Total Adjudicado y así visualizar rápidamente qué adjudicatarios tienen un mayor volumen de negocio.</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26</a:t>
            </a:fld>
            <a:endParaRPr lang="en-US"/>
          </a:p>
        </p:txBody>
      </p:sp>
    </p:spTree>
    <p:extLst>
      <p:ext uri="{BB962C8B-B14F-4D97-AF65-F5344CB8AC3E}">
        <p14:creationId xmlns:p14="http://schemas.microsoft.com/office/powerpoint/2010/main" val="182914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1B.3</a:t>
            </a:r>
            <a:endParaRPr lang="es-ES" dirty="0">
              <a:effectLst/>
            </a:endParaRPr>
          </a:p>
          <a:p>
            <a:pPr lvl="0"/>
            <a:endParaRPr lang="es-ES" sz="1200" b="1" kern="1200" dirty="0">
              <a:solidFill>
                <a:schemeClr val="tx1"/>
              </a:solidFill>
              <a:effectLst/>
              <a:latin typeface="+mn-lt"/>
              <a:ea typeface="+mn-ea"/>
              <a:cs typeface="+mn-cs"/>
            </a:endParaRPr>
          </a:p>
          <a:p>
            <a:pPr lvl="2"/>
            <a:r>
              <a:rPr lang="es-ES" sz="1200" b="1" kern="1200" dirty="0">
                <a:solidFill>
                  <a:schemeClr val="tx1"/>
                </a:solidFill>
                <a:effectLst/>
                <a:latin typeface="+mn-lt"/>
                <a:ea typeface="+mn-ea"/>
                <a:cs typeface="+mn-cs"/>
              </a:rPr>
              <a:t>Listado de departamentos</a:t>
            </a:r>
            <a:r>
              <a:rPr lang="es-ES" sz="1200" kern="1200" dirty="0">
                <a:solidFill>
                  <a:schemeClr val="tx1"/>
                </a:solidFill>
                <a:effectLst/>
                <a:latin typeface="+mn-lt"/>
                <a:ea typeface="+mn-ea"/>
                <a:cs typeface="+mn-cs"/>
              </a:rPr>
              <a:t>. El listado de departamentos de genera con UNICOS.</a:t>
            </a:r>
          </a:p>
          <a:p>
            <a:pPr lvl="3"/>
            <a:r>
              <a:rPr lang="es-ES" sz="1200" b="1" kern="1200" dirty="0">
                <a:solidFill>
                  <a:schemeClr val="tx1"/>
                </a:solidFill>
                <a:effectLst/>
                <a:latin typeface="+mn-lt"/>
                <a:ea typeface="+mn-ea"/>
                <a:cs typeface="+mn-cs"/>
              </a:rPr>
              <a:t>Fórmula: </a:t>
            </a:r>
            <a:r>
              <a:rPr lang="es-ES" sz="1200" kern="1200" dirty="0">
                <a:solidFill>
                  <a:schemeClr val="tx1"/>
                </a:solidFill>
                <a:effectLst/>
                <a:latin typeface="+mn-lt"/>
                <a:ea typeface="+mn-ea"/>
                <a:cs typeface="+mn-cs"/>
              </a:rPr>
              <a:t>A2 =UNICOS(</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[Departamento])</a:t>
            </a:r>
          </a:p>
          <a:p>
            <a:pPr lvl="2"/>
            <a:r>
              <a:rPr lang="es-ES" sz="1200" b="1" kern="1200" dirty="0">
                <a:solidFill>
                  <a:schemeClr val="tx1"/>
                </a:solidFill>
                <a:effectLst/>
                <a:latin typeface="+mn-lt"/>
                <a:ea typeface="+mn-ea"/>
                <a:cs typeface="+mn-cs"/>
              </a:rPr>
              <a:t>Gasto Total:</a:t>
            </a:r>
            <a:endParaRPr lang="es-ES" sz="1200" kern="1200" dirty="0">
              <a:solidFill>
                <a:schemeClr val="tx1"/>
              </a:solidFill>
              <a:effectLst/>
              <a:latin typeface="+mn-lt"/>
              <a:ea typeface="+mn-ea"/>
              <a:cs typeface="+mn-cs"/>
            </a:endParaRPr>
          </a:p>
          <a:p>
            <a:pPr lvl="3"/>
            <a:r>
              <a:rPr lang="es-ES" sz="1200" b="1" kern="1200" dirty="0">
                <a:solidFill>
                  <a:schemeClr val="tx1"/>
                </a:solidFill>
                <a:effectLst/>
                <a:latin typeface="+mn-lt"/>
                <a:ea typeface="+mn-ea"/>
                <a:cs typeface="+mn-cs"/>
              </a:rPr>
              <a:t>Fórmula:</a:t>
            </a:r>
            <a:r>
              <a:rPr lang="es-ES" sz="1200" kern="1200" dirty="0">
                <a:solidFill>
                  <a:schemeClr val="tx1"/>
                </a:solidFill>
                <a:effectLst/>
                <a:latin typeface="+mn-lt"/>
                <a:ea typeface="+mn-ea"/>
                <a:cs typeface="+mn-cs"/>
              </a:rPr>
              <a:t> B2=SUMAR.SI.CONJUNTO(</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[Importe];</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[Departamento];A2).  Luego se copia hasta B9.</a:t>
            </a:r>
          </a:p>
          <a:p>
            <a:pPr lvl="3"/>
            <a:r>
              <a:rPr lang="es-ES" sz="1200" b="1" kern="1200" dirty="0">
                <a:solidFill>
                  <a:schemeClr val="tx1"/>
                </a:solidFill>
                <a:effectLst/>
                <a:latin typeface="+mn-lt"/>
                <a:ea typeface="+mn-ea"/>
                <a:cs typeface="+mn-cs"/>
              </a:rPr>
              <a:t>Explicación del formador:</a:t>
            </a:r>
            <a:r>
              <a:rPr lang="es-ES" sz="1200" kern="1200" dirty="0">
                <a:solidFill>
                  <a:schemeClr val="tx1"/>
                </a:solidFill>
                <a:effectLst/>
                <a:latin typeface="+mn-lt"/>
                <a:ea typeface="+mn-ea"/>
                <a:cs typeface="+mn-cs"/>
              </a:rPr>
              <a:t> "Suma la columna Importe </a:t>
            </a:r>
            <a:r>
              <a:rPr lang="es-ES" sz="1200" i="1" kern="1200" dirty="0">
                <a:solidFill>
                  <a:schemeClr val="tx1"/>
                </a:solidFill>
                <a:effectLst/>
                <a:latin typeface="+mn-lt"/>
                <a:ea typeface="+mn-ea"/>
                <a:cs typeface="+mn-cs"/>
              </a:rPr>
              <a:t>siempre y cuando</a:t>
            </a:r>
            <a:r>
              <a:rPr lang="es-ES" sz="1200" kern="1200" dirty="0">
                <a:solidFill>
                  <a:schemeClr val="tx1"/>
                </a:solidFill>
                <a:effectLst/>
                <a:latin typeface="+mn-lt"/>
                <a:ea typeface="+mn-ea"/>
                <a:cs typeface="+mn-cs"/>
              </a:rPr>
              <a:t> en la columna Departamento encuentres el texto que está en A2"</a:t>
            </a:r>
          </a:p>
          <a:p>
            <a:pPr lvl="2"/>
            <a:r>
              <a:rPr lang="es-ES" sz="1200" b="1" kern="1200" dirty="0" err="1">
                <a:solidFill>
                  <a:schemeClr val="tx1"/>
                </a:solidFill>
                <a:effectLst/>
                <a:latin typeface="+mn-lt"/>
                <a:ea typeface="+mn-ea"/>
                <a:cs typeface="+mn-cs"/>
              </a:rPr>
              <a:t>Nº</a:t>
            </a:r>
            <a:r>
              <a:rPr lang="es-ES" sz="1200" b="1" kern="1200" dirty="0">
                <a:solidFill>
                  <a:schemeClr val="tx1"/>
                </a:solidFill>
                <a:effectLst/>
                <a:latin typeface="+mn-lt"/>
                <a:ea typeface="+mn-ea"/>
                <a:cs typeface="+mn-cs"/>
              </a:rPr>
              <a:t> de Contratos:</a:t>
            </a:r>
            <a:endParaRPr lang="es-ES" sz="1200" kern="1200" dirty="0">
              <a:solidFill>
                <a:schemeClr val="tx1"/>
              </a:solidFill>
              <a:effectLst/>
              <a:latin typeface="+mn-lt"/>
              <a:ea typeface="+mn-ea"/>
              <a:cs typeface="+mn-cs"/>
            </a:endParaRPr>
          </a:p>
          <a:p>
            <a:pPr lvl="3"/>
            <a:r>
              <a:rPr lang="es-ES" sz="1200" b="1" kern="1200" dirty="0">
                <a:solidFill>
                  <a:schemeClr val="tx1"/>
                </a:solidFill>
                <a:effectLst/>
                <a:latin typeface="+mn-lt"/>
                <a:ea typeface="+mn-ea"/>
                <a:cs typeface="+mn-cs"/>
              </a:rPr>
              <a:t>Fórmula:</a:t>
            </a:r>
            <a:r>
              <a:rPr lang="es-ES" sz="1200" kern="1200" dirty="0">
                <a:solidFill>
                  <a:schemeClr val="tx1"/>
                </a:solidFill>
                <a:effectLst/>
                <a:latin typeface="+mn-lt"/>
                <a:ea typeface="+mn-ea"/>
                <a:cs typeface="+mn-cs"/>
              </a:rPr>
              <a:t> C2= CONTAR.SI.CONJUNTO(</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[Departamento];A2)</a:t>
            </a:r>
          </a:p>
          <a:p>
            <a:pPr lvl="3"/>
            <a:r>
              <a:rPr lang="es-ES" sz="1200" b="1" kern="1200" dirty="0">
                <a:solidFill>
                  <a:schemeClr val="tx1"/>
                </a:solidFill>
                <a:effectLst/>
                <a:latin typeface="+mn-lt"/>
                <a:ea typeface="+mn-ea"/>
                <a:cs typeface="+mn-cs"/>
              </a:rPr>
              <a:t>Explicación:</a:t>
            </a:r>
            <a:r>
              <a:rPr lang="es-ES" sz="1200" kern="1200" dirty="0">
                <a:solidFill>
                  <a:schemeClr val="tx1"/>
                </a:solidFill>
                <a:effectLst/>
                <a:latin typeface="+mn-lt"/>
                <a:ea typeface="+mn-ea"/>
                <a:cs typeface="+mn-cs"/>
              </a:rPr>
              <a:t> "Cuenta las filas donde la columna Departamento encuentres el texto de A2".   Luego se copia hasta C9.</a:t>
            </a:r>
          </a:p>
          <a:p>
            <a:pPr lvl="2"/>
            <a:r>
              <a:rPr lang="es-ES" sz="1200" b="1" kern="1200" dirty="0">
                <a:solidFill>
                  <a:schemeClr val="tx1"/>
                </a:solidFill>
                <a:effectLst/>
                <a:latin typeface="+mn-lt"/>
                <a:ea typeface="+mn-ea"/>
                <a:cs typeface="+mn-cs"/>
              </a:rPr>
              <a:t>Gasto Promedio:</a:t>
            </a:r>
            <a:endParaRPr lang="es-ES" sz="1200" kern="1200" dirty="0">
              <a:solidFill>
                <a:schemeClr val="tx1"/>
              </a:solidFill>
              <a:effectLst/>
              <a:latin typeface="+mn-lt"/>
              <a:ea typeface="+mn-ea"/>
              <a:cs typeface="+mn-cs"/>
            </a:endParaRPr>
          </a:p>
          <a:p>
            <a:pPr lvl="2"/>
            <a:r>
              <a:rPr lang="es-ES" sz="1200" b="1" kern="1200" dirty="0">
                <a:solidFill>
                  <a:schemeClr val="tx1"/>
                </a:solidFill>
                <a:effectLst/>
                <a:latin typeface="+mn-lt"/>
                <a:ea typeface="+mn-ea"/>
                <a:cs typeface="+mn-cs"/>
              </a:rPr>
              <a:t>Fórmula:</a:t>
            </a:r>
            <a:r>
              <a:rPr lang="es-ES" sz="1200" kern="1200" dirty="0">
                <a:solidFill>
                  <a:schemeClr val="tx1"/>
                </a:solidFill>
                <a:effectLst/>
                <a:latin typeface="+mn-lt"/>
                <a:ea typeface="+mn-ea"/>
                <a:cs typeface="+mn-cs"/>
              </a:rPr>
              <a:t> D2=PROMEDIO.SI.CONJUNTO(</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[Importe]; </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[Departamento]; A2). El formador arrastra las fórmulas para rellenar el resto de la tabla hasta D9.</a:t>
            </a:r>
          </a:p>
          <a:p>
            <a:pPr lvl="2"/>
            <a:r>
              <a:rPr lang="es-ES" sz="1200" b="1" kern="1200" dirty="0">
                <a:solidFill>
                  <a:schemeClr val="tx1"/>
                </a:solidFill>
                <a:effectLst/>
                <a:latin typeface="+mn-lt"/>
                <a:ea typeface="+mn-ea"/>
                <a:cs typeface="+mn-cs"/>
              </a:rPr>
              <a:t>Explicación:</a:t>
            </a:r>
            <a:r>
              <a:rPr lang="es-ES" sz="1200" kern="1200" dirty="0">
                <a:solidFill>
                  <a:schemeClr val="tx1"/>
                </a:solidFill>
                <a:effectLst/>
                <a:latin typeface="+mn-lt"/>
                <a:ea typeface="+mn-ea"/>
                <a:cs typeface="+mn-cs"/>
              </a:rPr>
              <a:t> "Calcula el promedio de la columna Importe para las filas donde el Departamento sea 'Urbanismo’.”</a:t>
            </a:r>
          </a:p>
          <a:p>
            <a:pPr lvl="0"/>
            <a:r>
              <a:rPr lang="es-ES" sz="1200" b="1" kern="1200" dirty="0">
                <a:solidFill>
                  <a:schemeClr val="tx1"/>
                </a:solidFill>
                <a:effectLst/>
                <a:latin typeface="+mn-lt"/>
                <a:ea typeface="+mn-ea"/>
                <a:cs typeface="+mn-cs"/>
              </a:rPr>
              <a:t>Ejemplo múltiple: Añadiendo Múltiples Criterios (10 min)</a:t>
            </a:r>
            <a:endParaRPr lang="es-ES" sz="1200"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Discurso:</a:t>
            </a:r>
            <a:r>
              <a:rPr lang="es-ES" sz="1200" kern="1200" dirty="0">
                <a:solidFill>
                  <a:schemeClr val="tx1"/>
                </a:solidFill>
                <a:effectLst/>
                <a:latin typeface="+mn-lt"/>
                <a:ea typeface="+mn-ea"/>
                <a:cs typeface="+mn-cs"/>
              </a:rPr>
              <a:t> "La verdadera potencia de estas funciones es cuando añadimos más de una condición. Por ejemplo, ¿cuál es el gasto de Urbanismo pero solo para contratos de más de 100.000€?"</a:t>
            </a:r>
          </a:p>
          <a:p>
            <a:pPr lvl="1"/>
            <a:r>
              <a:rPr lang="es-ES" sz="1200" b="1" kern="1200" dirty="0">
                <a:solidFill>
                  <a:schemeClr val="tx1"/>
                </a:solidFill>
                <a:effectLst/>
                <a:latin typeface="+mn-lt"/>
                <a:ea typeface="+mn-ea"/>
                <a:cs typeface="+mn-cs"/>
              </a:rPr>
              <a:t>Demostración:</a:t>
            </a:r>
            <a:endParaRPr lang="es-ES" sz="1200" kern="1200" dirty="0">
              <a:solidFill>
                <a:schemeClr val="tx1"/>
              </a:solidFill>
              <a:effectLst/>
              <a:latin typeface="+mn-lt"/>
              <a:ea typeface="+mn-ea"/>
              <a:cs typeface="+mn-cs"/>
            </a:endParaRPr>
          </a:p>
          <a:p>
            <a:pPr lvl="2"/>
            <a:r>
              <a:rPr lang="es-ES" sz="1200" b="1" kern="1200" dirty="0">
                <a:solidFill>
                  <a:schemeClr val="tx1"/>
                </a:solidFill>
                <a:effectLst/>
                <a:latin typeface="+mn-lt"/>
                <a:ea typeface="+mn-ea"/>
                <a:cs typeface="+mn-cs"/>
              </a:rPr>
              <a:t>Fórmula:</a:t>
            </a:r>
            <a:r>
              <a:rPr lang="es-ES" sz="1200" kern="1200" dirty="0">
                <a:solidFill>
                  <a:schemeClr val="tx1"/>
                </a:solidFill>
                <a:effectLst/>
                <a:latin typeface="+mn-lt"/>
                <a:ea typeface="+mn-ea"/>
                <a:cs typeface="+mn-cs"/>
              </a:rPr>
              <a:t> =SUMAR.SI.CONJUNTO(</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[Importe]; </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[Departamento]; "Urbanismo"; </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[Importe]; "&gt;100000")</a:t>
            </a:r>
          </a:p>
          <a:p>
            <a:pPr lvl="2"/>
            <a:r>
              <a:rPr lang="es-ES" sz="1200" b="1" kern="1200" dirty="0">
                <a:solidFill>
                  <a:schemeClr val="tx1"/>
                </a:solidFill>
                <a:effectLst/>
                <a:latin typeface="+mn-lt"/>
                <a:ea typeface="+mn-ea"/>
                <a:cs typeface="+mn-cs"/>
              </a:rPr>
              <a:t>Explicación:</a:t>
            </a:r>
            <a:r>
              <a:rPr lang="es-ES" sz="1200" kern="1200" dirty="0">
                <a:solidFill>
                  <a:schemeClr val="tx1"/>
                </a:solidFill>
                <a:effectLst/>
                <a:latin typeface="+mn-lt"/>
                <a:ea typeface="+mn-ea"/>
                <a:cs typeface="+mn-cs"/>
              </a:rPr>
              <a:t> "Le hemos añadido un segundo par de criterio/rango. Ahora le decimos: Suma el Importe SI el Departamento es 'Urbanismo' </a:t>
            </a:r>
            <a:r>
              <a:rPr lang="es-ES" sz="1200" b="1" kern="1200" dirty="0">
                <a:solidFill>
                  <a:schemeClr val="tx1"/>
                </a:solidFill>
                <a:effectLst/>
                <a:latin typeface="+mn-lt"/>
                <a:ea typeface="+mn-ea"/>
                <a:cs typeface="+mn-cs"/>
              </a:rPr>
              <a:t>Y</a:t>
            </a:r>
            <a:r>
              <a:rPr lang="es-ES" sz="1200" kern="1200" dirty="0">
                <a:solidFill>
                  <a:schemeClr val="tx1"/>
                </a:solidFill>
                <a:effectLst/>
                <a:latin typeface="+mn-lt"/>
                <a:ea typeface="+mn-ea"/>
                <a:cs typeface="+mn-cs"/>
              </a:rPr>
              <a:t> el Importe es mayor que 100000. Observen el uso de los operadores lógicos &gt; entre comillas."</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27</a:t>
            </a:fld>
            <a:endParaRPr lang="en-US"/>
          </a:p>
        </p:txBody>
      </p:sp>
    </p:spTree>
    <p:extLst>
      <p:ext uri="{BB962C8B-B14F-4D97-AF65-F5344CB8AC3E}">
        <p14:creationId xmlns:p14="http://schemas.microsoft.com/office/powerpoint/2010/main" val="27635604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lvl="0"/>
            <a:r>
              <a:rPr lang="es-ES" sz="1200" b="1" kern="1200" dirty="0">
                <a:solidFill>
                  <a:schemeClr val="tx1"/>
                </a:solidFill>
                <a:effectLst/>
                <a:latin typeface="+mn-lt"/>
                <a:ea typeface="+mn-ea"/>
                <a:cs typeface="+mn-cs"/>
              </a:rPr>
              <a:t>Contexto:</a:t>
            </a:r>
            <a:r>
              <a:rPr lang="es-ES" sz="1200" kern="1200" dirty="0">
                <a:solidFill>
                  <a:schemeClr val="tx1"/>
                </a:solidFill>
                <a:effectLst/>
                <a:latin typeface="+mn-lt"/>
                <a:ea typeface="+mn-ea"/>
                <a:cs typeface="+mn-cs"/>
              </a:rPr>
              <a:t> Se pide a los alumnos que creen un nuevo cuadro de resumen en la misma hoja. El objetivo es analizar el volumen de negocio y la eficiencia de los principales adjudicatarios.</a:t>
            </a:r>
          </a:p>
          <a:p>
            <a:pPr lvl="0"/>
            <a:r>
              <a:rPr lang="es-ES" sz="1200" kern="1200" dirty="0">
                <a:solidFill>
                  <a:schemeClr val="tx1"/>
                </a:solidFill>
                <a:effectLst/>
                <a:latin typeface="+mn-lt"/>
                <a:ea typeface="+mn-ea"/>
                <a:cs typeface="+mn-cs"/>
              </a:rPr>
              <a:t>En la imagen se muestra el resultado final. Disponible en el fichero: IB.3. Listado Contratos Final.xlsx</a:t>
            </a:r>
          </a:p>
          <a:p>
            <a:pPr lvl="0"/>
            <a:endParaRPr lang="es-ES" sz="1200"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Instrucciones para el Alumnado (se muestran en la diapositiva):</a:t>
            </a:r>
            <a:endParaRPr lang="es-ES" sz="1200"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Obtener una lista de Adjudicatarios Únicos:</a:t>
            </a:r>
            <a:r>
              <a:rPr lang="es-ES" sz="1200" kern="1200" dirty="0">
                <a:solidFill>
                  <a:schemeClr val="tx1"/>
                </a:solidFill>
                <a:effectLst/>
                <a:latin typeface="+mn-lt"/>
                <a:ea typeface="+mn-ea"/>
                <a:cs typeface="+mn-cs"/>
              </a:rPr>
              <a:t> En una columna nueva, utiliza la función A2=UNICOS(</a:t>
            </a:r>
            <a:r>
              <a:rPr lang="es-ES" sz="1200" kern="1200" dirty="0" err="1">
                <a:solidFill>
                  <a:schemeClr val="tx1"/>
                </a:solidFill>
                <a:effectLst/>
                <a:latin typeface="+mn-lt"/>
                <a:ea typeface="+mn-ea"/>
                <a:cs typeface="+mn-cs"/>
              </a:rPr>
              <a:t>T_Contratos</a:t>
            </a:r>
            <a:r>
              <a:rPr lang="es-ES" sz="1200" kern="1200" dirty="0">
                <a:solidFill>
                  <a:schemeClr val="tx1"/>
                </a:solidFill>
                <a:effectLst/>
                <a:latin typeface="+mn-lt"/>
                <a:ea typeface="+mn-ea"/>
                <a:cs typeface="+mn-cs"/>
              </a:rPr>
              <a:t>[</a:t>
            </a:r>
            <a:r>
              <a:rPr lang="es-ES" sz="1200" kern="1200" dirty="0" err="1">
                <a:solidFill>
                  <a:schemeClr val="tx1"/>
                </a:solidFill>
                <a:effectLst/>
                <a:latin typeface="+mn-lt"/>
                <a:ea typeface="+mn-ea"/>
                <a:cs typeface="+mn-cs"/>
              </a:rPr>
              <a:t>Adjudicatario_Razon_Social</a:t>
            </a:r>
            <a:r>
              <a:rPr lang="es-ES" sz="1200" kern="1200" dirty="0">
                <a:solidFill>
                  <a:schemeClr val="tx1"/>
                </a:solidFill>
                <a:effectLst/>
                <a:latin typeface="+mn-lt"/>
                <a:ea typeface="+mn-ea"/>
                <a:cs typeface="+mn-cs"/>
              </a:rPr>
              <a:t>]) para generar la lista de todos los adjudicatarios sin repetir. Si se sienten cómodos, pueden anidar ORDENAR para que la lista aparezca alfabéticamente.</a:t>
            </a:r>
          </a:p>
          <a:p>
            <a:pPr lvl="1"/>
            <a:r>
              <a:rPr lang="es-ES" sz="1200" b="1" kern="1200" dirty="0">
                <a:solidFill>
                  <a:schemeClr val="tx1"/>
                </a:solidFill>
                <a:effectLst/>
                <a:latin typeface="+mn-lt"/>
                <a:ea typeface="+mn-ea"/>
                <a:cs typeface="+mn-cs"/>
              </a:rPr>
              <a:t>Crear Encabezados:</a:t>
            </a:r>
            <a:r>
              <a:rPr lang="es-ES" sz="1200" kern="1200" dirty="0">
                <a:solidFill>
                  <a:schemeClr val="tx1"/>
                </a:solidFill>
                <a:effectLst/>
                <a:latin typeface="+mn-lt"/>
                <a:ea typeface="+mn-ea"/>
                <a:cs typeface="+mn-cs"/>
              </a:rPr>
              <a:t> Al lado de la lista de adjudicatarios, crea tres encabezados: Importe Total Adjudicado, </a:t>
            </a:r>
            <a:r>
              <a:rPr lang="es-ES" sz="1200" kern="1200" dirty="0" err="1">
                <a:solidFill>
                  <a:schemeClr val="tx1"/>
                </a:solidFill>
                <a:effectLst/>
                <a:latin typeface="+mn-lt"/>
                <a:ea typeface="+mn-ea"/>
                <a:cs typeface="+mn-cs"/>
              </a:rPr>
              <a:t>Nº</a:t>
            </a:r>
            <a:r>
              <a:rPr lang="es-ES" sz="1200" kern="1200" dirty="0">
                <a:solidFill>
                  <a:schemeClr val="tx1"/>
                </a:solidFill>
                <a:effectLst/>
                <a:latin typeface="+mn-lt"/>
                <a:ea typeface="+mn-ea"/>
                <a:cs typeface="+mn-cs"/>
              </a:rPr>
              <a:t> de Contratos y Importe Promedio por Contrato.</a:t>
            </a:r>
          </a:p>
          <a:p>
            <a:pPr lvl="1"/>
            <a:r>
              <a:rPr lang="es-ES" sz="1200" b="1" kern="1200" dirty="0">
                <a:solidFill>
                  <a:schemeClr val="tx1"/>
                </a:solidFill>
                <a:effectLst/>
                <a:latin typeface="+mn-lt"/>
                <a:ea typeface="+mn-ea"/>
                <a:cs typeface="+mn-cs"/>
              </a:rPr>
              <a:t>Calcular las Métricas:</a:t>
            </a:r>
            <a:r>
              <a:rPr lang="es-ES" sz="1200" kern="1200" dirty="0">
                <a:solidFill>
                  <a:schemeClr val="tx1"/>
                </a:solidFill>
                <a:effectLst/>
                <a:latin typeface="+mn-lt"/>
                <a:ea typeface="+mn-ea"/>
                <a:cs typeface="+mn-cs"/>
              </a:rPr>
              <a:t> Para cada adjudicatario de la lista, rellena las tres columnas utilizando las funciones CONJUNTO correspondientes.</a:t>
            </a:r>
          </a:p>
          <a:p>
            <a:pPr lvl="2"/>
            <a:r>
              <a:rPr lang="es-ES" sz="1200" kern="1200" dirty="0">
                <a:solidFill>
                  <a:schemeClr val="tx1"/>
                </a:solidFill>
                <a:effectLst/>
                <a:latin typeface="+mn-lt"/>
                <a:ea typeface="+mn-ea"/>
                <a:cs typeface="+mn-cs"/>
              </a:rPr>
              <a:t>Deberán usar SUMAR.SI.CONJUNTO para el importe total.</a:t>
            </a:r>
          </a:p>
          <a:p>
            <a:pPr lvl="2"/>
            <a:r>
              <a:rPr lang="es-ES" sz="1200" kern="1200" dirty="0">
                <a:solidFill>
                  <a:schemeClr val="tx1"/>
                </a:solidFill>
                <a:effectLst/>
                <a:latin typeface="+mn-lt"/>
                <a:ea typeface="+mn-ea"/>
                <a:cs typeface="+mn-cs"/>
              </a:rPr>
              <a:t>Deberán usar CONTAR.SI.CONJUNTO para el número de contratos.</a:t>
            </a:r>
          </a:p>
          <a:p>
            <a:pPr lvl="2"/>
            <a:r>
              <a:rPr lang="es-ES" sz="1200" kern="1200" dirty="0">
                <a:solidFill>
                  <a:schemeClr val="tx1"/>
                </a:solidFill>
                <a:effectLst/>
                <a:latin typeface="+mn-lt"/>
                <a:ea typeface="+mn-ea"/>
                <a:cs typeface="+mn-cs"/>
              </a:rPr>
              <a:t>Deberán usar PROMEDIO.SI.CONJUNTO para el importe promedio.</a:t>
            </a:r>
          </a:p>
          <a:p>
            <a:pPr lvl="1"/>
            <a:r>
              <a:rPr lang="es-ES" sz="1200" b="1" kern="1200" dirty="0">
                <a:solidFill>
                  <a:schemeClr val="tx1"/>
                </a:solidFill>
                <a:effectLst/>
                <a:latin typeface="+mn-lt"/>
                <a:ea typeface="+mn-ea"/>
                <a:cs typeface="+mn-cs"/>
              </a:rPr>
              <a:t>(Bonus):</a:t>
            </a:r>
            <a:r>
              <a:rPr lang="es-ES" sz="1200" kern="1200" dirty="0">
                <a:solidFill>
                  <a:schemeClr val="tx1"/>
                </a:solidFill>
                <a:effectLst/>
                <a:latin typeface="+mn-lt"/>
                <a:ea typeface="+mn-ea"/>
                <a:cs typeface="+mn-cs"/>
              </a:rPr>
              <a:t> Utiliza el </a:t>
            </a:r>
            <a:r>
              <a:rPr lang="es-ES" sz="1200" b="1" kern="1200" dirty="0">
                <a:solidFill>
                  <a:schemeClr val="tx1"/>
                </a:solidFill>
                <a:effectLst/>
                <a:latin typeface="+mn-lt"/>
                <a:ea typeface="+mn-ea"/>
                <a:cs typeface="+mn-cs"/>
              </a:rPr>
              <a:t>Formato Condicional</a:t>
            </a:r>
            <a:r>
              <a:rPr lang="es-ES" sz="1200" kern="1200" dirty="0">
                <a:solidFill>
                  <a:schemeClr val="tx1"/>
                </a:solidFill>
                <a:effectLst/>
                <a:latin typeface="+mn-lt"/>
                <a:ea typeface="+mn-ea"/>
                <a:cs typeface="+mn-cs"/>
              </a:rPr>
              <a:t> (pestaña Inicio) para aplicar una "barra de datos" a la columna Importe Total Adjudicado y así visualizar rápidamente qué adjudicatarios tienen un mayor volumen de negocio.</a:t>
            </a:r>
          </a:p>
          <a:p>
            <a:pPr lvl="0"/>
            <a:r>
              <a:rPr lang="es-ES" sz="1200" b="1" kern="1200" dirty="0">
                <a:solidFill>
                  <a:schemeClr val="tx1"/>
                </a:solidFill>
                <a:effectLst/>
                <a:latin typeface="+mn-lt"/>
                <a:ea typeface="+mn-ea"/>
                <a:cs typeface="+mn-cs"/>
              </a:rPr>
              <a:t>Rol del Formador:</a:t>
            </a:r>
            <a:r>
              <a:rPr lang="es-ES" sz="1200" kern="1200" dirty="0">
                <a:solidFill>
                  <a:schemeClr val="tx1"/>
                </a:solidFill>
                <a:effectLst/>
                <a:latin typeface="+mn-lt"/>
                <a:ea typeface="+mn-ea"/>
                <a:cs typeface="+mn-cs"/>
              </a:rPr>
              <a:t> Circula y ayuda a los alumnos a construir las fórmulas, asegurándose de que entienden la sintaxis y que referencian correctamente la celda del adjudicatario en lugar de escribir el nombre en la fórmula.</a:t>
            </a:r>
          </a:p>
          <a:p>
            <a:pPr lvl="0"/>
            <a:r>
              <a:rPr lang="es-ES" sz="1200" b="1" kern="1200" dirty="0">
                <a:solidFill>
                  <a:schemeClr val="tx1"/>
                </a:solidFill>
                <a:effectLst/>
                <a:latin typeface="+mn-lt"/>
                <a:ea typeface="+mn-ea"/>
                <a:cs typeface="+mn-cs"/>
              </a:rPr>
              <a:t>Cierre del Apartado:</a:t>
            </a:r>
            <a:r>
              <a:rPr lang="es-ES" sz="1200" kern="1200" dirty="0">
                <a:solidFill>
                  <a:schemeClr val="tx1"/>
                </a:solidFill>
                <a:effectLst/>
                <a:latin typeface="+mn-lt"/>
                <a:ea typeface="+mn-ea"/>
                <a:cs typeface="+mn-cs"/>
              </a:rPr>
              <a:t> "Felicidades. Acaban de crear un informe de resumen avanzado que responde a preguntas complejas. Han combinado las funciones de matrices dinámicas que vimos antes para generar la lista de análisis, y las funciones de agregación condicional para realizar los cálculos. Estas dos familias de funciones son el 90% de lo que necesitarán para la mayoría de sus tareas de resumen y análisis de datos."</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28</a:t>
            </a:fld>
            <a:endParaRPr lang="en-US"/>
          </a:p>
        </p:txBody>
      </p:sp>
    </p:spTree>
    <p:extLst>
      <p:ext uri="{BB962C8B-B14F-4D97-AF65-F5344CB8AC3E}">
        <p14:creationId xmlns:p14="http://schemas.microsoft.com/office/powerpoint/2010/main" val="40522052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13BFC5-F242-A090-83FB-5E51823B2337}"/>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99B05CEE-E118-CE02-FD93-B833992DE806}"/>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360758C2-FEA5-84A9-E8F1-35DEE9CBD973}"/>
              </a:ext>
            </a:extLst>
          </p:cNvPr>
          <p:cNvSpPr>
            <a:spLocks noGrp="1"/>
          </p:cNvSpPr>
          <p:nvPr>
            <p:ph type="body" idx="1"/>
          </p:nvPr>
        </p:nvSpPr>
        <p:spPr/>
        <p:txBody>
          <a:bodyPr/>
          <a:lstStyle/>
          <a:p>
            <a:endParaRPr lang="es-ES" dirty="0"/>
          </a:p>
        </p:txBody>
      </p:sp>
      <p:sp>
        <p:nvSpPr>
          <p:cNvPr id="4" name="Marcador de número de diapositiva 3">
            <a:extLst>
              <a:ext uri="{FF2B5EF4-FFF2-40B4-BE49-F238E27FC236}">
                <a16:creationId xmlns:a16="http://schemas.microsoft.com/office/drawing/2014/main" id="{38D6DAEB-4E96-FC21-195E-A3E52F643E70}"/>
              </a:ext>
            </a:extLst>
          </p:cNvPr>
          <p:cNvSpPr>
            <a:spLocks noGrp="1"/>
          </p:cNvSpPr>
          <p:nvPr>
            <p:ph type="sldNum" sz="quarter" idx="5"/>
          </p:nvPr>
        </p:nvSpPr>
        <p:spPr/>
        <p:txBody>
          <a:bodyPr/>
          <a:lstStyle/>
          <a:p>
            <a:fld id="{7CD23216-BA11-8746-B864-8607E0F5103B}" type="slidenum">
              <a:rPr lang="en-US" smtClean="0"/>
              <a:t>29</a:t>
            </a:fld>
            <a:endParaRPr lang="en-US"/>
          </a:p>
        </p:txBody>
      </p:sp>
    </p:spTree>
    <p:extLst>
      <p:ext uri="{BB962C8B-B14F-4D97-AF65-F5344CB8AC3E}">
        <p14:creationId xmlns:p14="http://schemas.microsoft.com/office/powerpoint/2010/main" val="10320656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2BCE2F-B844-5350-C387-8523BE313714}"/>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24079783-04F8-7AA5-FB07-B7DAF3C23C88}"/>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13FE5556-03F2-D8E3-1AD3-97AE7B41CA1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1B.4</a:t>
            </a:r>
            <a:endParaRPr lang="es-ES" dirty="0">
              <a:effectLst/>
            </a:endParaRPr>
          </a:p>
          <a:p>
            <a:pPr lvl="0"/>
            <a:endParaRPr lang="es-ES" sz="1200" b="1" kern="1200" dirty="0">
              <a:solidFill>
                <a:schemeClr val="tx1"/>
              </a:solidFill>
              <a:effectLst/>
              <a:latin typeface="+mn-lt"/>
              <a:ea typeface="+mn-ea"/>
              <a:cs typeface="+mn-cs"/>
            </a:endParaRPr>
          </a:p>
          <a:p>
            <a:pPr lvl="0"/>
            <a:endParaRPr lang="es-ES" sz="1200" b="1"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Título: "Dominando el Calendario: Cálculos Precisos con Fechas"</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La diapositiva muestra iconos para "plazo", "vencimiento" y "antigüedad".</a:t>
            </a:r>
          </a:p>
          <a:p>
            <a:pPr lvl="0"/>
            <a:r>
              <a:rPr lang="es-ES" sz="1200" b="1" kern="1200" dirty="0">
                <a:solidFill>
                  <a:schemeClr val="tx1"/>
                </a:solidFill>
                <a:effectLst/>
                <a:latin typeface="+mn-lt"/>
                <a:ea typeface="+mn-ea"/>
                <a:cs typeface="+mn-cs"/>
              </a:rPr>
              <a:t>Discurso del Formador:</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"Vamos a cerrar este módulo de fórmulas con dos de los tipos de datos más comunes y, a veces, más frustrantes: las fechas y el texto. Empecemos por el tiempo."</a:t>
            </a:r>
          </a:p>
          <a:p>
            <a:pPr lvl="1"/>
            <a:r>
              <a:rPr lang="es-ES" sz="1200" kern="1200" dirty="0">
                <a:solidFill>
                  <a:schemeClr val="tx1"/>
                </a:solidFill>
                <a:effectLst/>
                <a:latin typeface="+mn-lt"/>
                <a:ea typeface="+mn-ea"/>
                <a:cs typeface="+mn-cs"/>
              </a:rPr>
              <a:t>"Lo primero y más importante que debéis saber es que </a:t>
            </a:r>
            <a:r>
              <a:rPr lang="es-ES" sz="1200" b="1" kern="1200" dirty="0">
                <a:solidFill>
                  <a:schemeClr val="tx1"/>
                </a:solidFill>
                <a:effectLst/>
                <a:latin typeface="+mn-lt"/>
                <a:ea typeface="+mn-ea"/>
                <a:cs typeface="+mn-cs"/>
              </a:rPr>
              <a:t>para Excel, una fecha es un número</a:t>
            </a:r>
            <a:r>
              <a:rPr lang="es-ES" sz="1200" kern="1200" dirty="0">
                <a:solidFill>
                  <a:schemeClr val="tx1"/>
                </a:solidFill>
                <a:effectLst/>
                <a:latin typeface="+mn-lt"/>
                <a:ea typeface="+mn-ea"/>
                <a:cs typeface="+mn-cs"/>
              </a:rPr>
              <a:t>. Concretamente, es el número de días que han pasado desde el 1 de enero de 1900. El día de hoy es, para Excel, el número [ej. 45870]. Que lo veamos como '</a:t>
            </a:r>
            <a:r>
              <a:rPr lang="es-ES" sz="1200" kern="1200" dirty="0" err="1">
                <a:solidFill>
                  <a:schemeClr val="tx1"/>
                </a:solidFill>
                <a:effectLst/>
                <a:latin typeface="+mn-lt"/>
                <a:ea typeface="+mn-ea"/>
                <a:cs typeface="+mn-cs"/>
              </a:rPr>
              <a:t>dd</a:t>
            </a:r>
            <a:r>
              <a:rPr lang="es-ES" sz="1200" kern="1200" dirty="0">
                <a:solidFill>
                  <a:schemeClr val="tx1"/>
                </a:solidFill>
                <a:effectLst/>
                <a:latin typeface="+mn-lt"/>
                <a:ea typeface="+mn-ea"/>
                <a:cs typeface="+mn-cs"/>
              </a:rPr>
              <a:t>/mm/</a:t>
            </a:r>
            <a:r>
              <a:rPr lang="es-ES" sz="1200" kern="1200" dirty="0" err="1">
                <a:solidFill>
                  <a:schemeClr val="tx1"/>
                </a:solidFill>
                <a:effectLst/>
                <a:latin typeface="+mn-lt"/>
                <a:ea typeface="+mn-ea"/>
                <a:cs typeface="+mn-cs"/>
              </a:rPr>
              <a:t>aaaa</a:t>
            </a:r>
            <a:r>
              <a:rPr lang="es-ES" sz="1200" kern="1200" dirty="0">
                <a:solidFill>
                  <a:schemeClr val="tx1"/>
                </a:solidFill>
                <a:effectLst/>
                <a:latin typeface="+mn-lt"/>
                <a:ea typeface="+mn-ea"/>
                <a:cs typeface="+mn-cs"/>
              </a:rPr>
              <a:t>' es solo un formato, una máscara. Entender esto es clave, porque significa que podemos hacer aritmética con las fechas: sumarlas, restarlas, etc."</a:t>
            </a:r>
          </a:p>
          <a:p>
            <a:endParaRPr lang="es-ES" dirty="0"/>
          </a:p>
        </p:txBody>
      </p:sp>
      <p:sp>
        <p:nvSpPr>
          <p:cNvPr id="4" name="Marcador de número de diapositiva 3">
            <a:extLst>
              <a:ext uri="{FF2B5EF4-FFF2-40B4-BE49-F238E27FC236}">
                <a16:creationId xmlns:a16="http://schemas.microsoft.com/office/drawing/2014/main" id="{CFEB3EB7-1A94-F403-A1C8-CAA9C6FC57F4}"/>
              </a:ext>
            </a:extLst>
          </p:cNvPr>
          <p:cNvSpPr>
            <a:spLocks noGrp="1"/>
          </p:cNvSpPr>
          <p:nvPr>
            <p:ph type="sldNum" sz="quarter" idx="5"/>
          </p:nvPr>
        </p:nvSpPr>
        <p:spPr/>
        <p:txBody>
          <a:bodyPr/>
          <a:lstStyle/>
          <a:p>
            <a:fld id="{7CD23216-BA11-8746-B864-8607E0F5103B}" type="slidenum">
              <a:rPr lang="en-US" smtClean="0"/>
              <a:t>30</a:t>
            </a:fld>
            <a:endParaRPr lang="en-US"/>
          </a:p>
        </p:txBody>
      </p:sp>
    </p:spTree>
    <p:extLst>
      <p:ext uri="{BB962C8B-B14F-4D97-AF65-F5344CB8AC3E}">
        <p14:creationId xmlns:p14="http://schemas.microsoft.com/office/powerpoint/2010/main" val="3556091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1B.4</a:t>
            </a:r>
            <a:endParaRPr lang="es-ES" dirty="0">
              <a:effectLst/>
            </a:endParaRPr>
          </a:p>
          <a:p>
            <a:pPr lvl="0"/>
            <a:endParaRPr lang="es-ES" sz="1200" b="1" kern="1200" dirty="0">
              <a:solidFill>
                <a:schemeClr val="tx1"/>
              </a:solidFill>
              <a:effectLst/>
              <a:latin typeface="+mn-lt"/>
              <a:ea typeface="+mn-ea"/>
              <a:cs typeface="+mn-cs"/>
            </a:endParaRPr>
          </a:p>
          <a:p>
            <a:pPr lvl="0"/>
            <a:endParaRPr lang="es-ES" sz="1200" b="1"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Proyecto: Calcular exactamente los Años, Meses y Días que una persona ha estado trabajando desde su fecha de Alta.</a:t>
            </a:r>
          </a:p>
          <a:p>
            <a:pPr lvl="1"/>
            <a:endParaRPr lang="es-ES" sz="1200" b="1"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Fichero Inicial: IB.4.Gestion Personal_inicial.xlsx</a:t>
            </a:r>
          </a:p>
          <a:p>
            <a:r>
              <a:rPr lang="es-ES" sz="1200" kern="1200" dirty="0">
                <a:solidFill>
                  <a:schemeClr val="tx1"/>
                </a:solidFill>
                <a:effectLst/>
                <a:latin typeface="+mn-lt"/>
                <a:ea typeface="+mn-ea"/>
                <a:cs typeface="+mn-cs"/>
              </a:rPr>
              <a:t>Fichero Final. IB.4.Gestion Personal_final.xlsx</a:t>
            </a:r>
          </a:p>
          <a:p>
            <a:r>
              <a:rPr lang="es-ES" sz="1200" kern="1200" dirty="0">
                <a:solidFill>
                  <a:schemeClr val="tx1"/>
                </a:solidFill>
                <a:effectLst/>
                <a:latin typeface="+mn-lt"/>
                <a:ea typeface="+mn-ea"/>
                <a:cs typeface="+mn-cs"/>
              </a:rPr>
              <a:t>Para ello primero calcularemos los años completos que han pasado, luego los meses y por último los días.</a:t>
            </a:r>
          </a:p>
          <a:p>
            <a:r>
              <a:rPr lang="es-ES" sz="1200" kern="1200" dirty="0">
                <a:solidFill>
                  <a:schemeClr val="tx1"/>
                </a:solidFill>
                <a:effectLst/>
                <a:latin typeface="+mn-lt"/>
                <a:ea typeface="+mn-ea"/>
                <a:cs typeface="+mn-cs"/>
              </a:rPr>
              <a:t>Nos ayudaremos de las funciones DIA, MES y AÑO que devuelven el día, mes y año de una fecha. Ejemplo.</a:t>
            </a:r>
          </a:p>
          <a:p>
            <a:pPr lvl="2"/>
            <a:r>
              <a:rPr lang="es-ES" sz="1200" kern="1200" dirty="0">
                <a:solidFill>
                  <a:schemeClr val="tx1"/>
                </a:solidFill>
                <a:effectLst/>
                <a:latin typeface="+mn-lt"/>
                <a:ea typeface="+mn-ea"/>
                <a:cs typeface="+mn-cs"/>
              </a:rPr>
              <a:t>=DIA(10/9/2025)   Resultado 10</a:t>
            </a:r>
          </a:p>
          <a:p>
            <a:pPr lvl="2"/>
            <a:r>
              <a:rPr lang="es-ES" sz="1200" kern="1200" dirty="0">
                <a:solidFill>
                  <a:schemeClr val="tx1"/>
                </a:solidFill>
                <a:effectLst/>
                <a:latin typeface="+mn-lt"/>
                <a:ea typeface="+mn-ea"/>
                <a:cs typeface="+mn-cs"/>
              </a:rPr>
              <a:t>=MES(10/9/2025) Resultado 9</a:t>
            </a:r>
          </a:p>
          <a:p>
            <a:pPr lvl="2"/>
            <a:r>
              <a:rPr lang="es-ES" sz="1200" kern="1200" dirty="0">
                <a:solidFill>
                  <a:schemeClr val="tx1"/>
                </a:solidFill>
                <a:effectLst/>
                <a:latin typeface="+mn-lt"/>
                <a:ea typeface="+mn-ea"/>
                <a:cs typeface="+mn-cs"/>
              </a:rPr>
              <a:t>=AÑO(10/9/2025) Resultado 2025</a:t>
            </a:r>
          </a:p>
          <a:p>
            <a:r>
              <a:rPr lang="es-ES" sz="1200" kern="1200" dirty="0">
                <a:solidFill>
                  <a:schemeClr val="tx1"/>
                </a:solidFill>
                <a:effectLst/>
                <a:latin typeface="+mn-lt"/>
                <a:ea typeface="+mn-ea"/>
                <a:cs typeface="+mn-cs"/>
              </a:rPr>
              <a:t>Para calcular los años hay que tener en cuenta si el día/mes de la fecha inicial es menor que el de la fecha final. Ejemplo:</a:t>
            </a:r>
          </a:p>
          <a:p>
            <a:r>
              <a:rPr lang="es-ES" sz="1200" b="1" kern="1200" dirty="0">
                <a:solidFill>
                  <a:schemeClr val="tx1"/>
                </a:solidFill>
                <a:effectLst/>
                <a:latin typeface="+mn-lt"/>
                <a:ea typeface="+mn-ea"/>
                <a:cs typeface="+mn-cs"/>
              </a:rPr>
              <a:t>Fecha Inicial</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Fecha Final</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Años Pasados</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Explicación</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10/4/2024</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10/9/2025</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1</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Como 10 de Septiembre &gt;=10 de Abril entonces se restan los años:</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Años pasados=2025-2024=1</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10/4/2024</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8/3/2025</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0</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Como 8 de Marzo&lt;10 de Abril entonces se restan los años menos uno:</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Años pasados=2025-2024-1=0</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 </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Supongamos Fecha inicial en A2 y Fecha final en B2</a:t>
            </a:r>
          </a:p>
          <a:p>
            <a:pPr lvl="2"/>
            <a:r>
              <a:rPr lang="es-ES" sz="1200" kern="1200" dirty="0">
                <a:solidFill>
                  <a:schemeClr val="tx1"/>
                </a:solidFill>
                <a:effectLst/>
                <a:latin typeface="+mn-lt"/>
                <a:ea typeface="+mn-ea"/>
                <a:cs typeface="+mn-cs"/>
              </a:rPr>
              <a:t>La formula para el año será teniendo en cuenta lo visto en la tabla y que se restará -1 cuando el mes final sea mayor o si es el mismo, que el día sea mayor que el inicial.</a:t>
            </a:r>
          </a:p>
          <a:p>
            <a:pPr lvl="2"/>
            <a:r>
              <a:rPr lang="es-ES" sz="1200" kern="1200" dirty="0">
                <a:solidFill>
                  <a:schemeClr val="tx1"/>
                </a:solidFill>
                <a:effectLst/>
                <a:latin typeface="+mn-lt"/>
                <a:ea typeface="+mn-ea"/>
                <a:cs typeface="+mn-cs"/>
              </a:rPr>
              <a:t>Años =SI(O(MES(B2)&lt;MES(A2);Y(MES(B2)=MES(A2);DIA(B2)&lt;DIA(A2)));AÑO(B2)-AÑO(A2)-1;AÑO(B2)-AÑO(A2))</a:t>
            </a:r>
          </a:p>
          <a:p>
            <a:r>
              <a:rPr lang="es-ES" sz="1200" kern="1200" dirty="0">
                <a:solidFill>
                  <a:schemeClr val="tx1"/>
                </a:solidFill>
                <a:effectLst/>
                <a:latin typeface="+mn-lt"/>
                <a:ea typeface="+mn-ea"/>
                <a:cs typeface="+mn-cs"/>
              </a:rPr>
              <a:t>Para calcular los meses el razonamiento es similar y se utilizará el resto de la división RESIDUO(</a:t>
            </a:r>
            <a:r>
              <a:rPr lang="es-ES" sz="1200" kern="1200" dirty="0" err="1">
                <a:solidFill>
                  <a:schemeClr val="tx1"/>
                </a:solidFill>
                <a:effectLst/>
                <a:latin typeface="+mn-lt"/>
                <a:ea typeface="+mn-ea"/>
                <a:cs typeface="+mn-cs"/>
              </a:rPr>
              <a:t>Dividendo;Divisor</a:t>
            </a:r>
            <a:r>
              <a:rPr lang="es-ES" sz="1200" kern="1200" dirty="0">
                <a:solidFill>
                  <a:schemeClr val="tx1"/>
                </a:solidFill>
                <a:effectLst/>
                <a:latin typeface="+mn-lt"/>
                <a:ea typeface="+mn-ea"/>
                <a:cs typeface="+mn-cs"/>
              </a:rPr>
              <a:t>). Ejemplo RESIDUO(10;12)= 10. Lo aplicaremos para calcular diferencias entre los meses. Por ejemplo si tenemos 05/12/2024 y 06/12/2025 han pasado 11 meses 1 días, faltando un día para el año. Si restamos los mes final(11) al inicial(12) nos saldría -1, lo que dificultaría el cálculo de meses. Ahí entre RESIDUO pues RESIDUO(-1;12)=11 que son los meses que queríamos obtener.</a:t>
            </a:r>
          </a:p>
          <a:p>
            <a:r>
              <a:rPr lang="es-ES" sz="1200" kern="1200" dirty="0">
                <a:solidFill>
                  <a:schemeClr val="tx1"/>
                </a:solidFill>
                <a:effectLst/>
                <a:latin typeface="+mn-lt"/>
                <a:ea typeface="+mn-ea"/>
                <a:cs typeface="+mn-cs"/>
              </a:rPr>
              <a:t>Lo siguiente a tener en cuenta es que el día del mes haya pasado o no, al igual que en el año se restará 1 si el día del mes no ha pasado.</a:t>
            </a:r>
          </a:p>
          <a:p>
            <a:r>
              <a:rPr lang="es-ES" sz="1200" b="1" kern="1200" dirty="0">
                <a:solidFill>
                  <a:schemeClr val="tx1"/>
                </a:solidFill>
                <a:effectLst/>
                <a:latin typeface="+mn-lt"/>
                <a:ea typeface="+mn-ea"/>
                <a:cs typeface="+mn-cs"/>
              </a:rPr>
              <a:t>Fecha Inicial</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Fecha Final</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Meses Pasados</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Explicación</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10/4/2024</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10/9/2025</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5</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Como 10 &gt;=10 entonces se restan los meses:</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Meses pasados=9-4=5</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11/4/2024</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10/9/2025</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4</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Como 10 &lt;11 entonces se restan los meses menos uno:</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meses pasados=9-4-1=5</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 </a:t>
            </a:r>
          </a:p>
          <a:p>
            <a:r>
              <a:rPr lang="es-ES" sz="1200" kern="1200" dirty="0">
                <a:solidFill>
                  <a:schemeClr val="tx1"/>
                </a:solidFill>
                <a:effectLst/>
                <a:latin typeface="+mn-lt"/>
                <a:ea typeface="+mn-ea"/>
                <a:cs typeface="+mn-cs"/>
              </a:rPr>
              <a:t>Quedando la formula así:</a:t>
            </a:r>
          </a:p>
          <a:p>
            <a:pPr lvl="2"/>
            <a:r>
              <a:rPr lang="es-ES" sz="1200" kern="1200" dirty="0">
                <a:solidFill>
                  <a:schemeClr val="tx1"/>
                </a:solidFill>
                <a:effectLst/>
                <a:latin typeface="+mn-lt"/>
                <a:ea typeface="+mn-ea"/>
                <a:cs typeface="+mn-cs"/>
              </a:rPr>
              <a:t>Meses </a:t>
            </a:r>
          </a:p>
          <a:p>
            <a:r>
              <a:rPr lang="es-ES" sz="1200" kern="1200" dirty="0">
                <a:solidFill>
                  <a:schemeClr val="tx1"/>
                </a:solidFill>
                <a:effectLst/>
                <a:latin typeface="+mn-lt"/>
                <a:ea typeface="+mn-ea"/>
                <a:cs typeface="+mn-cs"/>
              </a:rPr>
              <a:t>=SI(DIA(B2)&gt;=DIA(A2);RESIDUO(MES(B2)-MES(A2);12);RESIDUO(MES(B2)-MES(A2)-1;12))</a:t>
            </a:r>
          </a:p>
          <a:p>
            <a:r>
              <a:rPr lang="es-ES" sz="1200" kern="1200" dirty="0">
                <a:solidFill>
                  <a:schemeClr val="tx1"/>
                </a:solidFill>
                <a:effectLst/>
                <a:latin typeface="+mn-lt"/>
                <a:ea typeface="+mn-ea"/>
                <a:cs typeface="+mn-cs"/>
              </a:rPr>
              <a:t>	Por último, para el calculo de días hay dos opciones, que el día final&gt;=día inicial con lo que el calculo es solo una resta, pero si no, hay que contar los días que faltan hasta final de mes anterior de la fecha final (función FIN.MES) y sumarle los días pasados. Vemos dos ejemplos:</a:t>
            </a:r>
          </a:p>
          <a:p>
            <a:r>
              <a:rPr lang="es-ES" sz="1200" b="1" kern="1200" dirty="0">
                <a:solidFill>
                  <a:schemeClr val="tx1"/>
                </a:solidFill>
                <a:effectLst/>
                <a:latin typeface="+mn-lt"/>
                <a:ea typeface="+mn-ea"/>
                <a:cs typeface="+mn-cs"/>
              </a:rPr>
              <a:t>Fecha Inicial</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Fecha Final</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Días Pasados</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Explicación</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10/4/2024</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10/9/2025</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0</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Como 10 &gt;=10 entonces se restan los días:</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días pasados=10-10=0 (Es decir 5 meses justos)</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11/4/2024</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10/9/2025</a:t>
            </a:r>
            <a:endParaRPr lang="es-ES" sz="140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4</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Como 10 &lt;11 hay que calcular los días de Agosto (mes anterior al 9) que son 31. Y sumarle los días pasado de septiembre (10):</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31-11=20 días faltan en Agosto desde el 11. </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días pasados=20+10=30</a:t>
            </a:r>
            <a:endParaRPr lang="es-ES" sz="14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 </a:t>
            </a:r>
          </a:p>
          <a:p>
            <a:r>
              <a:rPr lang="es-ES" sz="1200" kern="1200" dirty="0">
                <a:solidFill>
                  <a:schemeClr val="tx1"/>
                </a:solidFill>
                <a:effectLst/>
                <a:latin typeface="+mn-lt"/>
                <a:ea typeface="+mn-ea"/>
                <a:cs typeface="+mn-cs"/>
              </a:rPr>
              <a:t>En la Fig. 35 se muestra el detalle desglosado del calculo de la fecha del día. (Imagen de fichero IB.4.Gestion Personal Final.xlsx </a:t>
            </a:r>
          </a:p>
          <a:p>
            <a:r>
              <a:rPr lang="es-ES" sz="1200" i="1" kern="1200" dirty="0">
                <a:solidFill>
                  <a:schemeClr val="tx1"/>
                </a:solidFill>
                <a:effectLst/>
                <a:latin typeface="+mn-lt"/>
                <a:ea typeface="+mn-ea"/>
                <a:cs typeface="+mn-cs"/>
              </a:rPr>
              <a:t>Fig. 35. Cálculo de años, meses y días entre dos fecha. Detalle cálculo días en columna F</a:t>
            </a:r>
          </a:p>
          <a:p>
            <a:r>
              <a:rPr lang="es-ES" sz="1200" kern="1200" dirty="0">
                <a:solidFill>
                  <a:schemeClr val="tx1"/>
                </a:solidFill>
                <a:effectLst/>
                <a:latin typeface="+mn-lt"/>
                <a:ea typeface="+mn-ea"/>
                <a:cs typeface="+mn-cs"/>
              </a:rPr>
              <a:t>La ecuación completa para el </a:t>
            </a:r>
            <a:r>
              <a:rPr lang="es-ES" sz="1200" kern="1200" dirty="0" err="1">
                <a:solidFill>
                  <a:schemeClr val="tx1"/>
                </a:solidFill>
                <a:effectLst/>
                <a:latin typeface="+mn-lt"/>
                <a:ea typeface="+mn-ea"/>
                <a:cs typeface="+mn-cs"/>
              </a:rPr>
              <a:t>cáculo</a:t>
            </a:r>
            <a:r>
              <a:rPr lang="es-ES" sz="1200" kern="1200" dirty="0">
                <a:solidFill>
                  <a:schemeClr val="tx1"/>
                </a:solidFill>
                <a:effectLst/>
                <a:latin typeface="+mn-lt"/>
                <a:ea typeface="+mn-ea"/>
                <a:cs typeface="+mn-cs"/>
              </a:rPr>
              <a:t> del día en B6 es:</a:t>
            </a:r>
          </a:p>
          <a:p>
            <a:pPr lvl="2"/>
            <a:r>
              <a:rPr lang="es-ES" sz="1200" kern="1200" dirty="0">
                <a:solidFill>
                  <a:schemeClr val="tx1"/>
                </a:solidFill>
                <a:effectLst/>
                <a:latin typeface="+mn-lt"/>
                <a:ea typeface="+mn-ea"/>
                <a:cs typeface="+mn-cs"/>
              </a:rPr>
              <a:t>=SI(DIA(B2)&gt;=DIA(A2);DIA(B2)-DIA(A2);DIA(FIN.MES(FECHA(AÑO(B2);MES(B2)-1;1);0))-DIA(A2)+DIA(B2))</a:t>
            </a:r>
          </a:p>
          <a:p>
            <a:pPr lvl="0"/>
            <a:r>
              <a:rPr lang="es-ES" sz="1200" kern="1200" dirty="0">
                <a:solidFill>
                  <a:schemeClr val="tx1"/>
                </a:solidFill>
                <a:effectLst/>
                <a:latin typeface="+mn-lt"/>
                <a:ea typeface="+mn-ea"/>
                <a:cs typeface="+mn-cs"/>
              </a:rPr>
              <a:t>Si aplicamos esas tres funciones a la hoja Empleados quedaría como se ve en la transparencia.</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31</a:t>
            </a:fld>
            <a:endParaRPr lang="en-US"/>
          </a:p>
        </p:txBody>
      </p:sp>
    </p:spTree>
    <p:extLst>
      <p:ext uri="{BB962C8B-B14F-4D97-AF65-F5344CB8AC3E}">
        <p14:creationId xmlns:p14="http://schemas.microsoft.com/office/powerpoint/2010/main" val="31255502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1B.4</a:t>
            </a:r>
            <a:endParaRPr lang="es-ES"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s-ES" sz="1200" kern="1200" dirty="0">
                <a:solidFill>
                  <a:schemeClr val="tx1"/>
                </a:solidFill>
                <a:effectLst/>
                <a:latin typeface="+mn-lt"/>
                <a:ea typeface="+mn-ea"/>
                <a:cs typeface="+mn-cs"/>
              </a:rPr>
              <a:t>"Tan importante como manejar números es manejar texto. A menudo necesitamos unir piezas de información para crear un identificador, o al revés, romper un código para analizar sus partes."</a:t>
            </a:r>
          </a:p>
          <a:p>
            <a:endParaRPr lang="es-ES" dirty="0"/>
          </a:p>
          <a:p>
            <a:r>
              <a:rPr lang="es-ES" dirty="0"/>
              <a:t>Se explicarán con el ejemplo </a:t>
            </a:r>
            <a:r>
              <a:rPr lang="es-ES" sz="1200" b="1" kern="1200" dirty="0" err="1">
                <a:solidFill>
                  <a:schemeClr val="tx1"/>
                </a:solidFill>
                <a:effectLst/>
                <a:latin typeface="+mn-lt"/>
                <a:ea typeface="+mn-ea"/>
                <a:cs typeface="+mn-cs"/>
              </a:rPr>
              <a:t>Gestion</a:t>
            </a:r>
            <a:r>
              <a:rPr lang="es-ES" sz="1200" b="1" kern="1200" dirty="0">
                <a:solidFill>
                  <a:schemeClr val="tx1"/>
                </a:solidFill>
                <a:effectLst/>
                <a:latin typeface="+mn-lt"/>
                <a:ea typeface="+mn-ea"/>
                <a:cs typeface="+mn-cs"/>
              </a:rPr>
              <a:t> Registros_inicial.xlsx </a:t>
            </a:r>
            <a:r>
              <a:rPr lang="es-ES" sz="1200" b="0" kern="1200" dirty="0">
                <a:solidFill>
                  <a:schemeClr val="tx1"/>
                </a:solidFill>
                <a:effectLst/>
                <a:latin typeface="+mn-lt"/>
                <a:ea typeface="+mn-ea"/>
                <a:cs typeface="+mn-cs"/>
              </a:rPr>
              <a:t>el resto de apartados: </a:t>
            </a:r>
          </a:p>
          <a:p>
            <a:pPr marL="0" marR="0" lvl="0" indent="0" algn="l" defTabSz="914400" rtl="0" eaLnBrk="1" fontAlgn="auto" latinLnBrk="0" hangingPunct="1">
              <a:lnSpc>
                <a:spcPct val="100000"/>
              </a:lnSpc>
              <a:spcBef>
                <a:spcPts val="0"/>
              </a:spcBef>
              <a:spcAft>
                <a:spcPts val="0"/>
              </a:spcAft>
              <a:buClrTx/>
              <a:buSzTx/>
              <a:buFontTx/>
              <a:buNone/>
              <a:tabLst/>
              <a:defRPr/>
            </a:pPr>
            <a:r>
              <a:rPr lang="es-ES" sz="1200" b="0" kern="1200" dirty="0">
                <a:solidFill>
                  <a:schemeClr val="tx1"/>
                </a:solidFill>
                <a:effectLst/>
                <a:latin typeface="+mn-lt"/>
                <a:ea typeface="+mn-ea"/>
                <a:cs typeface="+mn-cs"/>
              </a:rPr>
              <a:t>-</a:t>
            </a:r>
            <a:r>
              <a:rPr lang="es-ES" sz="1200" b="1" kern="1200" dirty="0">
                <a:solidFill>
                  <a:schemeClr val="tx1"/>
                </a:solidFill>
                <a:effectLst/>
                <a:latin typeface="+mn-lt"/>
                <a:ea typeface="+mn-ea"/>
                <a:cs typeface="+mn-cs"/>
              </a:rPr>
              <a:t>Unir Texto: El Operador &amp; (</a:t>
            </a:r>
            <a:r>
              <a:rPr lang="es-ES" sz="1200" b="1" kern="1200" dirty="0" err="1">
                <a:solidFill>
                  <a:schemeClr val="tx1"/>
                </a:solidFill>
                <a:effectLst/>
                <a:latin typeface="+mn-lt"/>
                <a:ea typeface="+mn-ea"/>
                <a:cs typeface="+mn-cs"/>
              </a:rPr>
              <a:t>Ampersand</a:t>
            </a:r>
            <a:r>
              <a:rPr lang="es-ES" sz="1200" b="1" kern="1200" dirty="0">
                <a:solidFill>
                  <a:schemeClr val="tx1"/>
                </a:solidFill>
                <a:effectLst/>
                <a:latin typeface="+mn-lt"/>
                <a:ea typeface="+mn-ea"/>
                <a:cs typeface="+mn-cs"/>
              </a:rPr>
              <a:t>)</a:t>
            </a:r>
            <a:endParaRPr lang="es-E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s-ES" dirty="0"/>
              <a:t>-</a:t>
            </a:r>
            <a:r>
              <a:rPr lang="es-ES" sz="1200" b="1" kern="1200" dirty="0">
                <a:solidFill>
                  <a:schemeClr val="tx1"/>
                </a:solidFill>
                <a:effectLst/>
                <a:latin typeface="+mn-lt"/>
                <a:ea typeface="+mn-ea"/>
                <a:cs typeface="+mn-cs"/>
              </a:rPr>
              <a:t>Extraer Texto: IZQUIERDA, DERECHA, EXTRAE</a:t>
            </a:r>
            <a:endParaRPr lang="es-ES" sz="1200" kern="1200" dirty="0">
              <a:solidFill>
                <a:schemeClr val="tx1"/>
              </a:solidFill>
              <a:effectLst/>
              <a:latin typeface="+mn-lt"/>
              <a:ea typeface="+mn-ea"/>
              <a:cs typeface="+mn-cs"/>
            </a:endParaRP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32</a:t>
            </a:fld>
            <a:endParaRPr lang="en-US"/>
          </a:p>
        </p:txBody>
      </p:sp>
    </p:spTree>
    <p:extLst>
      <p:ext uri="{BB962C8B-B14F-4D97-AF65-F5344CB8AC3E}">
        <p14:creationId xmlns:p14="http://schemas.microsoft.com/office/powerpoint/2010/main" val="16157927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1B.4 (Video)</a:t>
            </a:r>
            <a:endParaRPr lang="es-ES" dirty="0">
              <a:effectLst/>
            </a:endParaRPr>
          </a:p>
          <a:p>
            <a:endParaRPr lang="es-ES" sz="1200" kern="1200" dirty="0">
              <a:solidFill>
                <a:schemeClr val="tx1"/>
              </a:solidFill>
              <a:effectLst/>
              <a:latin typeface="+mn-lt"/>
              <a:ea typeface="+mn-ea"/>
              <a:cs typeface="+mn-cs"/>
            </a:endParaRPr>
          </a:p>
          <a:p>
            <a:endParaRPr lang="es-ES" sz="12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Como finalización de todo el Módulo 1 se quiere hacer un sistema dinámico para el cálculo de días festivos, en el que se pueda seleccionar la provincia y aparecerán todos los días festivos de esa provincia en 2025 y si se selecciona además una fecha en  concreto deberá mostrar si ese día es festivo. </a:t>
            </a:r>
          </a:p>
          <a:p>
            <a:endParaRPr lang="es-ES" sz="12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La segunda parte del proyecto también es una utilidad muy importante que es el cálculo de días laborables entre dos fechas, teniendo en cuenta la comunidad. </a:t>
            </a:r>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33</a:t>
            </a:fld>
            <a:endParaRPr lang="en-US"/>
          </a:p>
        </p:txBody>
      </p:sp>
    </p:spTree>
    <p:extLst>
      <p:ext uri="{BB962C8B-B14F-4D97-AF65-F5344CB8AC3E}">
        <p14:creationId xmlns:p14="http://schemas.microsoft.com/office/powerpoint/2010/main" val="142357803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3B1203-C424-26A3-1688-89AF682A593E}"/>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5AE7B0AD-CD11-E102-6BB3-F8FB6588197A}"/>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E5370F06-7ADD-7EFB-3AF2-DCE17C72803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kern="1200" dirty="0">
                <a:solidFill>
                  <a:schemeClr val="tx1"/>
                </a:solidFill>
                <a:effectLst/>
                <a:latin typeface="+mn-lt"/>
                <a:ea typeface="+mn-ea"/>
                <a:cs typeface="+mn-cs"/>
              </a:rPr>
              <a:t>Objetivo General del Módulo:</a:t>
            </a:r>
            <a:r>
              <a:rPr lang="es-ES" sz="1200" kern="1200" dirty="0">
                <a:solidFill>
                  <a:schemeClr val="tx1"/>
                </a:solidFill>
                <a:effectLst/>
                <a:latin typeface="+mn-lt"/>
                <a:ea typeface="+mn-ea"/>
                <a:cs typeface="+mn-cs"/>
              </a:rPr>
              <a:t> Capacitar al alumno para que automatice por completo el proceso de recogida, limpieza y consolidación de datos desde diversas fuentes. Al finalizar, el alumno será capaz de construir procesos de ETL (Extracción, Transformación y Carga) robustos y repetibles, que le permitirán actualizar informes complejos con un solo clic, ahorrando horas de trabajo manual.</a:t>
            </a:r>
          </a:p>
          <a:p>
            <a:endParaRPr lang="es-ES" dirty="0"/>
          </a:p>
        </p:txBody>
      </p:sp>
      <p:sp>
        <p:nvSpPr>
          <p:cNvPr id="4" name="Marcador de número de diapositiva 3">
            <a:extLst>
              <a:ext uri="{FF2B5EF4-FFF2-40B4-BE49-F238E27FC236}">
                <a16:creationId xmlns:a16="http://schemas.microsoft.com/office/drawing/2014/main" id="{8B9242D8-5EE2-7AE6-C938-8BB6076079E8}"/>
              </a:ext>
            </a:extLst>
          </p:cNvPr>
          <p:cNvSpPr>
            <a:spLocks noGrp="1"/>
          </p:cNvSpPr>
          <p:nvPr>
            <p:ph type="sldNum" sz="quarter" idx="5"/>
          </p:nvPr>
        </p:nvSpPr>
        <p:spPr/>
        <p:txBody>
          <a:bodyPr/>
          <a:lstStyle/>
          <a:p>
            <a:fld id="{7CD23216-BA11-8746-B864-8607E0F5103B}" type="slidenum">
              <a:rPr lang="en-US" smtClean="0"/>
              <a:t>34</a:t>
            </a:fld>
            <a:endParaRPr lang="en-US"/>
          </a:p>
        </p:txBody>
      </p:sp>
    </p:spTree>
    <p:extLst>
      <p:ext uri="{BB962C8B-B14F-4D97-AF65-F5344CB8AC3E}">
        <p14:creationId xmlns:p14="http://schemas.microsoft.com/office/powerpoint/2010/main" val="41789493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FEDBB0-F0C7-A843-43D1-D6029ED9F22A}"/>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1290E385-F2F3-8DD0-302A-CE1CA180B92E}"/>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08A18A6F-3235-67E4-BCFA-814DC01E329F}"/>
              </a:ext>
            </a:extLst>
          </p:cNvPr>
          <p:cNvSpPr>
            <a:spLocks noGrp="1"/>
          </p:cNvSpPr>
          <p:nvPr>
            <p:ph type="body" idx="1"/>
          </p:nvPr>
        </p:nvSpPr>
        <p:spPr/>
        <p:txBody>
          <a:bodyPr/>
          <a:lstStyle/>
          <a:p>
            <a:pPr lvl="0"/>
            <a:r>
              <a:rPr lang="es-ES" sz="1200" b="1" i="0" kern="1200" dirty="0">
                <a:solidFill>
                  <a:schemeClr val="tx1"/>
                </a:solidFill>
                <a:effectLst/>
                <a:latin typeface="+mn-lt"/>
                <a:ea typeface="+mn-ea"/>
                <a:cs typeface="+mn-cs"/>
              </a:rPr>
              <a:t>Apartado 2.1 </a:t>
            </a:r>
            <a:endParaRPr lang="es-ES" sz="1200" b="1" kern="1200" dirty="0">
              <a:solidFill>
                <a:schemeClr val="tx1"/>
              </a:solidFill>
              <a:effectLst/>
              <a:latin typeface="+mn-lt"/>
              <a:ea typeface="+mn-ea"/>
              <a:cs typeface="+mn-cs"/>
            </a:endParaRPr>
          </a:p>
          <a:p>
            <a:pPr lvl="0"/>
            <a:endParaRPr lang="es-ES" sz="1200" b="1"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Discurso del Formador y Demostración en Vivo:</a:t>
            </a:r>
            <a:endParaRPr lang="es-ES" sz="1200"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El Concepto ETL:</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Power</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 es un motor de </a:t>
            </a:r>
            <a:r>
              <a:rPr lang="es-ES" sz="1200" b="1" kern="1200" dirty="0">
                <a:solidFill>
                  <a:schemeClr val="tx1"/>
                </a:solidFill>
                <a:effectLst/>
                <a:latin typeface="+mn-lt"/>
                <a:ea typeface="+mn-ea"/>
                <a:cs typeface="+mn-cs"/>
              </a:rPr>
              <a:t>ETL</a:t>
            </a:r>
            <a:r>
              <a:rPr lang="es-ES" sz="1200" kern="1200" dirty="0">
                <a:solidFill>
                  <a:schemeClr val="tx1"/>
                </a:solidFill>
                <a:effectLst/>
                <a:latin typeface="+mn-lt"/>
                <a:ea typeface="+mn-ea"/>
                <a:cs typeface="+mn-cs"/>
              </a:rPr>
              <a:t>: Extraer, Transformar y Cargar. </a:t>
            </a:r>
            <a:r>
              <a:rPr lang="es-ES" sz="1200" b="1" kern="1200" dirty="0">
                <a:solidFill>
                  <a:schemeClr val="tx1"/>
                </a:solidFill>
                <a:effectLst/>
                <a:latin typeface="+mn-lt"/>
                <a:ea typeface="+mn-ea"/>
                <a:cs typeface="+mn-cs"/>
              </a:rPr>
              <a:t>Extrae</a:t>
            </a:r>
            <a:r>
              <a:rPr lang="es-ES" sz="1200" kern="1200" dirty="0">
                <a:solidFill>
                  <a:schemeClr val="tx1"/>
                </a:solidFill>
                <a:effectLst/>
                <a:latin typeface="+mn-lt"/>
                <a:ea typeface="+mn-ea"/>
                <a:cs typeface="+mn-cs"/>
              </a:rPr>
              <a:t> datos de casi cualquier fuente sin modificarlos. Les aplica una serie de </a:t>
            </a:r>
            <a:r>
              <a:rPr lang="es-ES" sz="1200" b="1" kern="1200" dirty="0">
                <a:solidFill>
                  <a:schemeClr val="tx1"/>
                </a:solidFill>
                <a:effectLst/>
                <a:latin typeface="+mn-lt"/>
                <a:ea typeface="+mn-ea"/>
                <a:cs typeface="+mn-cs"/>
              </a:rPr>
              <a:t>transformaciones</a:t>
            </a:r>
            <a:r>
              <a:rPr lang="es-ES" sz="1200" kern="1200" dirty="0">
                <a:solidFill>
                  <a:schemeClr val="tx1"/>
                </a:solidFill>
                <a:effectLst/>
                <a:latin typeface="+mn-lt"/>
                <a:ea typeface="+mn-ea"/>
                <a:cs typeface="+mn-cs"/>
              </a:rPr>
              <a:t> (limpieza, filtros, uniones) que nosotros le enseñamos a hacer una sola vez. Y finalmente, </a:t>
            </a:r>
            <a:r>
              <a:rPr lang="es-ES" sz="1200" b="1" kern="1200" dirty="0">
                <a:solidFill>
                  <a:schemeClr val="tx1"/>
                </a:solidFill>
                <a:effectLst/>
                <a:latin typeface="+mn-lt"/>
                <a:ea typeface="+mn-ea"/>
                <a:cs typeface="+mn-cs"/>
              </a:rPr>
              <a:t>Carga</a:t>
            </a:r>
            <a:r>
              <a:rPr lang="es-ES" sz="1200" kern="1200" dirty="0">
                <a:solidFill>
                  <a:schemeClr val="tx1"/>
                </a:solidFill>
                <a:effectLst/>
                <a:latin typeface="+mn-lt"/>
                <a:ea typeface="+mn-ea"/>
                <a:cs typeface="+mn-cs"/>
              </a:rPr>
              <a:t> el resultado limpio en una tabla de Excel, listo para el análisis."</a:t>
            </a:r>
          </a:p>
          <a:p>
            <a:pPr lvl="1"/>
            <a:r>
              <a:rPr lang="es-ES" sz="1200" b="1" kern="1200" dirty="0">
                <a:solidFill>
                  <a:schemeClr val="tx1"/>
                </a:solidFill>
                <a:effectLst/>
                <a:latin typeface="+mn-lt"/>
                <a:ea typeface="+mn-ea"/>
                <a:cs typeface="+mn-cs"/>
              </a:rPr>
              <a:t>Abriendo el Editor por Primera Vez:</a:t>
            </a:r>
            <a:r>
              <a:rPr lang="es-ES" sz="1200" kern="1200" dirty="0">
                <a:solidFill>
                  <a:schemeClr val="tx1"/>
                </a:solidFill>
                <a:effectLst/>
                <a:latin typeface="+mn-lt"/>
                <a:ea typeface="+mn-ea"/>
                <a:cs typeface="+mn-cs"/>
              </a:rPr>
              <a:t> "Vamos a verlo. Para entrar en este 'taller', vamos a la pestaña </a:t>
            </a:r>
            <a:r>
              <a:rPr lang="es-ES" sz="1200" b="1" kern="1200" dirty="0">
                <a:solidFill>
                  <a:schemeClr val="tx1"/>
                </a:solidFill>
                <a:effectLst/>
                <a:latin typeface="+mn-lt"/>
                <a:ea typeface="+mn-ea"/>
                <a:cs typeface="+mn-cs"/>
              </a:rPr>
              <a:t>Datos &gt; Obtener datos &gt; Desde un archivo &gt; Desde un libro de Excel</a:t>
            </a:r>
            <a:r>
              <a:rPr lang="es-ES" sz="1200" kern="1200" dirty="0">
                <a:solidFill>
                  <a:schemeClr val="tx1"/>
                </a:solidFill>
                <a:effectLst/>
                <a:latin typeface="+mn-lt"/>
                <a:ea typeface="+mn-ea"/>
                <a:cs typeface="+mn-cs"/>
              </a:rPr>
              <a:t>." (El formador selecciona un fichero simple, como el Gestion_Registros.xlsx que ya usamos).</a:t>
            </a:r>
          </a:p>
          <a:p>
            <a:pPr lvl="1"/>
            <a:r>
              <a:rPr lang="es-ES" sz="1200" kern="1200" dirty="0">
                <a:solidFill>
                  <a:schemeClr val="tx1"/>
                </a:solidFill>
                <a:effectLst/>
                <a:latin typeface="+mn-lt"/>
                <a:ea typeface="+mn-ea"/>
                <a:cs typeface="+mn-cs"/>
              </a:rPr>
              <a:t>"Al seleccionar una tabla y hacer clic en </a:t>
            </a:r>
            <a:r>
              <a:rPr lang="es-ES" sz="1200" b="1" kern="1200" dirty="0">
                <a:solidFill>
                  <a:schemeClr val="tx1"/>
                </a:solidFill>
                <a:effectLst/>
                <a:latin typeface="+mn-lt"/>
                <a:ea typeface="+mn-ea"/>
                <a:cs typeface="+mn-cs"/>
              </a:rPr>
              <a:t>'Transformar datos'</a:t>
            </a:r>
            <a:r>
              <a:rPr lang="es-ES" sz="1200" kern="1200" dirty="0">
                <a:solidFill>
                  <a:schemeClr val="tx1"/>
                </a:solidFill>
                <a:effectLst/>
                <a:latin typeface="+mn-lt"/>
                <a:ea typeface="+mn-ea"/>
                <a:cs typeface="+mn-cs"/>
              </a:rPr>
              <a:t>, no cargamos los datos directamente, sino que entramos en el Editor de </a:t>
            </a:r>
            <a:r>
              <a:rPr lang="es-ES" sz="1200" kern="1200" dirty="0" err="1">
                <a:solidFill>
                  <a:schemeClr val="tx1"/>
                </a:solidFill>
                <a:effectLst/>
                <a:latin typeface="+mn-lt"/>
                <a:ea typeface="+mn-ea"/>
                <a:cs typeface="+mn-cs"/>
              </a:rPr>
              <a:t>Power</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a:t>
            </a:r>
          </a:p>
          <a:p>
            <a:endParaRPr lang="es-ES" dirty="0"/>
          </a:p>
        </p:txBody>
      </p:sp>
      <p:sp>
        <p:nvSpPr>
          <p:cNvPr id="4" name="Marcador de número de diapositiva 3">
            <a:extLst>
              <a:ext uri="{FF2B5EF4-FFF2-40B4-BE49-F238E27FC236}">
                <a16:creationId xmlns:a16="http://schemas.microsoft.com/office/drawing/2014/main" id="{AE16ED07-D60C-2FC2-BF8C-052540B0BC6D}"/>
              </a:ext>
            </a:extLst>
          </p:cNvPr>
          <p:cNvSpPr>
            <a:spLocks noGrp="1"/>
          </p:cNvSpPr>
          <p:nvPr>
            <p:ph type="sldNum" sz="quarter" idx="5"/>
          </p:nvPr>
        </p:nvSpPr>
        <p:spPr/>
        <p:txBody>
          <a:bodyPr/>
          <a:lstStyle/>
          <a:p>
            <a:fld id="{7CD23216-BA11-8746-B864-8607E0F5103B}" type="slidenum">
              <a:rPr lang="en-US" smtClean="0"/>
              <a:t>35</a:t>
            </a:fld>
            <a:endParaRPr lang="en-US"/>
          </a:p>
        </p:txBody>
      </p:sp>
    </p:spTree>
    <p:extLst>
      <p:ext uri="{BB962C8B-B14F-4D97-AF65-F5344CB8AC3E}">
        <p14:creationId xmlns:p14="http://schemas.microsoft.com/office/powerpoint/2010/main" val="64474811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7ED90-9A84-ED2F-D223-3123B85658D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6A6F5354-87A3-38FB-D3E3-DF219B3A41F3}"/>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7B5BA8D6-9E4B-54B3-9979-7C24B38ED39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2.1 </a:t>
            </a:r>
            <a:endParaRPr lang="es-ES" sz="1200" b="1" kern="1200" dirty="0">
              <a:solidFill>
                <a:schemeClr val="tx1"/>
              </a:solidFill>
              <a:effectLst/>
              <a:latin typeface="+mn-lt"/>
              <a:ea typeface="+mn-ea"/>
              <a:cs typeface="+mn-cs"/>
            </a:endParaRPr>
          </a:p>
          <a:p>
            <a:pPr lvl="0"/>
            <a:endParaRPr lang="es-ES" sz="1200" b="1" kern="1200" dirty="0">
              <a:solidFill>
                <a:schemeClr val="tx1"/>
              </a:solidFill>
              <a:effectLst/>
              <a:latin typeface="+mn-lt"/>
              <a:ea typeface="+mn-ea"/>
              <a:cs typeface="+mn-cs"/>
            </a:endParaRPr>
          </a:p>
          <a:p>
            <a:pPr lvl="0"/>
            <a:endParaRPr lang="es-ES" sz="1200" b="1"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Discurso del Formador:</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"Hemos pasado 8 horas en el Módulo 1 aprendiendo a analizar y consultar datos una vez que están limpios y bien estructurados. Pero todos sabemos que en la realidad, los datos rara vez llegan así. A menudo, nos enfrentamos a un proceso como este: consolidar y limpiar información de múltiples fuentes, mes tras mes. Es un proceso lento, propenso a errores de 'copia y pega' y, francamente, tedioso."</a:t>
            </a:r>
          </a:p>
          <a:p>
            <a:pPr lvl="1"/>
            <a:r>
              <a:rPr lang="es-ES" sz="1200" kern="1200" dirty="0">
                <a:solidFill>
                  <a:schemeClr val="tx1"/>
                </a:solidFill>
                <a:effectLst/>
                <a:latin typeface="+mn-lt"/>
                <a:ea typeface="+mn-ea"/>
                <a:cs typeface="+mn-cs"/>
              </a:rPr>
              <a:t>"Hoy vamos a aprender a romper este ciclo. Vamos a descubrir una herramienta que la mayoría de usuarios de Excel desconoce, pero que es, sin duda, la más potente que se ha añadido a la aplicación en la última década. Se llama </a:t>
            </a:r>
            <a:r>
              <a:rPr lang="es-ES" sz="1200" b="1" kern="1200" dirty="0" err="1">
                <a:solidFill>
                  <a:schemeClr val="tx1"/>
                </a:solidFill>
                <a:effectLst/>
                <a:latin typeface="+mn-lt"/>
                <a:ea typeface="+mn-ea"/>
                <a:cs typeface="+mn-cs"/>
              </a:rPr>
              <a:t>Power</a:t>
            </a:r>
            <a:r>
              <a:rPr lang="es-ES" sz="1200" b="1" kern="1200" dirty="0">
                <a:solidFill>
                  <a:schemeClr val="tx1"/>
                </a:solidFill>
                <a:effectLst/>
                <a:latin typeface="+mn-lt"/>
                <a:ea typeface="+mn-ea"/>
                <a:cs typeface="+mn-cs"/>
              </a:rPr>
              <a:t> </a:t>
            </a:r>
            <a:r>
              <a:rPr lang="es-ES" sz="1200" b="1"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a:t>
            </a:r>
          </a:p>
          <a:p>
            <a:endParaRPr lang="es-ES" dirty="0"/>
          </a:p>
        </p:txBody>
      </p:sp>
      <p:sp>
        <p:nvSpPr>
          <p:cNvPr id="4" name="Marcador de número de diapositiva 3">
            <a:extLst>
              <a:ext uri="{FF2B5EF4-FFF2-40B4-BE49-F238E27FC236}">
                <a16:creationId xmlns:a16="http://schemas.microsoft.com/office/drawing/2014/main" id="{532A3499-0D0E-033D-AA08-C179376B1C98}"/>
              </a:ext>
            </a:extLst>
          </p:cNvPr>
          <p:cNvSpPr>
            <a:spLocks noGrp="1"/>
          </p:cNvSpPr>
          <p:nvPr>
            <p:ph type="sldNum" sz="quarter" idx="5"/>
          </p:nvPr>
        </p:nvSpPr>
        <p:spPr/>
        <p:txBody>
          <a:bodyPr/>
          <a:lstStyle/>
          <a:p>
            <a:fld id="{7CD23216-BA11-8746-B864-8607E0F5103B}" type="slidenum">
              <a:rPr lang="en-US" smtClean="0"/>
              <a:t>36</a:t>
            </a:fld>
            <a:endParaRPr lang="en-US"/>
          </a:p>
        </p:txBody>
      </p:sp>
    </p:spTree>
    <p:extLst>
      <p:ext uri="{BB962C8B-B14F-4D97-AF65-F5344CB8AC3E}">
        <p14:creationId xmlns:p14="http://schemas.microsoft.com/office/powerpoint/2010/main" val="246731343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63F4DC-9716-F8F5-5DB9-DEBD9C5F5901}"/>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0607D881-147D-F0B6-7937-3B7E22516627}"/>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7F586A6E-1666-05F6-DDF2-559A6364233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2.2</a:t>
            </a:r>
            <a:endParaRPr lang="es-ES" dirty="0">
              <a:effectLst/>
            </a:endParaRPr>
          </a:p>
          <a:p>
            <a:endParaRPr lang="es-ES" sz="1200" b="1"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Objetivos Pedagógicos:</a:t>
            </a:r>
            <a:endParaRPr lang="es-ES" sz="1200"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Dominar la Conexión desde Archivos:</a:t>
            </a:r>
            <a:r>
              <a:rPr lang="es-ES" sz="1200" kern="1200" dirty="0">
                <a:solidFill>
                  <a:schemeClr val="tx1"/>
                </a:solidFill>
                <a:effectLst/>
                <a:latin typeface="+mn-lt"/>
                <a:ea typeface="+mn-ea"/>
                <a:cs typeface="+mn-cs"/>
              </a:rPr>
              <a:t> Capacitar al alumno para importar y combinar datos desde un único fichero de Excel/CSV y, crucialmente, desde una carpeta que contenga múltiples ficheros con la misma estructura.</a:t>
            </a:r>
          </a:p>
          <a:p>
            <a:pPr lvl="0"/>
            <a:r>
              <a:rPr lang="es-ES" sz="1200" b="1" kern="1200" dirty="0">
                <a:solidFill>
                  <a:schemeClr val="tx1"/>
                </a:solidFill>
                <a:effectLst/>
                <a:latin typeface="+mn-lt"/>
                <a:ea typeface="+mn-ea"/>
                <a:cs typeface="+mn-cs"/>
              </a:rPr>
              <a:t>Introducir la Conexión Web:</a:t>
            </a:r>
            <a:r>
              <a:rPr lang="es-ES" sz="1200" kern="1200" dirty="0">
                <a:solidFill>
                  <a:schemeClr val="tx1"/>
                </a:solidFill>
                <a:effectLst/>
                <a:latin typeface="+mn-lt"/>
                <a:ea typeface="+mn-ea"/>
                <a:cs typeface="+mn-cs"/>
              </a:rPr>
              <a:t> Demostrar la capacidad de </a:t>
            </a:r>
            <a:r>
              <a:rPr lang="es-ES" sz="1200" kern="1200" dirty="0" err="1">
                <a:solidFill>
                  <a:schemeClr val="tx1"/>
                </a:solidFill>
                <a:effectLst/>
                <a:latin typeface="+mn-lt"/>
                <a:ea typeface="+mn-ea"/>
                <a:cs typeface="+mn-cs"/>
              </a:rPr>
              <a:t>Power</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 para extraer datos tabulares directamente desde una página web, introduciendo el concepto de Web </a:t>
            </a:r>
            <a:r>
              <a:rPr lang="es-ES" sz="1200" kern="1200" dirty="0" err="1">
                <a:solidFill>
                  <a:schemeClr val="tx1"/>
                </a:solidFill>
                <a:effectLst/>
                <a:latin typeface="+mn-lt"/>
                <a:ea typeface="+mn-ea"/>
                <a:cs typeface="+mn-cs"/>
              </a:rPr>
              <a:t>Scraping</a:t>
            </a:r>
            <a:r>
              <a:rPr lang="es-ES" sz="1200" kern="1200" dirty="0">
                <a:solidFill>
                  <a:schemeClr val="tx1"/>
                </a:solidFill>
                <a:effectLst/>
                <a:latin typeface="+mn-lt"/>
                <a:ea typeface="+mn-ea"/>
                <a:cs typeface="+mn-cs"/>
              </a:rPr>
              <a:t> de forma sencilla.</a:t>
            </a:r>
          </a:p>
          <a:p>
            <a:pPr lvl="0"/>
            <a:r>
              <a:rPr lang="es-ES" sz="1200" b="1" kern="1200" dirty="0">
                <a:solidFill>
                  <a:schemeClr val="tx1"/>
                </a:solidFill>
                <a:effectLst/>
                <a:latin typeface="+mn-lt"/>
                <a:ea typeface="+mn-ea"/>
                <a:cs typeface="+mn-cs"/>
              </a:rPr>
              <a:t>Entender el Proceso de Combinación:</a:t>
            </a:r>
            <a:r>
              <a:rPr lang="es-ES" sz="1200" kern="1200" dirty="0">
                <a:solidFill>
                  <a:schemeClr val="tx1"/>
                </a:solidFill>
                <a:effectLst/>
                <a:latin typeface="+mn-lt"/>
                <a:ea typeface="+mn-ea"/>
                <a:cs typeface="+mn-cs"/>
              </a:rPr>
              <a:t> Asegurar que el alumno comprende la lógica que sigue </a:t>
            </a:r>
            <a:r>
              <a:rPr lang="es-ES" sz="1200" kern="1200" dirty="0" err="1">
                <a:solidFill>
                  <a:schemeClr val="tx1"/>
                </a:solidFill>
                <a:effectLst/>
                <a:latin typeface="+mn-lt"/>
                <a:ea typeface="+mn-ea"/>
                <a:cs typeface="+mn-cs"/>
              </a:rPr>
              <a:t>Power</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 al consolidar ficheros de una carpeta (el fichero de ejemplo y la función de transformación).</a:t>
            </a:r>
          </a:p>
          <a:p>
            <a:endParaRPr lang="es-ES" dirty="0"/>
          </a:p>
        </p:txBody>
      </p:sp>
      <p:sp>
        <p:nvSpPr>
          <p:cNvPr id="4" name="Marcador de número de diapositiva 3">
            <a:extLst>
              <a:ext uri="{FF2B5EF4-FFF2-40B4-BE49-F238E27FC236}">
                <a16:creationId xmlns:a16="http://schemas.microsoft.com/office/drawing/2014/main" id="{A0781D8F-745A-42D0-2E31-F69958B49834}"/>
              </a:ext>
            </a:extLst>
          </p:cNvPr>
          <p:cNvSpPr>
            <a:spLocks noGrp="1"/>
          </p:cNvSpPr>
          <p:nvPr>
            <p:ph type="sldNum" sz="quarter" idx="5"/>
          </p:nvPr>
        </p:nvSpPr>
        <p:spPr/>
        <p:txBody>
          <a:bodyPr/>
          <a:lstStyle/>
          <a:p>
            <a:fld id="{7CD23216-BA11-8746-B864-8607E0F5103B}" type="slidenum">
              <a:rPr lang="en-US" smtClean="0"/>
              <a:t>37</a:t>
            </a:fld>
            <a:endParaRPr lang="en-US"/>
          </a:p>
        </p:txBody>
      </p:sp>
    </p:spTree>
    <p:extLst>
      <p:ext uri="{BB962C8B-B14F-4D97-AF65-F5344CB8AC3E}">
        <p14:creationId xmlns:p14="http://schemas.microsoft.com/office/powerpoint/2010/main" val="33126866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2.2</a:t>
            </a:r>
            <a:endParaRPr lang="es-ES" dirty="0">
              <a:effectLst/>
            </a:endParaRP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38</a:t>
            </a:fld>
            <a:endParaRPr lang="en-US"/>
          </a:p>
        </p:txBody>
      </p:sp>
    </p:spTree>
    <p:extLst>
      <p:ext uri="{BB962C8B-B14F-4D97-AF65-F5344CB8AC3E}">
        <p14:creationId xmlns:p14="http://schemas.microsoft.com/office/powerpoint/2010/main" val="22932659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2.2</a:t>
            </a:r>
            <a:endParaRPr lang="es-ES" dirty="0">
              <a:effectLst/>
            </a:endParaRPr>
          </a:p>
          <a:p>
            <a:endParaRPr lang="es-ES" dirty="0"/>
          </a:p>
          <a:p>
            <a:pPr lvl="1"/>
            <a:r>
              <a:rPr lang="es-ES" sz="1200" kern="1200" dirty="0">
                <a:solidFill>
                  <a:schemeClr val="tx1"/>
                </a:solidFill>
                <a:effectLst/>
                <a:latin typeface="+mn-lt"/>
                <a:ea typeface="+mn-ea"/>
                <a:cs typeface="+mn-cs"/>
              </a:rPr>
              <a:t>Para terminar este apartado, quiero mostraros otra capacidad fascinante: </a:t>
            </a:r>
            <a:r>
              <a:rPr lang="es-ES" sz="1200" kern="1200" dirty="0" err="1">
                <a:solidFill>
                  <a:schemeClr val="tx1"/>
                </a:solidFill>
                <a:effectLst/>
                <a:latin typeface="+mn-lt"/>
                <a:ea typeface="+mn-ea"/>
                <a:cs typeface="+mn-cs"/>
              </a:rPr>
              <a:t>Power</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 puede extraer tablas de datos directamente de páginas web."</a:t>
            </a:r>
          </a:p>
          <a:p>
            <a:pPr lvl="1"/>
            <a:r>
              <a:rPr lang="es-ES" sz="1200" b="1" kern="1200" dirty="0">
                <a:solidFill>
                  <a:schemeClr val="tx1"/>
                </a:solidFill>
                <a:effectLst/>
                <a:latin typeface="+mn-lt"/>
                <a:ea typeface="+mn-ea"/>
                <a:cs typeface="+mn-cs"/>
              </a:rPr>
              <a:t>Caso Práctico:</a:t>
            </a:r>
            <a:r>
              <a:rPr lang="es-ES" sz="1200" kern="1200" dirty="0">
                <a:solidFill>
                  <a:schemeClr val="tx1"/>
                </a:solidFill>
                <a:effectLst/>
                <a:latin typeface="+mn-lt"/>
                <a:ea typeface="+mn-ea"/>
                <a:cs typeface="+mn-cs"/>
              </a:rPr>
              <a:t> "Vamos a extraer la tabla del Salario Mínimo Interprofesional de los últimos años desde una página de referencia (datosmacro.com)."</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39</a:t>
            </a:fld>
            <a:endParaRPr lang="en-US"/>
          </a:p>
        </p:txBody>
      </p:sp>
    </p:spTree>
    <p:extLst>
      <p:ext uri="{BB962C8B-B14F-4D97-AF65-F5344CB8AC3E}">
        <p14:creationId xmlns:p14="http://schemas.microsoft.com/office/powerpoint/2010/main" val="144503196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2.2</a:t>
            </a:r>
            <a:endParaRPr lang="es-ES" dirty="0">
              <a:effectLst/>
            </a:endParaRPr>
          </a:p>
          <a:p>
            <a:endParaRPr lang="es-ES" dirty="0"/>
          </a:p>
          <a:p>
            <a:pPr lvl="0"/>
            <a:r>
              <a:rPr lang="es-ES" sz="1200" b="1" kern="1200" dirty="0">
                <a:solidFill>
                  <a:schemeClr val="tx1"/>
                </a:solidFill>
                <a:effectLst/>
                <a:latin typeface="+mn-lt"/>
                <a:ea typeface="+mn-ea"/>
                <a:cs typeface="+mn-cs"/>
              </a:rPr>
              <a:t>Misión:</a:t>
            </a:r>
            <a:r>
              <a:rPr lang="es-ES" sz="1200" kern="1200" dirty="0">
                <a:solidFill>
                  <a:schemeClr val="tx1"/>
                </a:solidFill>
                <a:effectLst/>
                <a:latin typeface="+mn-lt"/>
                <a:ea typeface="+mn-ea"/>
                <a:cs typeface="+mn-cs"/>
              </a:rPr>
              <a:t> Conectarse al fichero CSV del Padrón Municipal de Madrid, identificar y solucionar los problemas de importación y limpieza, y transformarlo en una tabla de datos útil para el análisis.</a:t>
            </a:r>
          </a:p>
          <a:p>
            <a:pPr lvl="0"/>
            <a:r>
              <a:rPr lang="es-ES" sz="1200" b="1" kern="1200" dirty="0">
                <a:solidFill>
                  <a:schemeClr val="tx1"/>
                </a:solidFill>
                <a:effectLst/>
                <a:latin typeface="+mn-lt"/>
                <a:ea typeface="+mn-ea"/>
                <a:cs typeface="+mn-cs"/>
              </a:rPr>
              <a:t>Fuente de Datos:</a:t>
            </a:r>
            <a:r>
              <a:rPr lang="es-ES" sz="1200" kern="1200" dirty="0">
                <a:solidFill>
                  <a:schemeClr val="tx1"/>
                </a:solidFill>
                <a:effectLst/>
                <a:latin typeface="+mn-lt"/>
                <a:ea typeface="+mn-ea"/>
                <a:cs typeface="+mn-cs"/>
              </a:rPr>
              <a:t> "Exploraremos los recursos del </a:t>
            </a:r>
            <a:r>
              <a:rPr lang="es-ES" sz="1200" b="1" kern="1200" dirty="0">
                <a:solidFill>
                  <a:schemeClr val="tx1"/>
                </a:solidFill>
                <a:effectLst/>
                <a:latin typeface="+mn-lt"/>
                <a:ea typeface="+mn-ea"/>
                <a:cs typeface="+mn-cs"/>
              </a:rPr>
              <a:t>Portal Nacional de Datos Abiertos, datos.gob.es</a:t>
            </a:r>
            <a:r>
              <a:rPr lang="es-ES" sz="1200" kern="1200" dirty="0">
                <a:solidFill>
                  <a:schemeClr val="tx1"/>
                </a:solidFill>
                <a:effectLst/>
                <a:latin typeface="+mn-lt"/>
                <a:ea typeface="+mn-ea"/>
                <a:cs typeface="+mn-cs"/>
              </a:rPr>
              <a:t>, un repositorio centralizado de información pública. Desde allí, hemos localizado un conjunto de datos muy relevante del Ayuntamiento de Madrid."</a:t>
            </a:r>
          </a:p>
          <a:p>
            <a:pPr lvl="1"/>
            <a:r>
              <a:rPr lang="es-ES" sz="1200" i="1" kern="1200" dirty="0">
                <a:solidFill>
                  <a:schemeClr val="tx1"/>
                </a:solidFill>
                <a:effectLst/>
                <a:latin typeface="+mn-lt"/>
                <a:ea typeface="+mn-ea"/>
                <a:cs typeface="+mn-cs"/>
              </a:rPr>
              <a:t>(Se puede mostrar una captura de pantalla de la página de datos.gob.es que mencionaste).</a:t>
            </a:r>
            <a:endParaRPr lang="es-ES" sz="1200"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URL de Origen (Enlace directo al fichero CSV para el ejercicio):</a:t>
            </a:r>
            <a:br>
              <a:rPr lang="es-ES" sz="1200" kern="1200" dirty="0">
                <a:solidFill>
                  <a:schemeClr val="tx1"/>
                </a:solidFill>
                <a:effectLst/>
                <a:latin typeface="+mn-lt"/>
                <a:ea typeface="+mn-ea"/>
                <a:cs typeface="+mn-cs"/>
              </a:rPr>
            </a:br>
            <a:r>
              <a:rPr lang="es-ES" sz="1200" kern="1200" dirty="0">
                <a:solidFill>
                  <a:schemeClr val="tx1"/>
                </a:solidFill>
                <a:effectLst/>
                <a:latin typeface="+mn-lt"/>
                <a:ea typeface="+mn-ea"/>
                <a:cs typeface="+mn-cs"/>
              </a:rPr>
              <a:t>https://datos.madrid.es/egob/catalogo/200076-1-padron.csv (Si fallase la web, el archivo está copiado en: PadronHabitantesMadrid.csv)</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40</a:t>
            </a:fld>
            <a:endParaRPr lang="en-US"/>
          </a:p>
        </p:txBody>
      </p:sp>
    </p:spTree>
    <p:extLst>
      <p:ext uri="{BB962C8B-B14F-4D97-AF65-F5344CB8AC3E}">
        <p14:creationId xmlns:p14="http://schemas.microsoft.com/office/powerpoint/2010/main" val="287845956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6FFE43-7B70-7073-E132-8FCA9AFD18C0}"/>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2564E5EC-0E30-4C39-92D4-CFFC47BF02FC}"/>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9DD0B137-B525-03E4-4D8C-B2CC01CBD80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s-ES" dirty="0">
              <a:effectLst/>
            </a:endParaRPr>
          </a:p>
          <a:p>
            <a:pPr lvl="0"/>
            <a:r>
              <a:rPr lang="es-ES" sz="1200" b="1" kern="1200" dirty="0">
                <a:solidFill>
                  <a:schemeClr val="tx1"/>
                </a:solidFill>
                <a:effectLst/>
                <a:latin typeface="+mn-lt"/>
                <a:ea typeface="+mn-ea"/>
                <a:cs typeface="+mn-cs"/>
              </a:rPr>
              <a:t>Discurso del Formador:</a:t>
            </a:r>
            <a:r>
              <a:rPr lang="es-ES" sz="1200" kern="1200" dirty="0">
                <a:solidFill>
                  <a:schemeClr val="tx1"/>
                </a:solidFill>
                <a:effectLst/>
                <a:latin typeface="+mn-lt"/>
                <a:ea typeface="+mn-ea"/>
                <a:cs typeface="+mn-cs"/>
              </a:rPr>
              <a:t> "Ya somos expertos en traer los datos a nuestro taller de </a:t>
            </a:r>
            <a:r>
              <a:rPr lang="es-ES" sz="1200" kern="1200" dirty="0" err="1">
                <a:solidFill>
                  <a:schemeClr val="tx1"/>
                </a:solidFill>
                <a:effectLst/>
                <a:latin typeface="+mn-lt"/>
                <a:ea typeface="+mn-ea"/>
                <a:cs typeface="+mn-cs"/>
              </a:rPr>
              <a:t>Power</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 Ahora vamos a aprender a usar las herramientas de este taller para convertir esos datos brutos y desordenados en un producto final limpio, estructurado y listo para el análisis. Veremos cómo limpiar, reestructurar, enriquecer y combinar la información."</a:t>
            </a:r>
          </a:p>
          <a:p>
            <a:endParaRPr lang="es-ES" dirty="0"/>
          </a:p>
        </p:txBody>
      </p:sp>
      <p:sp>
        <p:nvSpPr>
          <p:cNvPr id="4" name="Marcador de número de diapositiva 3">
            <a:extLst>
              <a:ext uri="{FF2B5EF4-FFF2-40B4-BE49-F238E27FC236}">
                <a16:creationId xmlns:a16="http://schemas.microsoft.com/office/drawing/2014/main" id="{8E8E975F-EBF0-ADF5-6D5B-90AB00ADD771}"/>
              </a:ext>
            </a:extLst>
          </p:cNvPr>
          <p:cNvSpPr>
            <a:spLocks noGrp="1"/>
          </p:cNvSpPr>
          <p:nvPr>
            <p:ph type="sldNum" sz="quarter" idx="5"/>
          </p:nvPr>
        </p:nvSpPr>
        <p:spPr/>
        <p:txBody>
          <a:bodyPr/>
          <a:lstStyle/>
          <a:p>
            <a:fld id="{7CD23216-BA11-8746-B864-8607E0F5103B}" type="slidenum">
              <a:rPr lang="en-US" smtClean="0"/>
              <a:t>41</a:t>
            </a:fld>
            <a:endParaRPr lang="en-US"/>
          </a:p>
        </p:txBody>
      </p:sp>
    </p:spTree>
    <p:extLst>
      <p:ext uri="{BB962C8B-B14F-4D97-AF65-F5344CB8AC3E}">
        <p14:creationId xmlns:p14="http://schemas.microsoft.com/office/powerpoint/2010/main" val="27710904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2.3</a:t>
            </a:r>
            <a:endParaRPr lang="es-ES" dirty="0">
              <a:effectLst/>
            </a:endParaRPr>
          </a:p>
          <a:p>
            <a:endParaRPr lang="es-ES" dirty="0"/>
          </a:p>
          <a:p>
            <a:pPr lvl="1"/>
            <a:r>
              <a:rPr lang="es-ES" sz="1200" kern="1200" dirty="0">
                <a:solidFill>
                  <a:schemeClr val="tx1"/>
                </a:solidFill>
                <a:effectLst/>
                <a:latin typeface="+mn-lt"/>
                <a:ea typeface="+mn-ea"/>
                <a:cs typeface="+mn-cs"/>
              </a:rPr>
              <a:t>La diapositiva muestra dos tablas (una de transacciones, otra de maestros) y una flecha que las une en una única tabla enriquecida.</a:t>
            </a:r>
          </a:p>
          <a:p>
            <a:pPr lvl="0"/>
            <a:r>
              <a:rPr lang="es-ES" sz="1200" b="1" kern="1200" dirty="0">
                <a:solidFill>
                  <a:schemeClr val="tx1"/>
                </a:solidFill>
                <a:effectLst/>
                <a:latin typeface="+mn-lt"/>
                <a:ea typeface="+mn-ea"/>
                <a:cs typeface="+mn-cs"/>
              </a:rPr>
              <a:t>Discurso del Formador:</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"Hemos pasado toda la primera parte de este módulo trabajando sobre una única tabla. Pero la realidad es que la información suele estar repartida en diferentes ficheros o sistemas. En Excel, cuando queremos traer un dato de una tabla a otra, usamos BUSCARX."</a:t>
            </a:r>
          </a:p>
          <a:p>
            <a:pPr lvl="1"/>
            <a:r>
              <a:rPr lang="es-ES" sz="1200" kern="1200" dirty="0">
                <a:solidFill>
                  <a:schemeClr val="tx1"/>
                </a:solidFill>
                <a:effectLst/>
                <a:latin typeface="+mn-lt"/>
                <a:ea typeface="+mn-ea"/>
                <a:cs typeface="+mn-cs"/>
              </a:rPr>
              <a:t>"En </a:t>
            </a:r>
            <a:r>
              <a:rPr lang="es-ES" sz="1200" kern="1200" dirty="0" err="1">
                <a:solidFill>
                  <a:schemeClr val="tx1"/>
                </a:solidFill>
                <a:effectLst/>
                <a:latin typeface="+mn-lt"/>
                <a:ea typeface="+mn-ea"/>
                <a:cs typeface="+mn-cs"/>
              </a:rPr>
              <a:t>Power</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 cuando queremos hacer lo mismo —enriquecer una tabla con columnas de otra—, usamos una operación mucho más potente y visual llamada </a:t>
            </a:r>
            <a:r>
              <a:rPr lang="es-ES" sz="1200" b="1" kern="1200" dirty="0">
                <a:solidFill>
                  <a:schemeClr val="tx1"/>
                </a:solidFill>
                <a:effectLst/>
                <a:latin typeface="+mn-lt"/>
                <a:ea typeface="+mn-ea"/>
                <a:cs typeface="+mn-cs"/>
              </a:rPr>
              <a:t>Combinar Consultas</a:t>
            </a:r>
            <a:r>
              <a:rPr lang="es-ES" sz="1200" kern="1200" dirty="0">
                <a:solidFill>
                  <a:schemeClr val="tx1"/>
                </a:solidFill>
                <a:effectLst/>
                <a:latin typeface="+mn-lt"/>
                <a:ea typeface="+mn-ea"/>
                <a:cs typeface="+mn-cs"/>
              </a:rPr>
              <a:t>. En lugar de traer un solo dato, podemos traer tablas enteras de información."</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42</a:t>
            </a:fld>
            <a:endParaRPr lang="en-US"/>
          </a:p>
        </p:txBody>
      </p:sp>
    </p:spTree>
    <p:extLst>
      <p:ext uri="{BB962C8B-B14F-4D97-AF65-F5344CB8AC3E}">
        <p14:creationId xmlns:p14="http://schemas.microsoft.com/office/powerpoint/2010/main" val="254470915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2.3 B</a:t>
            </a:r>
            <a:endParaRPr lang="es-ES"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kern="1200" dirty="0">
                <a:solidFill>
                  <a:schemeClr val="tx1"/>
                </a:solidFill>
                <a:effectLst/>
                <a:latin typeface="+mn-lt"/>
                <a:ea typeface="+mn-ea"/>
                <a:cs typeface="+mn-cs"/>
              </a:rPr>
              <a:t>Discurso de Transición:</a:t>
            </a:r>
            <a:r>
              <a:rPr lang="es-ES" sz="1200" kern="1200" dirty="0">
                <a:solidFill>
                  <a:schemeClr val="tx1"/>
                </a:solidFill>
                <a:effectLst/>
                <a:latin typeface="+mn-lt"/>
                <a:ea typeface="+mn-ea"/>
                <a:cs typeface="+mn-cs"/>
              </a:rPr>
              <a:t> "Combinar consultas, como la mayoría de las operaciones que hemos visto, se hace con botones. Pero, ¿qué pasa cuando la lógica que necesitamos es más compleja y no existe un botón para ella? Vamos a retomar el caso del fichero de inventario que usamos en el Módulo 1 para enfrentarnos a este desafío."</a:t>
            </a:r>
          </a:p>
          <a:p>
            <a:endParaRPr lang="es-ES" dirty="0"/>
          </a:p>
          <a:p>
            <a:pPr lvl="0"/>
            <a:r>
              <a:rPr lang="es-ES" sz="1200" b="1" kern="1200" dirty="0">
                <a:solidFill>
                  <a:schemeClr val="tx1"/>
                </a:solidFill>
                <a:effectLst/>
                <a:latin typeface="+mn-lt"/>
                <a:ea typeface="+mn-ea"/>
                <a:cs typeface="+mn-cs"/>
              </a:rPr>
              <a:t>El Desafío y la Introducción a la Asistencia de IA (Fase 3):</a:t>
            </a:r>
            <a:endParaRPr lang="es-ES" sz="1200" kern="1200" dirty="0">
              <a:solidFill>
                <a:schemeClr val="tx1"/>
              </a:solidFill>
              <a:effectLst/>
              <a:latin typeface="+mn-lt"/>
              <a:ea typeface="+mn-ea"/>
              <a:cs typeface="+mn-cs"/>
            </a:endParaRPr>
          </a:p>
          <a:p>
            <a:pPr lvl="1"/>
            <a:r>
              <a:rPr lang="es-ES" sz="1200" b="1" kern="1200" dirty="0">
                <a:solidFill>
                  <a:schemeClr val="tx1"/>
                </a:solidFill>
                <a:effectLst/>
                <a:latin typeface="+mn-lt"/>
                <a:ea typeface="+mn-ea"/>
                <a:cs typeface="+mn-cs"/>
              </a:rPr>
              <a:t>Planteamiento del Problema:</a:t>
            </a:r>
            <a:r>
              <a:rPr lang="es-ES" sz="1200" kern="1200" dirty="0">
                <a:solidFill>
                  <a:schemeClr val="tx1"/>
                </a:solidFill>
                <a:effectLst/>
                <a:latin typeface="+mn-lt"/>
                <a:ea typeface="+mn-ea"/>
                <a:cs typeface="+mn-cs"/>
              </a:rPr>
              <a:t> "Fíjense en la columna Descripción. Nos enfrentamos a dos desafíos para los que no hay un botón directo:</a:t>
            </a:r>
          </a:p>
          <a:p>
            <a:pPr lvl="2"/>
            <a:r>
              <a:rPr lang="es-ES" sz="1200" kern="1200" dirty="0">
                <a:solidFill>
                  <a:schemeClr val="tx1"/>
                </a:solidFill>
                <a:effectLst/>
                <a:latin typeface="+mn-lt"/>
                <a:ea typeface="+mn-ea"/>
                <a:cs typeface="+mn-cs"/>
              </a:rPr>
              <a:t>Necesitamos una columna Cantidad. Si la descripción contiene un texto como (x25), la columna debe mostrar 25. Si no, debe mostrar 1.</a:t>
            </a:r>
          </a:p>
          <a:p>
            <a:pPr lvl="2"/>
            <a:r>
              <a:rPr lang="es-ES" sz="1200" kern="1200" dirty="0">
                <a:solidFill>
                  <a:schemeClr val="tx1"/>
                </a:solidFill>
                <a:effectLst/>
                <a:latin typeface="+mn-lt"/>
                <a:ea typeface="+mn-ea"/>
                <a:cs typeface="+mn-cs"/>
              </a:rPr>
              <a:t>Necesitamos una </a:t>
            </a:r>
            <a:r>
              <a:rPr lang="es-ES" sz="1200" kern="1200" dirty="0" err="1">
                <a:solidFill>
                  <a:schemeClr val="tx1"/>
                </a:solidFill>
                <a:effectLst/>
                <a:latin typeface="+mn-lt"/>
                <a:ea typeface="+mn-ea"/>
                <a:cs typeface="+mn-cs"/>
              </a:rPr>
              <a:t>Descripcion_Limpia</a:t>
            </a:r>
            <a:r>
              <a:rPr lang="es-ES" sz="1200" kern="1200" dirty="0">
                <a:solidFill>
                  <a:schemeClr val="tx1"/>
                </a:solidFill>
                <a:effectLst/>
                <a:latin typeface="+mn-lt"/>
                <a:ea typeface="+mn-ea"/>
                <a:cs typeface="+mn-cs"/>
              </a:rPr>
              <a:t> que elimine esa parte del (x25) si existe, dejando solo el texto."</a:t>
            </a:r>
          </a:p>
          <a:p>
            <a:pPr lvl="1"/>
            <a:r>
              <a:rPr lang="es-ES" sz="1200" b="1" kern="1200" dirty="0">
                <a:solidFill>
                  <a:schemeClr val="tx1"/>
                </a:solidFill>
                <a:effectLst/>
                <a:latin typeface="+mn-lt"/>
                <a:ea typeface="+mn-ea"/>
                <a:cs typeface="+mn-cs"/>
              </a:rPr>
              <a:t>Mensaje del Formador (explícito):</a:t>
            </a:r>
            <a:r>
              <a:rPr lang="es-ES" sz="1200" kern="1200" dirty="0">
                <a:solidFill>
                  <a:schemeClr val="tx1"/>
                </a:solidFill>
                <a:effectLst/>
                <a:latin typeface="+mn-lt"/>
                <a:ea typeface="+mn-ea"/>
                <a:cs typeface="+mn-cs"/>
              </a:rPr>
              <a:t> "Hemos llegado a un punto donde hacer clic en los botones no es suficiente. Necesitamos una lógica más avanzada. Os voy a enseñar la fórmula para resolverlo... y, más importante aún, os voy a enseñar el método para que podáis obtener estas fórmulas por vosotros mismos la próxima vez, sin necesidad de ser programadores, usando la IA como vuestro asistente experto."</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43</a:t>
            </a:fld>
            <a:endParaRPr lang="en-US"/>
          </a:p>
        </p:txBody>
      </p:sp>
    </p:spTree>
    <p:extLst>
      <p:ext uri="{BB962C8B-B14F-4D97-AF65-F5344CB8AC3E}">
        <p14:creationId xmlns:p14="http://schemas.microsoft.com/office/powerpoint/2010/main" val="118798163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2.3 B</a:t>
            </a:r>
            <a:endParaRPr lang="es-ES" dirty="0">
              <a:effectLst/>
            </a:endParaRPr>
          </a:p>
          <a:p>
            <a:endParaRPr lang="es-ES" sz="1200" b="1" kern="1200" dirty="0">
              <a:solidFill>
                <a:schemeClr val="tx1"/>
              </a:solidFill>
              <a:effectLst/>
              <a:latin typeface="+mn-lt"/>
              <a:ea typeface="+mn-ea"/>
              <a:cs typeface="+mn-cs"/>
            </a:endParaRPr>
          </a:p>
          <a:p>
            <a:endParaRPr lang="es-ES" sz="1200" b="1"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Discurso del Formador (explicando cada pilar):</a:t>
            </a:r>
            <a:endParaRPr lang="es-ES" sz="12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"Para que la IA os dé exactamente lo que necesitáis, vuestra petición (el '</a:t>
            </a:r>
            <a:r>
              <a:rPr lang="es-ES" sz="1200" kern="1200" dirty="0" err="1">
                <a:solidFill>
                  <a:schemeClr val="tx1"/>
                </a:solidFill>
                <a:effectLst/>
                <a:latin typeface="+mn-lt"/>
                <a:ea typeface="+mn-ea"/>
                <a:cs typeface="+mn-cs"/>
              </a:rPr>
              <a:t>prompt</a:t>
            </a:r>
            <a:r>
              <a:rPr lang="es-ES" sz="1200" kern="1200" dirty="0">
                <a:solidFill>
                  <a:schemeClr val="tx1"/>
                </a:solidFill>
                <a:effectLst/>
                <a:latin typeface="+mn-lt"/>
                <a:ea typeface="+mn-ea"/>
                <a:cs typeface="+mn-cs"/>
              </a:rPr>
              <a:t>') debe tener cuatro componentes clave:"</a:t>
            </a:r>
          </a:p>
          <a:p>
            <a:r>
              <a:rPr lang="es-ES" sz="1200" b="1" kern="1200" dirty="0">
                <a:solidFill>
                  <a:schemeClr val="tx1"/>
                </a:solidFill>
                <a:effectLst/>
                <a:latin typeface="+mn-lt"/>
                <a:ea typeface="+mn-ea"/>
                <a:cs typeface="+mn-cs"/>
              </a:rPr>
              <a:t>1. Define el Problema en Lenguaje Claro y Sencillo.</a:t>
            </a:r>
            <a:endParaRPr lang="es-ES" sz="1200" kern="1200" dirty="0">
              <a:solidFill>
                <a:schemeClr val="tx1"/>
              </a:solidFill>
              <a:effectLst/>
              <a:latin typeface="+mn-lt"/>
              <a:ea typeface="+mn-ea"/>
              <a:cs typeface="+mn-cs"/>
            </a:endParaRPr>
          </a:p>
          <a:p>
            <a:pPr lvl="0"/>
            <a:r>
              <a:rPr lang="es-ES" sz="1200" kern="1200" dirty="0">
                <a:solidFill>
                  <a:schemeClr val="tx1"/>
                </a:solidFill>
                <a:effectLst/>
                <a:latin typeface="+mn-lt"/>
                <a:ea typeface="+mn-ea"/>
                <a:cs typeface="+mn-cs"/>
              </a:rPr>
              <a:t>"Primero, explicad lo que queréis conseguir como si se lo contarais a un compañero. Nada de jerga técnica."</a:t>
            </a:r>
          </a:p>
          <a:p>
            <a:pPr lvl="0"/>
            <a:r>
              <a:rPr lang="es-ES" sz="1200" i="1" kern="1200" dirty="0">
                <a:solidFill>
                  <a:schemeClr val="tx1"/>
                </a:solidFill>
                <a:effectLst/>
                <a:latin typeface="+mn-lt"/>
                <a:ea typeface="+mn-ea"/>
                <a:cs typeface="+mn-cs"/>
              </a:rPr>
              <a:t>Ejemplo para nuestro reto:</a:t>
            </a:r>
            <a:r>
              <a:rPr lang="es-ES" sz="1200" kern="1200" dirty="0">
                <a:solidFill>
                  <a:schemeClr val="tx1"/>
                </a:solidFill>
                <a:effectLst/>
                <a:latin typeface="+mn-lt"/>
                <a:ea typeface="+mn-ea"/>
                <a:cs typeface="+mn-cs"/>
              </a:rPr>
              <a:t> "Tengo una columna con descripciones de productos. Algunas de ellas terminan con un texto entre paréntesis que indica la cantidad, como '(x25)' o '(x3)'. Quiero crear una nueva columna que contenga la descripción original pero sin esa parte del paréntesis. Si una descripción no tiene esa parte, la nueva columna debe mostrar la descripción original sin cambios."</a:t>
            </a:r>
          </a:p>
          <a:p>
            <a:r>
              <a:rPr lang="es-ES" sz="1200" b="1" kern="1200" dirty="0">
                <a:solidFill>
                  <a:schemeClr val="tx1"/>
                </a:solidFill>
                <a:effectLst/>
                <a:latin typeface="+mn-lt"/>
                <a:ea typeface="+mn-ea"/>
                <a:cs typeface="+mn-cs"/>
              </a:rPr>
              <a:t>2. Proporciona Ejemplos Concretos (Input -&gt; Output).</a:t>
            </a:r>
            <a:endParaRPr lang="es-ES" sz="1200" kern="1200" dirty="0">
              <a:solidFill>
                <a:schemeClr val="tx1"/>
              </a:solidFill>
              <a:effectLst/>
              <a:latin typeface="+mn-lt"/>
              <a:ea typeface="+mn-ea"/>
              <a:cs typeface="+mn-cs"/>
            </a:endParaRPr>
          </a:p>
          <a:p>
            <a:pPr lvl="0"/>
            <a:r>
              <a:rPr lang="es-ES" sz="1200" kern="1200" dirty="0">
                <a:solidFill>
                  <a:schemeClr val="tx1"/>
                </a:solidFill>
                <a:effectLst/>
                <a:latin typeface="+mn-lt"/>
                <a:ea typeface="+mn-ea"/>
                <a:cs typeface="+mn-cs"/>
              </a:rPr>
              <a:t>"Esta es la parte más importante. La IA aprende de los ejemplos. Dadle varios casos, incluyendo los casos 'normales' y los casos 'especiales'."</a:t>
            </a:r>
          </a:p>
          <a:p>
            <a:pPr lvl="0"/>
            <a:r>
              <a:rPr lang="es-ES" sz="1200" i="1" kern="1200" dirty="0">
                <a:solidFill>
                  <a:schemeClr val="tx1"/>
                </a:solidFill>
                <a:effectLst/>
                <a:latin typeface="+mn-lt"/>
                <a:ea typeface="+mn-ea"/>
                <a:cs typeface="+mn-cs"/>
              </a:rPr>
              <a:t>Ejemplo para nuestro reto:</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"Por ejemplo, si la entrada es 'Silla de concejal tapizada en rojo (x25)', la salida debe ser 'Silla de concejal tapizada en rojo'."</a:t>
            </a:r>
          </a:p>
          <a:p>
            <a:pPr lvl="1"/>
            <a:r>
              <a:rPr lang="es-ES" sz="1200" kern="1200" dirty="0">
                <a:solidFill>
                  <a:schemeClr val="tx1"/>
                </a:solidFill>
                <a:effectLst/>
                <a:latin typeface="+mn-lt"/>
                <a:ea typeface="+mn-ea"/>
                <a:cs typeface="+mn-cs"/>
              </a:rPr>
              <a:t>"Si la entrada es 'Portátil de formación Lenovo </a:t>
            </a:r>
            <a:r>
              <a:rPr lang="es-ES" sz="1200" kern="1200" dirty="0" err="1">
                <a:solidFill>
                  <a:schemeClr val="tx1"/>
                </a:solidFill>
                <a:effectLst/>
                <a:latin typeface="+mn-lt"/>
                <a:ea typeface="+mn-ea"/>
                <a:cs typeface="+mn-cs"/>
              </a:rPr>
              <a:t>ThinkPad</a:t>
            </a:r>
            <a:r>
              <a:rPr lang="es-ES" sz="1200" kern="1200" dirty="0">
                <a:solidFill>
                  <a:schemeClr val="tx1"/>
                </a:solidFill>
                <a:effectLst/>
                <a:latin typeface="+mn-lt"/>
                <a:ea typeface="+mn-ea"/>
                <a:cs typeface="+mn-cs"/>
              </a:rPr>
              <a:t> L14 (x15)', la salida debe ser 'Portátil de formación Lenovo </a:t>
            </a:r>
            <a:r>
              <a:rPr lang="es-ES" sz="1200" kern="1200" dirty="0" err="1">
                <a:solidFill>
                  <a:schemeClr val="tx1"/>
                </a:solidFill>
                <a:effectLst/>
                <a:latin typeface="+mn-lt"/>
                <a:ea typeface="+mn-ea"/>
                <a:cs typeface="+mn-cs"/>
              </a:rPr>
              <a:t>ThinkPad</a:t>
            </a:r>
            <a:r>
              <a:rPr lang="es-ES" sz="1200" kern="1200" dirty="0">
                <a:solidFill>
                  <a:schemeClr val="tx1"/>
                </a:solidFill>
                <a:effectLst/>
                <a:latin typeface="+mn-lt"/>
                <a:ea typeface="+mn-ea"/>
                <a:cs typeface="+mn-cs"/>
              </a:rPr>
              <a:t> L14'."</a:t>
            </a:r>
          </a:p>
          <a:p>
            <a:pPr lvl="1"/>
            <a:r>
              <a:rPr lang="es-ES" sz="1200" kern="1200" dirty="0">
                <a:solidFill>
                  <a:schemeClr val="tx1"/>
                </a:solidFill>
                <a:effectLst/>
                <a:latin typeface="+mn-lt"/>
                <a:ea typeface="+mn-ea"/>
                <a:cs typeface="+mn-cs"/>
              </a:rPr>
              <a:t>"Y muy importante, si la entrada es 'Mesa de reuniones ovalada madera noble', la salida debe ser 'Mesa de reuniones ovalada madera noble'."</a:t>
            </a:r>
          </a:p>
          <a:p>
            <a:r>
              <a:rPr lang="es-ES" sz="1200" b="1" kern="1200" dirty="0">
                <a:solidFill>
                  <a:schemeClr val="tx1"/>
                </a:solidFill>
                <a:effectLst/>
                <a:latin typeface="+mn-lt"/>
                <a:ea typeface="+mn-ea"/>
                <a:cs typeface="+mn-cs"/>
              </a:rPr>
              <a:t>3. Especifica el Contexto y la Herramienta.</a:t>
            </a:r>
            <a:endParaRPr lang="es-ES" sz="1200" kern="1200" dirty="0">
              <a:solidFill>
                <a:schemeClr val="tx1"/>
              </a:solidFill>
              <a:effectLst/>
              <a:latin typeface="+mn-lt"/>
              <a:ea typeface="+mn-ea"/>
              <a:cs typeface="+mn-cs"/>
            </a:endParaRPr>
          </a:p>
          <a:p>
            <a:pPr lvl="0"/>
            <a:r>
              <a:rPr lang="es-ES" sz="1200" kern="1200" dirty="0">
                <a:solidFill>
                  <a:schemeClr val="tx1"/>
                </a:solidFill>
                <a:effectLst/>
                <a:latin typeface="+mn-lt"/>
                <a:ea typeface="+mn-ea"/>
                <a:cs typeface="+mn-cs"/>
              </a:rPr>
              <a:t>"Debéis decirle a la IA DÓNDE queréis aplicar la solución. Si no, podría daros una fórmula de Excel, de VBA o de Python."</a:t>
            </a:r>
          </a:p>
          <a:p>
            <a:pPr lvl="0"/>
            <a:r>
              <a:rPr lang="es-ES" sz="1200" i="1" kern="1200" dirty="0">
                <a:solidFill>
                  <a:schemeClr val="tx1"/>
                </a:solidFill>
                <a:effectLst/>
                <a:latin typeface="+mn-lt"/>
                <a:ea typeface="+mn-ea"/>
                <a:cs typeface="+mn-cs"/>
              </a:rPr>
              <a:t>Ejemplo para nuestro reto:</a:t>
            </a:r>
            <a:r>
              <a:rPr lang="es-ES" sz="1200" kern="1200" dirty="0">
                <a:solidFill>
                  <a:schemeClr val="tx1"/>
                </a:solidFill>
                <a:effectLst/>
                <a:latin typeface="+mn-lt"/>
                <a:ea typeface="+mn-ea"/>
                <a:cs typeface="+mn-cs"/>
              </a:rPr>
              <a:t> "Necesito la fórmula para una </a:t>
            </a:r>
            <a:r>
              <a:rPr lang="es-ES" sz="1200" b="1" kern="1200" dirty="0">
                <a:solidFill>
                  <a:schemeClr val="tx1"/>
                </a:solidFill>
                <a:effectLst/>
                <a:latin typeface="+mn-lt"/>
                <a:ea typeface="+mn-ea"/>
                <a:cs typeface="+mn-cs"/>
              </a:rPr>
              <a:t>columna personalizada en </a:t>
            </a:r>
            <a:r>
              <a:rPr lang="es-ES" sz="1200" b="1" kern="1200" dirty="0" err="1">
                <a:solidFill>
                  <a:schemeClr val="tx1"/>
                </a:solidFill>
                <a:effectLst/>
                <a:latin typeface="+mn-lt"/>
                <a:ea typeface="+mn-ea"/>
                <a:cs typeface="+mn-cs"/>
              </a:rPr>
              <a:t>Power</a:t>
            </a:r>
            <a:r>
              <a:rPr lang="es-ES" sz="1200" b="1" kern="1200" dirty="0">
                <a:solidFill>
                  <a:schemeClr val="tx1"/>
                </a:solidFill>
                <a:effectLst/>
                <a:latin typeface="+mn-lt"/>
                <a:ea typeface="+mn-ea"/>
                <a:cs typeface="+mn-cs"/>
              </a:rPr>
              <a:t> </a:t>
            </a:r>
            <a:r>
              <a:rPr lang="es-ES" sz="1200" b="1"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 La columna original se llama [Descripción]. La fórmula debe estar en </a:t>
            </a:r>
            <a:r>
              <a:rPr lang="es-ES" sz="1200" b="1" kern="1200" dirty="0">
                <a:solidFill>
                  <a:schemeClr val="tx1"/>
                </a:solidFill>
                <a:effectLst/>
                <a:latin typeface="+mn-lt"/>
                <a:ea typeface="+mn-ea"/>
                <a:cs typeface="+mn-cs"/>
              </a:rPr>
              <a:t>lenguaje M</a:t>
            </a:r>
            <a:r>
              <a:rPr lang="es-ES" sz="1200" kern="1200" dirty="0">
                <a:solidFill>
                  <a:schemeClr val="tx1"/>
                </a:solidFill>
                <a:effectLst/>
                <a:latin typeface="+mn-lt"/>
                <a:ea typeface="+mn-ea"/>
                <a:cs typeface="+mn-cs"/>
              </a:rPr>
              <a:t>."</a:t>
            </a:r>
          </a:p>
          <a:p>
            <a:r>
              <a:rPr lang="es-ES" sz="1200" b="1" kern="1200" dirty="0">
                <a:solidFill>
                  <a:schemeClr val="tx1"/>
                </a:solidFill>
                <a:effectLst/>
                <a:latin typeface="+mn-lt"/>
                <a:ea typeface="+mn-ea"/>
                <a:cs typeface="+mn-cs"/>
              </a:rPr>
              <a:t>4. Formula la Pregunta Final.</a:t>
            </a:r>
            <a:endParaRPr lang="es-ES" sz="1200" kern="1200" dirty="0">
              <a:solidFill>
                <a:schemeClr val="tx1"/>
              </a:solidFill>
              <a:effectLst/>
              <a:latin typeface="+mn-lt"/>
              <a:ea typeface="+mn-ea"/>
              <a:cs typeface="+mn-cs"/>
            </a:endParaRPr>
          </a:p>
          <a:p>
            <a:pPr lvl="0"/>
            <a:r>
              <a:rPr lang="es-ES" sz="1200" kern="1200" dirty="0">
                <a:solidFill>
                  <a:schemeClr val="tx1"/>
                </a:solidFill>
                <a:effectLst/>
                <a:latin typeface="+mn-lt"/>
                <a:ea typeface="+mn-ea"/>
                <a:cs typeface="+mn-cs"/>
              </a:rPr>
              <a:t>"Cierra el </a:t>
            </a:r>
            <a:r>
              <a:rPr lang="es-ES" sz="1200" kern="1200" dirty="0" err="1">
                <a:solidFill>
                  <a:schemeClr val="tx1"/>
                </a:solidFill>
                <a:effectLst/>
                <a:latin typeface="+mn-lt"/>
                <a:ea typeface="+mn-ea"/>
                <a:cs typeface="+mn-cs"/>
              </a:rPr>
              <a:t>prompt</a:t>
            </a:r>
            <a:r>
              <a:rPr lang="es-ES" sz="1200" kern="1200" dirty="0">
                <a:solidFill>
                  <a:schemeClr val="tx1"/>
                </a:solidFill>
                <a:effectLst/>
                <a:latin typeface="+mn-lt"/>
                <a:ea typeface="+mn-ea"/>
                <a:cs typeface="+mn-cs"/>
              </a:rPr>
              <a:t> con una petición directa."</a:t>
            </a:r>
          </a:p>
          <a:p>
            <a:pPr lvl="0"/>
            <a:r>
              <a:rPr lang="es-ES" sz="1200" i="1" kern="1200" dirty="0">
                <a:solidFill>
                  <a:schemeClr val="tx1"/>
                </a:solidFill>
                <a:effectLst/>
                <a:latin typeface="+mn-lt"/>
                <a:ea typeface="+mn-ea"/>
                <a:cs typeface="+mn-cs"/>
              </a:rPr>
              <a:t>Ejemplo para nuestro reto:</a:t>
            </a:r>
            <a:r>
              <a:rPr lang="es-ES" sz="1200" kern="1200" dirty="0">
                <a:solidFill>
                  <a:schemeClr val="tx1"/>
                </a:solidFill>
                <a:effectLst/>
                <a:latin typeface="+mn-lt"/>
                <a:ea typeface="+mn-ea"/>
                <a:cs typeface="+mn-cs"/>
              </a:rPr>
              <a:t> "¿Puedes darme la fórmula en lenguaje M para lograr esto?"</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44</a:t>
            </a:fld>
            <a:endParaRPr lang="en-US"/>
          </a:p>
        </p:txBody>
      </p:sp>
    </p:spTree>
    <p:extLst>
      <p:ext uri="{BB962C8B-B14F-4D97-AF65-F5344CB8AC3E}">
        <p14:creationId xmlns:p14="http://schemas.microsoft.com/office/powerpoint/2010/main" val="193523991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2.3</a:t>
            </a:r>
            <a:endParaRPr lang="es-ES" dirty="0">
              <a:effectLst/>
            </a:endParaRPr>
          </a:p>
          <a:p>
            <a:endParaRPr lang="es-ES" dirty="0"/>
          </a:p>
          <a:p>
            <a:pPr lvl="1"/>
            <a:r>
              <a:rPr lang="es-ES" sz="1200" b="1" kern="1200" dirty="0">
                <a:solidFill>
                  <a:schemeClr val="tx1"/>
                </a:solidFill>
                <a:effectLst/>
                <a:latin typeface="+mn-lt"/>
                <a:ea typeface="+mn-ea"/>
                <a:cs typeface="+mn-cs"/>
              </a:rPr>
              <a:t>Acción:</a:t>
            </a:r>
            <a:r>
              <a:rPr lang="es-ES" sz="1200" kern="1200" dirty="0">
                <a:solidFill>
                  <a:schemeClr val="tx1"/>
                </a:solidFill>
                <a:effectLst/>
                <a:latin typeface="+mn-lt"/>
                <a:ea typeface="+mn-ea"/>
                <a:cs typeface="+mn-cs"/>
              </a:rPr>
              <a:t> Se da a los alumnos 5-7 minutos para que, siguiendo los 4 pilares, escriban en un bloc de notas su propio </a:t>
            </a:r>
            <a:r>
              <a:rPr lang="es-ES" sz="1200" kern="1200" dirty="0" err="1">
                <a:solidFill>
                  <a:schemeClr val="tx1"/>
                </a:solidFill>
                <a:effectLst/>
                <a:latin typeface="+mn-lt"/>
                <a:ea typeface="+mn-ea"/>
                <a:cs typeface="+mn-cs"/>
              </a:rPr>
              <a:t>prompt</a:t>
            </a:r>
            <a:r>
              <a:rPr lang="es-ES" sz="1200" kern="1200" dirty="0">
                <a:solidFill>
                  <a:schemeClr val="tx1"/>
                </a:solidFill>
                <a:effectLst/>
                <a:latin typeface="+mn-lt"/>
                <a:ea typeface="+mn-ea"/>
                <a:cs typeface="+mn-cs"/>
              </a:rPr>
              <a:t> para resolver el segundo problema.</a:t>
            </a:r>
          </a:p>
          <a:p>
            <a:pPr lvl="1"/>
            <a:r>
              <a:rPr lang="es-ES" sz="1200" b="1" kern="1200" dirty="0">
                <a:solidFill>
                  <a:schemeClr val="tx1"/>
                </a:solidFill>
                <a:effectLst/>
                <a:latin typeface="+mn-lt"/>
                <a:ea typeface="+mn-ea"/>
                <a:cs typeface="+mn-cs"/>
              </a:rPr>
              <a:t>Puesta en Común:</a:t>
            </a:r>
            <a:r>
              <a:rPr lang="es-ES" sz="1200" kern="1200" dirty="0">
                <a:solidFill>
                  <a:schemeClr val="tx1"/>
                </a:solidFill>
                <a:effectLst/>
                <a:latin typeface="+mn-lt"/>
                <a:ea typeface="+mn-ea"/>
                <a:cs typeface="+mn-cs"/>
              </a:rPr>
              <a:t> El formador pide a 1 o 2 alumnos que lean su </a:t>
            </a:r>
            <a:r>
              <a:rPr lang="es-ES" sz="1200" kern="1200" dirty="0" err="1">
                <a:solidFill>
                  <a:schemeClr val="tx1"/>
                </a:solidFill>
                <a:effectLst/>
                <a:latin typeface="+mn-lt"/>
                <a:ea typeface="+mn-ea"/>
                <a:cs typeface="+mn-cs"/>
              </a:rPr>
              <a:t>prompt</a:t>
            </a:r>
            <a:r>
              <a:rPr lang="es-ES" sz="1200" kern="1200" dirty="0">
                <a:solidFill>
                  <a:schemeClr val="tx1"/>
                </a:solidFill>
                <a:effectLst/>
                <a:latin typeface="+mn-lt"/>
                <a:ea typeface="+mn-ea"/>
                <a:cs typeface="+mn-cs"/>
              </a:rPr>
              <a:t> y los va unificando en la pizarra hasta tener el "</a:t>
            </a:r>
            <a:r>
              <a:rPr lang="es-ES" sz="1200" kern="1200" dirty="0" err="1">
                <a:solidFill>
                  <a:schemeClr val="tx1"/>
                </a:solidFill>
                <a:effectLst/>
                <a:latin typeface="+mn-lt"/>
                <a:ea typeface="+mn-ea"/>
                <a:cs typeface="+mn-cs"/>
              </a:rPr>
              <a:t>Prompt</a:t>
            </a:r>
            <a:r>
              <a:rPr lang="es-ES" sz="1200" kern="1200" dirty="0">
                <a:solidFill>
                  <a:schemeClr val="tx1"/>
                </a:solidFill>
                <a:effectLst/>
                <a:latin typeface="+mn-lt"/>
                <a:ea typeface="+mn-ea"/>
                <a:cs typeface="+mn-cs"/>
              </a:rPr>
              <a:t> Completo" (exactamente como lo tienes en tu documento).</a:t>
            </a:r>
          </a:p>
          <a:p>
            <a:pPr lvl="1"/>
            <a:r>
              <a:rPr lang="es-ES" sz="1200" b="1" kern="1200" dirty="0">
                <a:solidFill>
                  <a:schemeClr val="tx1"/>
                </a:solidFill>
                <a:effectLst/>
                <a:latin typeface="+mn-lt"/>
                <a:ea typeface="+mn-ea"/>
                <a:cs typeface="+mn-cs"/>
              </a:rPr>
              <a:t>Ejemplo del </a:t>
            </a:r>
            <a:r>
              <a:rPr lang="es-ES" sz="1200" b="1" kern="1200" dirty="0" err="1">
                <a:solidFill>
                  <a:schemeClr val="tx1"/>
                </a:solidFill>
                <a:effectLst/>
                <a:latin typeface="+mn-lt"/>
                <a:ea typeface="+mn-ea"/>
                <a:cs typeface="+mn-cs"/>
              </a:rPr>
              <a:t>prompt</a:t>
            </a:r>
            <a:r>
              <a:rPr lang="es-ES" sz="1200" b="1" kern="1200" dirty="0">
                <a:solidFill>
                  <a:schemeClr val="tx1"/>
                </a:solidFill>
                <a:effectLst/>
                <a:latin typeface="+mn-lt"/>
                <a:ea typeface="+mn-ea"/>
                <a:cs typeface="+mn-cs"/>
              </a:rPr>
              <a:t>:</a:t>
            </a:r>
            <a:endParaRPr lang="es-ES" sz="12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Hola, necesito ayuda para crear una fórmula en </a:t>
            </a:r>
            <a:r>
              <a:rPr lang="es-ES" sz="1200" kern="1200" dirty="0" err="1">
                <a:solidFill>
                  <a:schemeClr val="tx1"/>
                </a:solidFill>
                <a:effectLst/>
                <a:latin typeface="+mn-lt"/>
                <a:ea typeface="+mn-ea"/>
                <a:cs typeface="+mn-cs"/>
              </a:rPr>
              <a:t>Power</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 </a:t>
            </a:r>
          </a:p>
          <a:p>
            <a:r>
              <a:rPr lang="es-ES" sz="1200" kern="1200" dirty="0">
                <a:solidFill>
                  <a:schemeClr val="tx1"/>
                </a:solidFill>
                <a:effectLst/>
                <a:latin typeface="+mn-lt"/>
                <a:ea typeface="+mn-ea"/>
                <a:cs typeface="+mn-cs"/>
              </a:rPr>
              <a:t>Mi problema es el siguiente: </a:t>
            </a:r>
          </a:p>
          <a:p>
            <a:r>
              <a:rPr lang="es-ES" sz="1200" kern="1200" dirty="0">
                <a:solidFill>
                  <a:schemeClr val="tx1"/>
                </a:solidFill>
                <a:effectLst/>
                <a:latin typeface="+mn-lt"/>
                <a:ea typeface="+mn-ea"/>
                <a:cs typeface="+mn-cs"/>
              </a:rPr>
              <a:t>Tengo una columna llamada [Descripción] que contiene descripciones de productos. Algunas de estas descripciones terminan con la cantidad entre paréntesis, como (x25). Quiero crear una nueva columna que contenga solo el texto de la descripción, eliminando la parte de la cantidad si existe. </a:t>
            </a:r>
          </a:p>
          <a:p>
            <a:r>
              <a:rPr lang="es-ES" sz="1200" kern="1200" dirty="0">
                <a:solidFill>
                  <a:schemeClr val="tx1"/>
                </a:solidFill>
                <a:effectLst/>
                <a:latin typeface="+mn-lt"/>
                <a:ea typeface="+mn-ea"/>
                <a:cs typeface="+mn-cs"/>
              </a:rPr>
              <a:t>Aquí hay algunos ejemplos: </a:t>
            </a:r>
          </a:p>
          <a:p>
            <a:r>
              <a:rPr lang="es-ES" sz="1200" kern="1200" dirty="0">
                <a:solidFill>
                  <a:schemeClr val="tx1"/>
                </a:solidFill>
                <a:effectLst/>
                <a:latin typeface="+mn-lt"/>
                <a:ea typeface="+mn-ea"/>
                <a:cs typeface="+mn-cs"/>
              </a:rPr>
              <a:t>- Si [Descripción] es "Silla de concejal tapizada en rojo (x25)", el resultado debería ser "Silla de concejal tapizada en rojo". </a:t>
            </a:r>
          </a:p>
          <a:p>
            <a:r>
              <a:rPr lang="es-ES" sz="1200" kern="1200" dirty="0">
                <a:solidFill>
                  <a:schemeClr val="tx1"/>
                </a:solidFill>
                <a:effectLst/>
                <a:latin typeface="+mn-lt"/>
                <a:ea typeface="+mn-ea"/>
                <a:cs typeface="+mn-cs"/>
              </a:rPr>
              <a:t>- Si [Descripción] es "Portátil de formación Lenovo </a:t>
            </a:r>
            <a:r>
              <a:rPr lang="es-ES" sz="1200" kern="1200" dirty="0" err="1">
                <a:solidFill>
                  <a:schemeClr val="tx1"/>
                </a:solidFill>
                <a:effectLst/>
                <a:latin typeface="+mn-lt"/>
                <a:ea typeface="+mn-ea"/>
                <a:cs typeface="+mn-cs"/>
              </a:rPr>
              <a:t>ThinkPad</a:t>
            </a:r>
            <a:r>
              <a:rPr lang="es-ES" sz="1200" kern="1200" dirty="0">
                <a:solidFill>
                  <a:schemeClr val="tx1"/>
                </a:solidFill>
                <a:effectLst/>
                <a:latin typeface="+mn-lt"/>
                <a:ea typeface="+mn-ea"/>
                <a:cs typeface="+mn-cs"/>
              </a:rPr>
              <a:t> L14 (x15)", el resultado debería ser "Portátil de formación Lenovo </a:t>
            </a:r>
            <a:r>
              <a:rPr lang="es-ES" sz="1200" kern="1200" dirty="0" err="1">
                <a:solidFill>
                  <a:schemeClr val="tx1"/>
                </a:solidFill>
                <a:effectLst/>
                <a:latin typeface="+mn-lt"/>
                <a:ea typeface="+mn-ea"/>
                <a:cs typeface="+mn-cs"/>
              </a:rPr>
              <a:t>ThinkPad</a:t>
            </a:r>
            <a:r>
              <a:rPr lang="es-ES" sz="1200" kern="1200" dirty="0">
                <a:solidFill>
                  <a:schemeClr val="tx1"/>
                </a:solidFill>
                <a:effectLst/>
                <a:latin typeface="+mn-lt"/>
                <a:ea typeface="+mn-ea"/>
                <a:cs typeface="+mn-cs"/>
              </a:rPr>
              <a:t> L14". </a:t>
            </a:r>
          </a:p>
          <a:p>
            <a:r>
              <a:rPr lang="es-ES" sz="1200" kern="1200" dirty="0">
                <a:solidFill>
                  <a:schemeClr val="tx1"/>
                </a:solidFill>
                <a:effectLst/>
                <a:latin typeface="+mn-lt"/>
                <a:ea typeface="+mn-ea"/>
                <a:cs typeface="+mn-cs"/>
              </a:rPr>
              <a:t>- Si [Descripción] es "Mesa de reuniones ovalada madera noble", el resultado debería ser "Mesa de reuniones ovalada madera noble". </a:t>
            </a:r>
          </a:p>
          <a:p>
            <a:r>
              <a:rPr lang="es-ES" sz="1200" kern="1200" dirty="0">
                <a:solidFill>
                  <a:schemeClr val="tx1"/>
                </a:solidFill>
                <a:effectLst/>
                <a:latin typeface="+mn-lt"/>
                <a:ea typeface="+mn-ea"/>
                <a:cs typeface="+mn-cs"/>
              </a:rPr>
              <a:t>Necesito la fórmula para una columna personalizada en </a:t>
            </a:r>
            <a:r>
              <a:rPr lang="es-ES" sz="1200" kern="1200" dirty="0" err="1">
                <a:solidFill>
                  <a:schemeClr val="tx1"/>
                </a:solidFill>
                <a:effectLst/>
                <a:latin typeface="+mn-lt"/>
                <a:ea typeface="+mn-ea"/>
                <a:cs typeface="+mn-cs"/>
              </a:rPr>
              <a:t>Power</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 (lenguaje M). ¿Puedes proporcionarme la fórmula exacta para lograr esto?</a:t>
            </a:r>
          </a:p>
          <a:p>
            <a:pPr lvl="1"/>
            <a:r>
              <a:rPr lang="es-ES" sz="1200" b="1" kern="1200" dirty="0">
                <a:solidFill>
                  <a:schemeClr val="tx1"/>
                </a:solidFill>
                <a:effectLst/>
                <a:latin typeface="+mn-lt"/>
                <a:ea typeface="+mn-ea"/>
                <a:cs typeface="+mn-cs"/>
              </a:rPr>
              <a:t>La Solución IA #2 (Descripción Limpia):</a:t>
            </a:r>
            <a:r>
              <a:rPr lang="es-ES" sz="1200" kern="1200" dirty="0">
                <a:solidFill>
                  <a:schemeClr val="tx1"/>
                </a:solidFill>
                <a:effectLst/>
                <a:latin typeface="+mn-lt"/>
                <a:ea typeface="+mn-ea"/>
                <a:cs typeface="+mn-cs"/>
              </a:rPr>
              <a:t> El formador presenta la fórmula resultante.</a:t>
            </a:r>
          </a:p>
          <a:p>
            <a:r>
              <a:rPr lang="en-US" sz="1200" kern="1200" dirty="0" err="1">
                <a:solidFill>
                  <a:schemeClr val="tx1"/>
                </a:solidFill>
                <a:effectLst/>
                <a:latin typeface="+mn-lt"/>
                <a:ea typeface="+mn-ea"/>
                <a:cs typeface="+mn-cs"/>
              </a:rPr>
              <a:t>Text.Trim</a:t>
            </a:r>
            <a:r>
              <a:rPr lang="en-US" sz="1200" kern="1200" dirty="0">
                <a:solidFill>
                  <a:schemeClr val="tx1"/>
                </a:solidFill>
                <a:effectLst/>
                <a:latin typeface="+mn-lt"/>
                <a:ea typeface="+mn-ea"/>
                <a:cs typeface="+mn-cs"/>
              </a:rPr>
              <a:t>(</a:t>
            </a:r>
            <a:endParaRPr lang="es-E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if </a:t>
            </a:r>
            <a:r>
              <a:rPr lang="en-US" sz="1200" kern="1200" dirty="0" err="1">
                <a:solidFill>
                  <a:schemeClr val="tx1"/>
                </a:solidFill>
                <a:effectLst/>
                <a:latin typeface="+mn-lt"/>
                <a:ea typeface="+mn-ea"/>
                <a:cs typeface="+mn-cs"/>
              </a:rPr>
              <a:t>Text.EndsWith</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Descripción</a:t>
            </a:r>
            <a:r>
              <a:rPr lang="en-US" sz="1200" kern="1200" dirty="0">
                <a:solidFill>
                  <a:schemeClr val="tx1"/>
                </a:solidFill>
                <a:effectLst/>
                <a:latin typeface="+mn-lt"/>
                <a:ea typeface="+mn-ea"/>
                <a:cs typeface="+mn-cs"/>
              </a:rPr>
              <a:t>], ")") and </a:t>
            </a:r>
            <a:r>
              <a:rPr lang="en-US" sz="1200" kern="1200" dirty="0" err="1">
                <a:solidFill>
                  <a:schemeClr val="tx1"/>
                </a:solidFill>
                <a:effectLst/>
                <a:latin typeface="+mn-lt"/>
                <a:ea typeface="+mn-ea"/>
                <a:cs typeface="+mn-cs"/>
              </a:rPr>
              <a:t>Text.Contains</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Descripción</a:t>
            </a:r>
            <a:r>
              <a:rPr lang="en-US" sz="1200" kern="1200" dirty="0">
                <a:solidFill>
                  <a:schemeClr val="tx1"/>
                </a:solidFill>
                <a:effectLst/>
                <a:latin typeface="+mn-lt"/>
                <a:ea typeface="+mn-ea"/>
                <a:cs typeface="+mn-cs"/>
              </a:rPr>
              <a:t>], "(x") then</a:t>
            </a:r>
            <a:endParaRPr lang="es-E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Text.BeforeDelimiter</a:t>
            </a:r>
            <a:r>
              <a:rPr lang="es-ES" sz="1200" kern="1200" dirty="0">
                <a:solidFill>
                  <a:schemeClr val="tx1"/>
                </a:solidFill>
                <a:effectLst/>
                <a:latin typeface="+mn-lt"/>
                <a:ea typeface="+mn-ea"/>
                <a:cs typeface="+mn-cs"/>
              </a:rPr>
              <a:t>([Descripción], " (x", {0, </a:t>
            </a:r>
            <a:r>
              <a:rPr lang="es-ES" sz="1200" kern="1200" dirty="0" err="1">
                <a:solidFill>
                  <a:schemeClr val="tx1"/>
                </a:solidFill>
                <a:effectLst/>
                <a:latin typeface="+mn-lt"/>
                <a:ea typeface="+mn-ea"/>
                <a:cs typeface="+mn-cs"/>
              </a:rPr>
              <a:t>RelativePosition.FromEnd</a:t>
            </a:r>
            <a:r>
              <a:rPr lang="es-ES" sz="1200" kern="1200" dirty="0">
                <a:solidFill>
                  <a:schemeClr val="tx1"/>
                </a:solidFill>
                <a:effectLst/>
                <a:latin typeface="+mn-lt"/>
                <a:ea typeface="+mn-ea"/>
                <a:cs typeface="+mn-cs"/>
              </a:rPr>
              <a:t>})</a:t>
            </a:r>
          </a:p>
          <a:p>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else</a:t>
            </a:r>
            <a:endParaRPr lang="es-ES" sz="12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        [Descripción]</a:t>
            </a:r>
          </a:p>
          <a:p>
            <a:r>
              <a:rPr lang="es-ES" sz="1200" kern="1200" dirty="0">
                <a:solidFill>
                  <a:schemeClr val="tx1"/>
                </a:solidFill>
                <a:effectLst/>
                <a:latin typeface="+mn-lt"/>
                <a:ea typeface="+mn-ea"/>
                <a:cs typeface="+mn-cs"/>
              </a:rPr>
              <a:t>)</a:t>
            </a:r>
          </a:p>
          <a:p>
            <a:pPr lvl="1"/>
            <a:r>
              <a:rPr lang="es-ES" sz="1200" b="1" kern="1200" dirty="0">
                <a:solidFill>
                  <a:schemeClr val="tx1"/>
                </a:solidFill>
                <a:effectLst/>
                <a:latin typeface="+mn-lt"/>
                <a:ea typeface="+mn-ea"/>
                <a:cs typeface="+mn-cs"/>
              </a:rPr>
              <a:t>Implementación #2:</a:t>
            </a:r>
            <a:r>
              <a:rPr lang="es-ES" sz="1200" kern="1200" dirty="0">
                <a:solidFill>
                  <a:schemeClr val="tx1"/>
                </a:solidFill>
                <a:effectLst/>
                <a:latin typeface="+mn-lt"/>
                <a:ea typeface="+mn-ea"/>
                <a:cs typeface="+mn-cs"/>
              </a:rPr>
              <a:t> Los alumnos crean la columna </a:t>
            </a:r>
            <a:r>
              <a:rPr lang="es-ES" sz="1200" kern="1200" dirty="0" err="1">
                <a:solidFill>
                  <a:schemeClr val="tx1"/>
                </a:solidFill>
                <a:effectLst/>
                <a:latin typeface="+mn-lt"/>
                <a:ea typeface="+mn-ea"/>
                <a:cs typeface="+mn-cs"/>
              </a:rPr>
              <a:t>Descripcion_Limpia</a:t>
            </a:r>
            <a:r>
              <a:rPr lang="es-ES" sz="1200" kern="1200" dirty="0">
                <a:solidFill>
                  <a:schemeClr val="tx1"/>
                </a:solidFill>
                <a:effectLst/>
                <a:latin typeface="+mn-lt"/>
                <a:ea typeface="+mn-ea"/>
                <a:cs typeface="+mn-cs"/>
              </a:rPr>
              <a:t> y aplican la fórmula.</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45</a:t>
            </a:fld>
            <a:endParaRPr lang="en-US"/>
          </a:p>
        </p:txBody>
      </p:sp>
    </p:spTree>
    <p:extLst>
      <p:ext uri="{BB962C8B-B14F-4D97-AF65-F5344CB8AC3E}">
        <p14:creationId xmlns:p14="http://schemas.microsoft.com/office/powerpoint/2010/main" val="191537281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49426A-6D03-CD08-FD91-D5454E876486}"/>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3F33BF1F-B9FE-6BE0-9536-AEEB883BB281}"/>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0B737DE6-90C7-AD43-B1E6-FF727985D23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s-ES" dirty="0">
              <a:effectLst/>
            </a:endParaRPr>
          </a:p>
          <a:p>
            <a:pPr lvl="0"/>
            <a:r>
              <a:rPr lang="es-ES" sz="1200" b="1" kern="1200" dirty="0">
                <a:solidFill>
                  <a:schemeClr val="tx1"/>
                </a:solidFill>
                <a:effectLst/>
                <a:latin typeface="+mn-lt"/>
                <a:ea typeface="+mn-ea"/>
                <a:cs typeface="+mn-cs"/>
              </a:rPr>
              <a:t>Discurso del Formador:</a:t>
            </a:r>
            <a:r>
              <a:rPr lang="es-ES" sz="1200" kern="1200" dirty="0">
                <a:solidFill>
                  <a:schemeClr val="tx1"/>
                </a:solidFill>
                <a:effectLst/>
                <a:latin typeface="+mn-lt"/>
                <a:ea typeface="+mn-ea"/>
                <a:cs typeface="+mn-cs"/>
              </a:rPr>
              <a:t> "Ya somos expertos en traer los datos a nuestro taller de </a:t>
            </a:r>
            <a:r>
              <a:rPr lang="es-ES" sz="1200" kern="1200" dirty="0" err="1">
                <a:solidFill>
                  <a:schemeClr val="tx1"/>
                </a:solidFill>
                <a:effectLst/>
                <a:latin typeface="+mn-lt"/>
                <a:ea typeface="+mn-ea"/>
                <a:cs typeface="+mn-cs"/>
              </a:rPr>
              <a:t>Power</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 Ahora vamos a aprender a usar las herramientas de este taller para convertir esos datos brutos y desordenados en un producto final limpio, estructurado y listo para el análisis. Veremos cómo limpiar, reestructurar, enriquecer y combinar la información."</a:t>
            </a:r>
          </a:p>
          <a:p>
            <a:endParaRPr lang="es-ES" dirty="0"/>
          </a:p>
        </p:txBody>
      </p:sp>
      <p:sp>
        <p:nvSpPr>
          <p:cNvPr id="4" name="Marcador de número de diapositiva 3">
            <a:extLst>
              <a:ext uri="{FF2B5EF4-FFF2-40B4-BE49-F238E27FC236}">
                <a16:creationId xmlns:a16="http://schemas.microsoft.com/office/drawing/2014/main" id="{D2130A79-F5B0-3585-AF11-2DEE5295D2D4}"/>
              </a:ext>
            </a:extLst>
          </p:cNvPr>
          <p:cNvSpPr>
            <a:spLocks noGrp="1"/>
          </p:cNvSpPr>
          <p:nvPr>
            <p:ph type="sldNum" sz="quarter" idx="5"/>
          </p:nvPr>
        </p:nvSpPr>
        <p:spPr/>
        <p:txBody>
          <a:bodyPr/>
          <a:lstStyle/>
          <a:p>
            <a:fld id="{7CD23216-BA11-8746-B864-8607E0F5103B}" type="slidenum">
              <a:rPr lang="en-US" smtClean="0"/>
              <a:t>46</a:t>
            </a:fld>
            <a:endParaRPr lang="en-US"/>
          </a:p>
        </p:txBody>
      </p:sp>
    </p:spTree>
    <p:extLst>
      <p:ext uri="{BB962C8B-B14F-4D97-AF65-F5344CB8AC3E}">
        <p14:creationId xmlns:p14="http://schemas.microsoft.com/office/powerpoint/2010/main" val="377121446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2.4</a:t>
            </a:r>
            <a:endParaRPr lang="es-ES" dirty="0">
              <a:effectLst/>
            </a:endParaRPr>
          </a:p>
          <a:p>
            <a:endParaRPr lang="es-ES" dirty="0"/>
          </a:p>
          <a:p>
            <a:pPr lvl="0"/>
            <a:r>
              <a:rPr lang="es-ES" sz="1200" b="1" kern="1200" dirty="0">
                <a:solidFill>
                  <a:schemeClr val="tx1"/>
                </a:solidFill>
                <a:effectLst/>
                <a:latin typeface="+mn-lt"/>
                <a:ea typeface="+mn-ea"/>
                <a:cs typeface="+mn-cs"/>
              </a:rPr>
              <a:t>Discurso del Formador:</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"Hemos pasado las últimas horas aprendiendo a usar las herramientas del taller de </a:t>
            </a:r>
            <a:r>
              <a:rPr lang="es-ES" sz="1200" kern="1200" dirty="0" err="1">
                <a:solidFill>
                  <a:schemeClr val="tx1"/>
                </a:solidFill>
                <a:effectLst/>
                <a:latin typeface="+mn-lt"/>
                <a:ea typeface="+mn-ea"/>
                <a:cs typeface="+mn-cs"/>
              </a:rPr>
              <a:t>Power</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 de forma individual. Ahora, vamos a unirlo todo. Como un artesano que construye un mueble completo, ustedes van a construir su primera solución de automatización de datos de principio a fin. Para este proyecto, les he varios ficheros .</a:t>
            </a:r>
            <a:r>
              <a:rPr lang="es-ES" sz="1200" kern="1200" dirty="0" err="1">
                <a:solidFill>
                  <a:schemeClr val="tx1"/>
                </a:solidFill>
                <a:effectLst/>
                <a:latin typeface="+mn-lt"/>
                <a:ea typeface="+mn-ea"/>
                <a:cs typeface="+mn-cs"/>
              </a:rPr>
              <a:t>csv</a:t>
            </a:r>
            <a:r>
              <a:rPr lang="es-ES" sz="1200" kern="1200" dirty="0">
                <a:solidFill>
                  <a:schemeClr val="tx1"/>
                </a:solidFill>
                <a:effectLst/>
                <a:latin typeface="+mn-lt"/>
                <a:ea typeface="+mn-ea"/>
                <a:cs typeface="+mn-cs"/>
              </a:rPr>
              <a:t>, no .xlsx. Este formato, 'Valores Separados por Comas', es el estándar para exportar datos desde la mayoría de las aplicaciones de gestión. Como ya vimos en el desafío del Padrón, a veces presentan pequeños retos al importarlos, ¡así que presten atención al delimitador!"</a:t>
            </a:r>
          </a:p>
          <a:p>
            <a:pPr lvl="1"/>
            <a:r>
              <a:rPr lang="es-ES" sz="1200" b="1" kern="1200" dirty="0">
                <a:solidFill>
                  <a:schemeClr val="tx1"/>
                </a:solidFill>
                <a:effectLst/>
                <a:latin typeface="+mn-lt"/>
                <a:ea typeface="+mn-ea"/>
                <a:cs typeface="+mn-cs"/>
              </a:rPr>
              <a:t>El Escenario:</a:t>
            </a:r>
            <a:r>
              <a:rPr lang="es-ES" sz="1200" kern="1200" dirty="0">
                <a:solidFill>
                  <a:schemeClr val="tx1"/>
                </a:solidFill>
                <a:effectLst/>
                <a:latin typeface="+mn-lt"/>
                <a:ea typeface="+mn-ea"/>
                <a:cs typeface="+mn-cs"/>
              </a:rPr>
              <a:t> "Imaginen que cada mes, el departamento de personal genera un parte de horas extra en un fichero Excel simple. Nuestra tarea, que hasta ahora hacíamos a mano, es consolidar estos partes mensuales, calcular el coste de las horas extra y enriquecer el informe con el departamento de cada empleado para poder analizar los costes."</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47</a:t>
            </a:fld>
            <a:endParaRPr lang="en-US"/>
          </a:p>
        </p:txBody>
      </p:sp>
    </p:spTree>
    <p:extLst>
      <p:ext uri="{BB962C8B-B14F-4D97-AF65-F5344CB8AC3E}">
        <p14:creationId xmlns:p14="http://schemas.microsoft.com/office/powerpoint/2010/main" val="203043419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2.4</a:t>
            </a:r>
            <a:endParaRPr lang="es-ES" dirty="0">
              <a:effectLst/>
            </a:endParaRPr>
          </a:p>
          <a:p>
            <a:endParaRPr lang="es-ES" dirty="0"/>
          </a:p>
          <a:p>
            <a:pPr marL="0" marR="0" lvl="0" indent="0" algn="l" defTabSz="914400" rtl="0" eaLnBrk="1" fontAlgn="auto" latinLnBrk="0" hangingPunct="1">
              <a:lnSpc>
                <a:spcPct val="100000"/>
              </a:lnSpc>
              <a:spcBef>
                <a:spcPts val="0"/>
              </a:spcBef>
              <a:spcAft>
                <a:spcPts val="0"/>
              </a:spcAft>
              <a:buClrTx/>
              <a:buSzTx/>
              <a:buFontTx/>
              <a:buNone/>
              <a:tabLst/>
              <a:defRPr/>
            </a:pPr>
            <a:r>
              <a:rPr lang="es-ES" sz="1200" kern="1200" dirty="0">
                <a:solidFill>
                  <a:schemeClr val="tx1"/>
                </a:solidFill>
                <a:effectLst/>
                <a:latin typeface="+mn-lt"/>
                <a:ea typeface="+mn-ea"/>
                <a:cs typeface="+mn-cs"/>
              </a:rPr>
              <a:t>(La </a:t>
            </a:r>
            <a:r>
              <a:rPr lang="es-ES" sz="1200" kern="1200" dirty="0" err="1">
                <a:solidFill>
                  <a:schemeClr val="tx1"/>
                </a:solidFill>
                <a:effectLst/>
                <a:latin typeface="+mn-lt"/>
                <a:ea typeface="+mn-ea"/>
                <a:cs typeface="+mn-cs"/>
              </a:rPr>
              <a:t>slide</a:t>
            </a:r>
            <a:r>
              <a:rPr lang="es-ES" sz="1200" kern="1200" dirty="0">
                <a:solidFill>
                  <a:schemeClr val="tx1"/>
                </a:solidFill>
                <a:effectLst/>
                <a:latin typeface="+mn-lt"/>
                <a:ea typeface="+mn-ea"/>
                <a:cs typeface="+mn-cs"/>
              </a:rPr>
              <a:t> muestra 4 grandes bloques: 1. Conectar y Consolidar, 2. Limpiar y Transformar, 3. Enriquecer, 4. Cargar y Probar).</a:t>
            </a:r>
          </a:p>
          <a:p>
            <a:endParaRPr lang="es-ES" dirty="0"/>
          </a:p>
          <a:p>
            <a:r>
              <a:rPr lang="es-ES" dirty="0"/>
              <a:t>Se van a ir trabajando uno a uno.</a:t>
            </a:r>
          </a:p>
        </p:txBody>
      </p:sp>
      <p:sp>
        <p:nvSpPr>
          <p:cNvPr id="4" name="Marcador de número de diapositiva 3"/>
          <p:cNvSpPr>
            <a:spLocks noGrp="1"/>
          </p:cNvSpPr>
          <p:nvPr>
            <p:ph type="sldNum" sz="quarter" idx="5"/>
          </p:nvPr>
        </p:nvSpPr>
        <p:spPr/>
        <p:txBody>
          <a:bodyPr/>
          <a:lstStyle/>
          <a:p>
            <a:fld id="{7CD23216-BA11-8746-B864-8607E0F5103B}" type="slidenum">
              <a:rPr lang="en-US" smtClean="0"/>
              <a:t>48</a:t>
            </a:fld>
            <a:endParaRPr lang="en-US"/>
          </a:p>
        </p:txBody>
      </p:sp>
    </p:spTree>
    <p:extLst>
      <p:ext uri="{BB962C8B-B14F-4D97-AF65-F5344CB8AC3E}">
        <p14:creationId xmlns:p14="http://schemas.microsoft.com/office/powerpoint/2010/main" val="253639063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6D2B10-DA16-743D-9006-77E0FC1D6767}"/>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8E101269-42BC-DF20-1398-37FEB88E4FE0}"/>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0DA6388C-9517-5D29-45EA-B91A6FF4067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s-ES" dirty="0">
              <a:effectLst/>
            </a:endParaRPr>
          </a:p>
          <a:p>
            <a:pPr lvl="0"/>
            <a:r>
              <a:rPr lang="es-ES" sz="1200" b="1" kern="1200" dirty="0">
                <a:solidFill>
                  <a:schemeClr val="tx1"/>
                </a:solidFill>
                <a:effectLst/>
                <a:latin typeface="+mn-lt"/>
                <a:ea typeface="+mn-ea"/>
                <a:cs typeface="+mn-cs"/>
              </a:rPr>
              <a:t>Discurso del Formador:</a:t>
            </a:r>
            <a:r>
              <a:rPr lang="es-ES" sz="1200" kern="1200" dirty="0">
                <a:solidFill>
                  <a:schemeClr val="tx1"/>
                </a:solidFill>
                <a:effectLst/>
                <a:latin typeface="+mn-lt"/>
                <a:ea typeface="+mn-ea"/>
                <a:cs typeface="+mn-cs"/>
              </a:rPr>
              <a:t> "Ya somos expertos en traer los datos a nuestro taller de </a:t>
            </a:r>
            <a:r>
              <a:rPr lang="es-ES" sz="1200" kern="1200" dirty="0" err="1">
                <a:solidFill>
                  <a:schemeClr val="tx1"/>
                </a:solidFill>
                <a:effectLst/>
                <a:latin typeface="+mn-lt"/>
                <a:ea typeface="+mn-ea"/>
                <a:cs typeface="+mn-cs"/>
              </a:rPr>
              <a:t>Power</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 Ahora vamos a aprender a usar las herramientas de este taller para convertir esos datos brutos y desordenados en un producto final limpio, estructurado y listo para el análisis. Veremos cómo limpiar, reestructurar, enriquecer y combinar la información."</a:t>
            </a:r>
          </a:p>
          <a:p>
            <a:endParaRPr lang="es-ES" dirty="0"/>
          </a:p>
        </p:txBody>
      </p:sp>
      <p:sp>
        <p:nvSpPr>
          <p:cNvPr id="4" name="Marcador de número de diapositiva 3">
            <a:extLst>
              <a:ext uri="{FF2B5EF4-FFF2-40B4-BE49-F238E27FC236}">
                <a16:creationId xmlns:a16="http://schemas.microsoft.com/office/drawing/2014/main" id="{A0535FA4-ED8B-2215-EAC5-ED983C404E52}"/>
              </a:ext>
            </a:extLst>
          </p:cNvPr>
          <p:cNvSpPr>
            <a:spLocks noGrp="1"/>
          </p:cNvSpPr>
          <p:nvPr>
            <p:ph type="sldNum" sz="quarter" idx="5"/>
          </p:nvPr>
        </p:nvSpPr>
        <p:spPr/>
        <p:txBody>
          <a:bodyPr/>
          <a:lstStyle/>
          <a:p>
            <a:fld id="{7CD23216-BA11-8746-B864-8607E0F5103B}" type="slidenum">
              <a:rPr lang="en-US" smtClean="0"/>
              <a:t>49</a:t>
            </a:fld>
            <a:endParaRPr lang="en-US"/>
          </a:p>
        </p:txBody>
      </p:sp>
    </p:spTree>
    <p:extLst>
      <p:ext uri="{BB962C8B-B14F-4D97-AF65-F5344CB8AC3E}">
        <p14:creationId xmlns:p14="http://schemas.microsoft.com/office/powerpoint/2010/main" val="348944614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a:p>
            <a:pPr marL="457200" marR="0" lvl="1"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3.1</a:t>
            </a:r>
            <a:endParaRPr lang="es-ES" dirty="0">
              <a:effectLst/>
            </a:endParaRPr>
          </a:p>
          <a:p>
            <a:pPr lvl="1"/>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La diapositiva muestra una tabla de datos grande y plana a la izquierda. A la derecha, muestra una tabla dinámica que resume información de la primera</a:t>
            </a:r>
          </a:p>
          <a:p>
            <a:pPr lvl="1"/>
            <a:endParaRPr lang="es-ES" sz="1200" kern="1200" dirty="0">
              <a:solidFill>
                <a:schemeClr val="tx1"/>
              </a:solidFill>
              <a:effectLst/>
              <a:latin typeface="+mn-lt"/>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lang="es-ES" sz="1200" b="1" kern="1200" dirty="0">
                <a:solidFill>
                  <a:schemeClr val="tx1"/>
                </a:solidFill>
                <a:effectLst/>
                <a:latin typeface="+mn-lt"/>
                <a:ea typeface="+mn-ea"/>
                <a:cs typeface="+mn-cs"/>
              </a:rPr>
              <a:t>Discurso del Formador:</a:t>
            </a:r>
            <a:endParaRPr lang="es-ES" sz="1200" kern="1200" dirty="0">
              <a:solidFill>
                <a:schemeClr val="tx1"/>
              </a:solidFill>
              <a:effectLst/>
              <a:latin typeface="+mn-lt"/>
              <a:ea typeface="+mn-ea"/>
              <a:cs typeface="+mn-cs"/>
            </a:endParaRPr>
          </a:p>
          <a:p>
            <a:pPr lvl="1"/>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"Tenemos nuestros datos de horas extra, limpios y consolidados. Ahora queremos responder preguntas como: ¿Qué departamento ha gastado más en horas extra? ¿En qué mes se produjo el pico de gasto? ¿Quién es el empleado que más horas ha realizado?"</a:t>
            </a:r>
          </a:p>
          <a:p>
            <a:pPr lvl="1"/>
            <a:r>
              <a:rPr lang="es-ES" sz="1200" kern="1200" dirty="0">
                <a:solidFill>
                  <a:schemeClr val="tx1"/>
                </a:solidFill>
                <a:effectLst/>
                <a:latin typeface="+mn-lt"/>
                <a:ea typeface="+mn-ea"/>
                <a:cs typeface="+mn-cs"/>
              </a:rPr>
              <a:t>"Podríamos intentar responder a esto con las funciones SUMAR.SI.CONJUNTO que vimos en el Módulo 1, pero sería un proceso manual y rígido. Para una exploración de datos multidimensional y flexible, Excel nos ofrece su herramienta de análisis más potente: la </a:t>
            </a:r>
            <a:r>
              <a:rPr lang="es-ES" sz="1200" b="1" kern="1200" dirty="0">
                <a:solidFill>
                  <a:schemeClr val="tx1"/>
                </a:solidFill>
                <a:effectLst/>
                <a:latin typeface="+mn-lt"/>
                <a:ea typeface="+mn-ea"/>
                <a:cs typeface="+mn-cs"/>
              </a:rPr>
              <a:t>Tabla Dinámica</a:t>
            </a:r>
            <a:r>
              <a:rPr lang="es-ES" sz="1200" kern="1200" dirty="0">
                <a:solidFill>
                  <a:schemeClr val="tx1"/>
                </a:solidFill>
                <a:effectLst/>
                <a:latin typeface="+mn-lt"/>
                <a:ea typeface="+mn-ea"/>
                <a:cs typeface="+mn-cs"/>
              </a:rPr>
              <a:t>."</a:t>
            </a:r>
          </a:p>
          <a:p>
            <a:pPr lvl="1"/>
            <a:r>
              <a:rPr lang="es-ES" sz="1200" kern="1200" dirty="0">
                <a:solidFill>
                  <a:schemeClr val="tx1"/>
                </a:solidFill>
                <a:effectLst/>
                <a:latin typeface="+mn-lt"/>
                <a:ea typeface="+mn-ea"/>
                <a:cs typeface="+mn-cs"/>
              </a:rPr>
              <a:t>"¿Por qué se llama 'dinámica'? Porque nos permite </a:t>
            </a:r>
            <a:r>
              <a:rPr lang="es-ES" sz="1200" b="1" kern="1200" dirty="0">
                <a:solidFill>
                  <a:schemeClr val="tx1"/>
                </a:solidFill>
                <a:effectLst/>
                <a:latin typeface="+mn-lt"/>
                <a:ea typeface="+mn-ea"/>
                <a:cs typeface="+mn-cs"/>
              </a:rPr>
              <a:t>reorganizar ('pivotar') la información al instante</a:t>
            </a:r>
            <a:r>
              <a:rPr lang="es-ES" sz="1200" kern="1200" dirty="0">
                <a:solidFill>
                  <a:schemeClr val="tx1"/>
                </a:solidFill>
                <a:effectLst/>
                <a:latin typeface="+mn-lt"/>
                <a:ea typeface="+mn-ea"/>
                <a:cs typeface="+mn-cs"/>
              </a:rPr>
              <a:t> arrastrando y soltando campos, cambiando la perspectiva del análisis en segundos sin tener que reescribir ni una sola fórmula. Es como tener un cubo de Rubik de datos que podemos girar para ver diferentes caras de la misma información."</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50</a:t>
            </a:fld>
            <a:endParaRPr lang="en-US"/>
          </a:p>
        </p:txBody>
      </p:sp>
    </p:spTree>
    <p:extLst>
      <p:ext uri="{BB962C8B-B14F-4D97-AF65-F5344CB8AC3E}">
        <p14:creationId xmlns:p14="http://schemas.microsoft.com/office/powerpoint/2010/main" val="297416389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3.1</a:t>
            </a:r>
            <a:endParaRPr lang="es-ES" dirty="0">
              <a:effectLst/>
            </a:endParaRPr>
          </a:p>
          <a:p>
            <a:pPr lvl="0"/>
            <a:endParaRPr lang="es-ES" sz="1200" b="1" kern="1200" dirty="0">
              <a:solidFill>
                <a:schemeClr val="tx1"/>
              </a:solidFill>
              <a:effectLst/>
              <a:latin typeface="+mn-lt"/>
              <a:ea typeface="+mn-ea"/>
              <a:cs typeface="+mn-cs"/>
            </a:endParaRPr>
          </a:p>
          <a:p>
            <a:pPr lvl="0"/>
            <a:endParaRPr lang="es-ES" sz="1200" b="1"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Discurso:</a:t>
            </a:r>
            <a:r>
              <a:rPr lang="es-ES" sz="1200" kern="1200" dirty="0">
                <a:solidFill>
                  <a:schemeClr val="tx1"/>
                </a:solidFill>
                <a:effectLst/>
                <a:latin typeface="+mn-lt"/>
                <a:ea typeface="+mn-ea"/>
                <a:cs typeface="+mn-cs"/>
              </a:rPr>
              <a:t> "Una de las funcionalidades más potentes y que más tiempo ahorra es la capacidad de agrupar fechas."</a:t>
            </a:r>
          </a:p>
          <a:p>
            <a:pPr lvl="0"/>
            <a:endParaRPr lang="es-ES" sz="1200" b="1"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Pregunta:</a:t>
            </a:r>
            <a:r>
              <a:rPr lang="es-ES" sz="1200" kern="1200" dirty="0">
                <a:solidFill>
                  <a:schemeClr val="tx1"/>
                </a:solidFill>
                <a:effectLst/>
                <a:latin typeface="+mn-lt"/>
                <a:ea typeface="+mn-ea"/>
                <a:cs typeface="+mn-cs"/>
              </a:rPr>
              <a:t> "Ahora queremos analizar la evolución mensual del coste. ¿En qué mes se gastó más?"</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51</a:t>
            </a:fld>
            <a:endParaRPr lang="en-US"/>
          </a:p>
        </p:txBody>
      </p:sp>
    </p:spTree>
    <p:extLst>
      <p:ext uri="{BB962C8B-B14F-4D97-AF65-F5344CB8AC3E}">
        <p14:creationId xmlns:p14="http://schemas.microsoft.com/office/powerpoint/2010/main" val="300099075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16E8F-3FAD-F6EA-C1DB-D0628EE1015B}"/>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3CABBE4A-7E61-5435-0DFE-AF40B1A74887}"/>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7E3895D6-B5EB-D232-5E39-975524DFB76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3.2</a:t>
            </a:r>
            <a:endParaRPr lang="es-ES"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200" b="1" i="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Objetivos Pedagógicos:</a:t>
            </a:r>
            <a:endParaRPr lang="es-ES" sz="1200"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Dominar los Cálculos de Valor Avanzados:</a:t>
            </a:r>
            <a:r>
              <a:rPr lang="es-ES" sz="1200" kern="1200" dirty="0">
                <a:solidFill>
                  <a:schemeClr val="tx1"/>
                </a:solidFill>
                <a:effectLst/>
                <a:latin typeface="+mn-lt"/>
                <a:ea typeface="+mn-ea"/>
                <a:cs typeface="+mn-cs"/>
              </a:rPr>
              <a:t> Enseñar a los alumnos a cambiar la perspectiva de los datos numéricos, mostrando los valores no como cifras absolutas, sino en relación con otros datos (ej. como un porcentaje del total).</a:t>
            </a:r>
          </a:p>
          <a:p>
            <a:pPr lvl="0"/>
            <a:r>
              <a:rPr lang="es-ES" sz="1200" b="1" kern="1200" dirty="0">
                <a:solidFill>
                  <a:schemeClr val="tx1"/>
                </a:solidFill>
                <a:effectLst/>
                <a:latin typeface="+mn-lt"/>
                <a:ea typeface="+mn-ea"/>
                <a:cs typeface="+mn-cs"/>
              </a:rPr>
              <a:t>Introducir y Dominar la Segmentación de Datos (</a:t>
            </a:r>
            <a:r>
              <a:rPr lang="es-ES" sz="1200" b="1" kern="1200" dirty="0" err="1">
                <a:solidFill>
                  <a:schemeClr val="tx1"/>
                </a:solidFill>
                <a:effectLst/>
                <a:latin typeface="+mn-lt"/>
                <a:ea typeface="+mn-ea"/>
                <a:cs typeface="+mn-cs"/>
              </a:rPr>
              <a:t>Slicers</a:t>
            </a:r>
            <a:r>
              <a:rPr lang="es-ES" sz="1200" b="1" kern="1200" dirty="0">
                <a:solidFill>
                  <a:schemeClr val="tx1"/>
                </a:solidFill>
                <a:effectLst/>
                <a:latin typeface="+mn-lt"/>
                <a:ea typeface="+mn-ea"/>
                <a:cs typeface="+mn-cs"/>
              </a:rPr>
              <a:t>):</a:t>
            </a:r>
            <a:r>
              <a:rPr lang="es-ES" sz="1200" kern="1200" dirty="0">
                <a:solidFill>
                  <a:schemeClr val="tx1"/>
                </a:solidFill>
                <a:effectLst/>
                <a:latin typeface="+mn-lt"/>
                <a:ea typeface="+mn-ea"/>
                <a:cs typeface="+mn-cs"/>
              </a:rPr>
              <a:t> Capacitar al alumno para crear filtros visuales e interactivos (</a:t>
            </a:r>
            <a:r>
              <a:rPr lang="es-ES" sz="1200" kern="1200" dirty="0" err="1">
                <a:solidFill>
                  <a:schemeClr val="tx1"/>
                </a:solidFill>
                <a:effectLst/>
                <a:latin typeface="+mn-lt"/>
                <a:ea typeface="+mn-ea"/>
                <a:cs typeface="+mn-cs"/>
              </a:rPr>
              <a:t>slicers</a:t>
            </a:r>
            <a:r>
              <a:rPr lang="es-ES" sz="1200" kern="1200" dirty="0">
                <a:solidFill>
                  <a:schemeClr val="tx1"/>
                </a:solidFill>
                <a:effectLst/>
                <a:latin typeface="+mn-lt"/>
                <a:ea typeface="+mn-ea"/>
                <a:cs typeface="+mn-cs"/>
              </a:rPr>
              <a:t>) que permiten una exploración de datos mucho más rápida e intuitiva.</a:t>
            </a:r>
          </a:p>
          <a:p>
            <a:pPr lvl="0"/>
            <a:r>
              <a:rPr lang="es-ES" sz="1200" b="1" kern="1200" dirty="0">
                <a:solidFill>
                  <a:schemeClr val="tx1"/>
                </a:solidFill>
                <a:effectLst/>
                <a:latin typeface="+mn-lt"/>
                <a:ea typeface="+mn-ea"/>
                <a:cs typeface="+mn-cs"/>
              </a:rPr>
              <a:t>Aplicar Filtros Temporales con Escalas de Tiempo:</a:t>
            </a:r>
            <a:r>
              <a:rPr lang="es-ES" sz="1200" kern="1200" dirty="0">
                <a:solidFill>
                  <a:schemeClr val="tx1"/>
                </a:solidFill>
                <a:effectLst/>
                <a:latin typeface="+mn-lt"/>
                <a:ea typeface="+mn-ea"/>
                <a:cs typeface="+mn-cs"/>
              </a:rPr>
              <a:t> Enseñar a usar la herramienta específica para filtrar por periodos de tiempo (años, trimestres, meses) de forma visual.</a:t>
            </a:r>
          </a:p>
          <a:p>
            <a:endParaRPr lang="es-ES" dirty="0"/>
          </a:p>
        </p:txBody>
      </p:sp>
      <p:sp>
        <p:nvSpPr>
          <p:cNvPr id="4" name="Marcador de número de diapositiva 3">
            <a:extLst>
              <a:ext uri="{FF2B5EF4-FFF2-40B4-BE49-F238E27FC236}">
                <a16:creationId xmlns:a16="http://schemas.microsoft.com/office/drawing/2014/main" id="{B2BA9B43-70C5-6531-09F4-5B62C79E7382}"/>
              </a:ext>
            </a:extLst>
          </p:cNvPr>
          <p:cNvSpPr>
            <a:spLocks noGrp="1"/>
          </p:cNvSpPr>
          <p:nvPr>
            <p:ph type="sldNum" sz="quarter" idx="5"/>
          </p:nvPr>
        </p:nvSpPr>
        <p:spPr/>
        <p:txBody>
          <a:bodyPr/>
          <a:lstStyle/>
          <a:p>
            <a:fld id="{7CD23216-BA11-8746-B864-8607E0F5103B}" type="slidenum">
              <a:rPr lang="en-US" smtClean="0"/>
              <a:t>52</a:t>
            </a:fld>
            <a:endParaRPr lang="en-US"/>
          </a:p>
        </p:txBody>
      </p:sp>
    </p:spTree>
    <p:extLst>
      <p:ext uri="{BB962C8B-B14F-4D97-AF65-F5344CB8AC3E}">
        <p14:creationId xmlns:p14="http://schemas.microsoft.com/office/powerpoint/2010/main" val="406376764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3.2</a:t>
            </a:r>
            <a:endParaRPr lang="es-ES" dirty="0">
              <a:effectLst/>
            </a:endParaRPr>
          </a:p>
          <a:p>
            <a:endParaRPr lang="es-ES" dirty="0"/>
          </a:p>
          <a:p>
            <a:endParaRPr lang="es-ES" dirty="0"/>
          </a:p>
          <a:p>
            <a:pPr lvl="1"/>
            <a:r>
              <a:rPr lang="es-ES" sz="1200" kern="1200" dirty="0">
                <a:solidFill>
                  <a:schemeClr val="tx1"/>
                </a:solidFill>
                <a:effectLst/>
                <a:latin typeface="+mn-lt"/>
                <a:ea typeface="+mn-ea"/>
                <a:cs typeface="+mn-cs"/>
              </a:rPr>
              <a:t>La diapositiva muestra una tabla dinámica donde se ve el efecto de “mostrar valores como” en una columna nueva llamada “Porcentaje”.</a:t>
            </a:r>
          </a:p>
          <a:p>
            <a:pPr lvl="0"/>
            <a:r>
              <a:rPr lang="es-ES" sz="1200" b="1" kern="1200" dirty="0">
                <a:solidFill>
                  <a:schemeClr val="tx1"/>
                </a:solidFill>
                <a:effectLst/>
                <a:latin typeface="+mn-lt"/>
                <a:ea typeface="+mn-ea"/>
                <a:cs typeface="+mn-cs"/>
              </a:rPr>
              <a:t>Discurso del Formador:</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"Hasta ahora, hemos usado las tablas dinámicas para responder preguntas de 'cuánto' en términos absolutos (ej. el departamento de Urbanismo gastó 2500€). Pero a menudo, el dato absoluto no cuenta toda la historia. Es más útil saber qué porcentaje del gasto total representa ese departamento."</a:t>
            </a:r>
          </a:p>
          <a:p>
            <a:pPr lvl="1"/>
            <a:r>
              <a:rPr lang="es-ES" sz="1200" kern="1200" dirty="0">
                <a:solidFill>
                  <a:schemeClr val="tx1"/>
                </a:solidFill>
                <a:effectLst/>
                <a:latin typeface="+mn-lt"/>
                <a:ea typeface="+mn-ea"/>
                <a:cs typeface="+mn-cs"/>
              </a:rPr>
              <a:t>"Las tablas dinámicas tienen una funcionalidad potentísima para esto, un poco escondida, llamada </a:t>
            </a:r>
            <a:r>
              <a:rPr lang="es-ES" sz="1200" b="1" kern="1200" dirty="0">
                <a:solidFill>
                  <a:schemeClr val="tx1"/>
                </a:solidFill>
                <a:effectLst/>
                <a:latin typeface="+mn-lt"/>
                <a:ea typeface="+mn-ea"/>
                <a:cs typeface="+mn-cs"/>
              </a:rPr>
              <a:t>'Mostrar valores como'</a:t>
            </a:r>
            <a:r>
              <a:rPr lang="es-ES" sz="1200" kern="1200" dirty="0">
                <a:solidFill>
                  <a:schemeClr val="tx1"/>
                </a:solidFill>
                <a:effectLst/>
                <a:latin typeface="+mn-lt"/>
                <a:ea typeface="+mn-ea"/>
                <a:cs typeface="+mn-cs"/>
              </a:rPr>
              <a:t>. Nos permite cambiar la forma en que se calcula y presenta un valor, sin cambiar los datos de origen."</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53</a:t>
            </a:fld>
            <a:endParaRPr lang="en-US"/>
          </a:p>
        </p:txBody>
      </p:sp>
    </p:spTree>
    <p:extLst>
      <p:ext uri="{BB962C8B-B14F-4D97-AF65-F5344CB8AC3E}">
        <p14:creationId xmlns:p14="http://schemas.microsoft.com/office/powerpoint/2010/main" val="85205068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3.2</a:t>
            </a:r>
            <a:endParaRPr lang="es-ES" dirty="0">
              <a:effectLst/>
            </a:endParaRPr>
          </a:p>
          <a:p>
            <a:pPr lvl="0"/>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La diapositiva muestra una tabla dinámica rodeada de "botones" (</a:t>
            </a:r>
            <a:r>
              <a:rPr lang="es-ES" sz="1200" kern="1200" dirty="0" err="1">
                <a:solidFill>
                  <a:schemeClr val="tx1"/>
                </a:solidFill>
                <a:effectLst/>
                <a:latin typeface="+mn-lt"/>
                <a:ea typeface="+mn-ea"/>
                <a:cs typeface="+mn-cs"/>
              </a:rPr>
              <a:t>slicers</a:t>
            </a:r>
            <a:r>
              <a:rPr lang="es-ES" sz="1200" kern="1200" dirty="0">
                <a:solidFill>
                  <a:schemeClr val="tx1"/>
                </a:solidFill>
                <a:effectLst/>
                <a:latin typeface="+mn-lt"/>
                <a:ea typeface="+mn-ea"/>
                <a:cs typeface="+mn-cs"/>
              </a:rPr>
              <a:t>) para filtrar por Departamento y Hora, haciendo el informe mucho más visual.</a:t>
            </a:r>
          </a:p>
          <a:p>
            <a:pPr lvl="0"/>
            <a:r>
              <a:rPr lang="es-ES" sz="1200" b="1" kern="1200" dirty="0">
                <a:solidFill>
                  <a:schemeClr val="tx1"/>
                </a:solidFill>
                <a:effectLst/>
                <a:latin typeface="+mn-lt"/>
                <a:ea typeface="+mn-ea"/>
                <a:cs typeface="+mn-cs"/>
              </a:rPr>
              <a:t>Discurso del Formador:</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"Todos conocemos el filtro desplegable que aparece en el encabezado de una tabla dinámica. Es funcional, pero es lento y no nos permite ver qué filtro está aplicado de un solo vistazo."</a:t>
            </a:r>
          </a:p>
          <a:p>
            <a:pPr lvl="1"/>
            <a:r>
              <a:rPr lang="es-ES" sz="1200" kern="1200" dirty="0">
                <a:solidFill>
                  <a:schemeClr val="tx1"/>
                </a:solidFill>
                <a:effectLst/>
                <a:latin typeface="+mn-lt"/>
                <a:ea typeface="+mn-ea"/>
                <a:cs typeface="+mn-cs"/>
              </a:rPr>
              <a:t>"Para solucionar esto, Excel introdujo una de las mejores herramientas para la creación de informes interactivos: la </a:t>
            </a:r>
            <a:r>
              <a:rPr lang="es-ES" sz="1200" b="1" kern="1200" dirty="0">
                <a:solidFill>
                  <a:schemeClr val="tx1"/>
                </a:solidFill>
                <a:effectLst/>
                <a:latin typeface="+mn-lt"/>
                <a:ea typeface="+mn-ea"/>
                <a:cs typeface="+mn-cs"/>
              </a:rPr>
              <a:t>Segmentación de Datos</a:t>
            </a:r>
            <a:r>
              <a:rPr lang="es-ES" sz="1200" kern="1200" dirty="0">
                <a:solidFill>
                  <a:schemeClr val="tx1"/>
                </a:solidFill>
                <a:effectLst/>
                <a:latin typeface="+mn-lt"/>
                <a:ea typeface="+mn-ea"/>
                <a:cs typeface="+mn-cs"/>
              </a:rPr>
              <a:t>, o </a:t>
            </a:r>
            <a:r>
              <a:rPr lang="es-ES" sz="1200" b="1" kern="1200" dirty="0" err="1">
                <a:solidFill>
                  <a:schemeClr val="tx1"/>
                </a:solidFill>
                <a:effectLst/>
                <a:latin typeface="+mn-lt"/>
                <a:ea typeface="+mn-ea"/>
                <a:cs typeface="+mn-cs"/>
              </a:rPr>
              <a:t>Slicers</a:t>
            </a:r>
            <a:r>
              <a:rPr lang="es-ES" sz="1200" kern="1200" dirty="0">
                <a:solidFill>
                  <a:schemeClr val="tx1"/>
                </a:solidFill>
                <a:effectLst/>
                <a:latin typeface="+mn-lt"/>
                <a:ea typeface="+mn-ea"/>
                <a:cs typeface="+mn-cs"/>
              </a:rPr>
              <a:t>. Piensen en ellos como 'botones de filtro' visuales."</a:t>
            </a:r>
          </a:p>
          <a:p>
            <a:endParaRPr lang="es-ES" dirty="0"/>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54</a:t>
            </a:fld>
            <a:endParaRPr lang="en-US"/>
          </a:p>
        </p:txBody>
      </p:sp>
    </p:spTree>
    <p:extLst>
      <p:ext uri="{BB962C8B-B14F-4D97-AF65-F5344CB8AC3E}">
        <p14:creationId xmlns:p14="http://schemas.microsoft.com/office/powerpoint/2010/main" val="370617963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C9F3DE-E3A0-E2D9-66AD-462B703260F4}"/>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00A128AB-448B-A8A3-F135-DD3E91BD9218}"/>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B614ED34-D1FA-30AD-61A1-FDFE8340A7E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3.3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s-ES" dirty="0">
              <a:effectLst/>
            </a:endParaRPr>
          </a:p>
          <a:p>
            <a:r>
              <a:rPr lang="es-ES" sz="1200" b="1" kern="1200" dirty="0">
                <a:solidFill>
                  <a:schemeClr val="tx1"/>
                </a:solidFill>
                <a:effectLst/>
                <a:latin typeface="+mn-lt"/>
                <a:ea typeface="+mn-ea"/>
                <a:cs typeface="+mn-cs"/>
              </a:rPr>
              <a:t>Objetivos Pedagógicos:</a:t>
            </a:r>
            <a:endParaRPr lang="es-ES" sz="1200"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Dominar los Gráficos Dinámicos:</a:t>
            </a:r>
            <a:r>
              <a:rPr lang="es-ES" sz="1200" kern="1200" dirty="0">
                <a:solidFill>
                  <a:schemeClr val="tx1"/>
                </a:solidFill>
                <a:effectLst/>
                <a:latin typeface="+mn-lt"/>
                <a:ea typeface="+mn-ea"/>
                <a:cs typeface="+mn-cs"/>
              </a:rPr>
              <a:t> Capacitar al alumno para crear visualizaciones (gráficos de barras, líneas, circulares) que estén directamente vinculadas a una tabla dinámica y se actualicen con ella.</a:t>
            </a:r>
          </a:p>
          <a:p>
            <a:pPr lvl="0"/>
            <a:r>
              <a:rPr lang="es-ES" sz="1200" b="1" kern="1200" dirty="0">
                <a:solidFill>
                  <a:schemeClr val="tx1"/>
                </a:solidFill>
                <a:effectLst/>
                <a:latin typeface="+mn-lt"/>
                <a:ea typeface="+mn-ea"/>
                <a:cs typeface="+mn-cs"/>
              </a:rPr>
              <a:t>Aprender los Principios del Diseño de </a:t>
            </a:r>
            <a:r>
              <a:rPr lang="es-ES" sz="1200" b="1" kern="1200" dirty="0" err="1">
                <a:solidFill>
                  <a:schemeClr val="tx1"/>
                </a:solidFill>
                <a:effectLst/>
                <a:latin typeface="+mn-lt"/>
                <a:ea typeface="+mn-ea"/>
                <a:cs typeface="+mn-cs"/>
              </a:rPr>
              <a:t>Dashboards</a:t>
            </a:r>
            <a:r>
              <a:rPr lang="es-ES" sz="1200" b="1" kern="1200" dirty="0">
                <a:solidFill>
                  <a:schemeClr val="tx1"/>
                </a:solidFill>
                <a:effectLst/>
                <a:latin typeface="+mn-lt"/>
                <a:ea typeface="+mn-ea"/>
                <a:cs typeface="+mn-cs"/>
              </a:rPr>
              <a:t>:</a:t>
            </a:r>
            <a:r>
              <a:rPr lang="es-ES" sz="1200" kern="1200" dirty="0">
                <a:solidFill>
                  <a:schemeClr val="tx1"/>
                </a:solidFill>
                <a:effectLst/>
                <a:latin typeface="+mn-lt"/>
                <a:ea typeface="+mn-ea"/>
                <a:cs typeface="+mn-cs"/>
              </a:rPr>
              <a:t> Enseñar a organizar los elementos en una única hoja de forma clara y lógica, y a conectar múltiples tablas y gráficos a un mismo conjunto de controles (</a:t>
            </a:r>
            <a:r>
              <a:rPr lang="es-ES" sz="1200" kern="1200" dirty="0" err="1">
                <a:solidFill>
                  <a:schemeClr val="tx1"/>
                </a:solidFill>
                <a:effectLst/>
                <a:latin typeface="+mn-lt"/>
                <a:ea typeface="+mn-ea"/>
                <a:cs typeface="+mn-cs"/>
              </a:rPr>
              <a:t>slicers</a:t>
            </a:r>
            <a:r>
              <a:rPr lang="es-ES" sz="1200" kern="1200" dirty="0">
                <a:solidFill>
                  <a:schemeClr val="tx1"/>
                </a:solidFill>
                <a:effectLst/>
                <a:latin typeface="+mn-lt"/>
                <a:ea typeface="+mn-ea"/>
                <a:cs typeface="+mn-cs"/>
              </a:rPr>
              <a:t>).</a:t>
            </a:r>
          </a:p>
          <a:p>
            <a:pPr lvl="0"/>
            <a:r>
              <a:rPr lang="es-ES" sz="1200" b="1" kern="1200" dirty="0">
                <a:solidFill>
                  <a:schemeClr val="tx1"/>
                </a:solidFill>
                <a:effectLst/>
                <a:latin typeface="+mn-lt"/>
                <a:ea typeface="+mn-ea"/>
                <a:cs typeface="+mn-cs"/>
              </a:rPr>
              <a:t>Integrar Todas las Habilidades del Módulo:</a:t>
            </a:r>
            <a:r>
              <a:rPr lang="es-ES" sz="1200" kern="1200" dirty="0">
                <a:solidFill>
                  <a:schemeClr val="tx1"/>
                </a:solidFill>
                <a:effectLst/>
                <a:latin typeface="+mn-lt"/>
                <a:ea typeface="+mn-ea"/>
                <a:cs typeface="+mn-cs"/>
              </a:rPr>
              <a:t> Guiar al alumno en un proyecto de construcción de principio a fin, donde deberán crear tablas dinámicas, gráficos dinámicos y </a:t>
            </a:r>
            <a:r>
              <a:rPr lang="es-ES" sz="1200" kern="1200" dirty="0" err="1">
                <a:solidFill>
                  <a:schemeClr val="tx1"/>
                </a:solidFill>
                <a:effectLst/>
                <a:latin typeface="+mn-lt"/>
                <a:ea typeface="+mn-ea"/>
                <a:cs typeface="+mn-cs"/>
              </a:rPr>
              <a:t>slicers</a:t>
            </a:r>
            <a:r>
              <a:rPr lang="es-ES" sz="1200" kern="1200" dirty="0">
                <a:solidFill>
                  <a:schemeClr val="tx1"/>
                </a:solidFill>
                <a:effectLst/>
                <a:latin typeface="+mn-lt"/>
                <a:ea typeface="+mn-ea"/>
                <a:cs typeface="+mn-cs"/>
              </a:rPr>
              <a:t>, y conectarlos para crear un cuadro de mando funcional.</a:t>
            </a:r>
          </a:p>
          <a:p>
            <a:endParaRPr lang="es-ES" dirty="0"/>
          </a:p>
        </p:txBody>
      </p:sp>
      <p:sp>
        <p:nvSpPr>
          <p:cNvPr id="4" name="Marcador de número de diapositiva 3">
            <a:extLst>
              <a:ext uri="{FF2B5EF4-FFF2-40B4-BE49-F238E27FC236}">
                <a16:creationId xmlns:a16="http://schemas.microsoft.com/office/drawing/2014/main" id="{3B51BC13-810D-5F85-786A-F1D3FE897FC9}"/>
              </a:ext>
            </a:extLst>
          </p:cNvPr>
          <p:cNvSpPr>
            <a:spLocks noGrp="1"/>
          </p:cNvSpPr>
          <p:nvPr>
            <p:ph type="sldNum" sz="quarter" idx="5"/>
          </p:nvPr>
        </p:nvSpPr>
        <p:spPr/>
        <p:txBody>
          <a:bodyPr/>
          <a:lstStyle/>
          <a:p>
            <a:fld id="{7CD23216-BA11-8746-B864-8607E0F5103B}" type="slidenum">
              <a:rPr lang="en-US" smtClean="0"/>
              <a:t>55</a:t>
            </a:fld>
            <a:endParaRPr lang="en-US"/>
          </a:p>
        </p:txBody>
      </p:sp>
    </p:spTree>
    <p:extLst>
      <p:ext uri="{BB962C8B-B14F-4D97-AF65-F5344CB8AC3E}">
        <p14:creationId xmlns:p14="http://schemas.microsoft.com/office/powerpoint/2010/main" val="309445374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3.3</a:t>
            </a:r>
            <a:endParaRPr lang="es-ES" dirty="0">
              <a:effectLst/>
            </a:endParaRPr>
          </a:p>
          <a:p>
            <a:endParaRPr lang="es-ES" dirty="0"/>
          </a:p>
          <a:p>
            <a:pPr lvl="0"/>
            <a:r>
              <a:rPr lang="es-ES" sz="1200" b="1" kern="1200" dirty="0">
                <a:solidFill>
                  <a:schemeClr val="tx1"/>
                </a:solidFill>
                <a:effectLst/>
                <a:latin typeface="+mn-lt"/>
                <a:ea typeface="+mn-ea"/>
                <a:cs typeface="+mn-cs"/>
              </a:rPr>
              <a:t>Discurso del Formador:</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"Hemos creado informes y resúmenes muy potentes con tablas dinámicas. Pero, como dice el refrán, 'una imagen vale más que mil palabras'. Para comunicar tendencias, comparaciones o distribuciones de forma rápida y efectiva, necesitamos visualizaciones."</a:t>
            </a:r>
          </a:p>
          <a:p>
            <a:pPr lvl="1"/>
            <a:r>
              <a:rPr lang="es-ES" sz="1200" kern="1200" dirty="0">
                <a:solidFill>
                  <a:schemeClr val="tx1"/>
                </a:solidFill>
                <a:effectLst/>
                <a:latin typeface="+mn-lt"/>
                <a:ea typeface="+mn-ea"/>
                <a:cs typeface="+mn-cs"/>
              </a:rPr>
              <a:t>"Un </a:t>
            </a:r>
            <a:r>
              <a:rPr lang="es-ES" sz="1200" b="1" kern="1200" dirty="0">
                <a:solidFill>
                  <a:schemeClr val="tx1"/>
                </a:solidFill>
                <a:effectLst/>
                <a:latin typeface="+mn-lt"/>
                <a:ea typeface="+mn-ea"/>
                <a:cs typeface="+mn-cs"/>
              </a:rPr>
              <a:t>Gráfico Dinámico</a:t>
            </a:r>
            <a:r>
              <a:rPr lang="es-ES" sz="1200" kern="1200" dirty="0">
                <a:solidFill>
                  <a:schemeClr val="tx1"/>
                </a:solidFill>
                <a:effectLst/>
                <a:latin typeface="+mn-lt"/>
                <a:ea typeface="+mn-ea"/>
                <a:cs typeface="+mn-cs"/>
              </a:rPr>
              <a:t> no es un gráfico normal. Está directamente vinculado a una tabla dinámica. Si la tabla dinámica cambia (porque la filtramos o reorganizamos), el gráfico se actualiza al instante. Es una visualización viva de nuestros datos."</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56</a:t>
            </a:fld>
            <a:endParaRPr lang="en-US"/>
          </a:p>
        </p:txBody>
      </p:sp>
    </p:spTree>
    <p:extLst>
      <p:ext uri="{BB962C8B-B14F-4D97-AF65-F5344CB8AC3E}">
        <p14:creationId xmlns:p14="http://schemas.microsoft.com/office/powerpoint/2010/main" val="414985532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3.3</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57</a:t>
            </a:fld>
            <a:endParaRPr lang="en-US"/>
          </a:p>
        </p:txBody>
      </p:sp>
    </p:spTree>
    <p:extLst>
      <p:ext uri="{BB962C8B-B14F-4D97-AF65-F5344CB8AC3E}">
        <p14:creationId xmlns:p14="http://schemas.microsoft.com/office/powerpoint/2010/main" val="231080475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5C188A-2C30-8852-EE92-1BCF99D92640}"/>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EDBBA90F-0B56-F556-3FCE-DA0F3B050B35}"/>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7E84F578-7E85-D280-EF79-0CDE428A210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4.1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200" b="1" i="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Objetivos Pedagógicos:</a:t>
            </a:r>
            <a:endParaRPr lang="es-ES" sz="1200"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Comprender el Concepto de "Ingeniería Inversa":</a:t>
            </a:r>
            <a:r>
              <a:rPr lang="es-ES" sz="1200" kern="1200" dirty="0">
                <a:solidFill>
                  <a:schemeClr val="tx1"/>
                </a:solidFill>
                <a:effectLst/>
                <a:latin typeface="+mn-lt"/>
                <a:ea typeface="+mn-ea"/>
                <a:cs typeface="+mn-cs"/>
              </a:rPr>
              <a:t> Que el alumno entienda la lógica de "Buscar Objetivo" como una herramienta para resolver ecuaciones con una incógnita.</a:t>
            </a:r>
          </a:p>
          <a:p>
            <a:pPr lvl="0"/>
            <a:r>
              <a:rPr lang="es-ES" sz="1200" b="1" kern="1200" dirty="0">
                <a:solidFill>
                  <a:schemeClr val="tx1"/>
                </a:solidFill>
                <a:effectLst/>
                <a:latin typeface="+mn-lt"/>
                <a:ea typeface="+mn-ea"/>
                <a:cs typeface="+mn-cs"/>
              </a:rPr>
              <a:t>Dominar la Herramienta:</a:t>
            </a:r>
            <a:r>
              <a:rPr lang="es-ES" sz="1200" kern="1200" dirty="0">
                <a:solidFill>
                  <a:schemeClr val="tx1"/>
                </a:solidFill>
                <a:effectLst/>
                <a:latin typeface="+mn-lt"/>
                <a:ea typeface="+mn-ea"/>
                <a:cs typeface="+mn-cs"/>
              </a:rPr>
              <a:t> Capacitar al alumno para que pueda configurar y ejecutar "Buscar Objetivo" correctamente, identificando la celda objetivo, el valor deseado y la celda a cambiar.</a:t>
            </a:r>
          </a:p>
          <a:p>
            <a:pPr lvl="0"/>
            <a:r>
              <a:rPr lang="es-ES" sz="1200" b="1" kern="1200" dirty="0">
                <a:solidFill>
                  <a:schemeClr val="tx1"/>
                </a:solidFill>
                <a:effectLst/>
                <a:latin typeface="+mn-lt"/>
                <a:ea typeface="+mn-ea"/>
                <a:cs typeface="+mn-cs"/>
              </a:rPr>
              <a:t>Aplicarlo a un Problema Real:</a:t>
            </a:r>
            <a:r>
              <a:rPr lang="es-ES" sz="1200" kern="1200" dirty="0">
                <a:solidFill>
                  <a:schemeClr val="tx1"/>
                </a:solidFill>
                <a:effectLst/>
                <a:latin typeface="+mn-lt"/>
                <a:ea typeface="+mn-ea"/>
                <a:cs typeface="+mn-cs"/>
              </a:rPr>
              <a:t> Demostrar su utilidad en un caso práctico directamente relevante para la gestión municipal.</a:t>
            </a:r>
          </a:p>
          <a:p>
            <a:endParaRPr lang="es-ES" dirty="0"/>
          </a:p>
        </p:txBody>
      </p:sp>
      <p:sp>
        <p:nvSpPr>
          <p:cNvPr id="4" name="Marcador de número de diapositiva 3">
            <a:extLst>
              <a:ext uri="{FF2B5EF4-FFF2-40B4-BE49-F238E27FC236}">
                <a16:creationId xmlns:a16="http://schemas.microsoft.com/office/drawing/2014/main" id="{343AD3FD-C2FB-ADB8-EFBD-3DEF8F091F37}"/>
              </a:ext>
            </a:extLst>
          </p:cNvPr>
          <p:cNvSpPr>
            <a:spLocks noGrp="1"/>
          </p:cNvSpPr>
          <p:nvPr>
            <p:ph type="sldNum" sz="quarter" idx="5"/>
          </p:nvPr>
        </p:nvSpPr>
        <p:spPr/>
        <p:txBody>
          <a:bodyPr/>
          <a:lstStyle/>
          <a:p>
            <a:fld id="{7CD23216-BA11-8746-B864-8607E0F5103B}" type="slidenum">
              <a:rPr lang="en-US" smtClean="0"/>
              <a:t>58</a:t>
            </a:fld>
            <a:endParaRPr lang="en-US"/>
          </a:p>
        </p:txBody>
      </p:sp>
    </p:spTree>
    <p:extLst>
      <p:ext uri="{BB962C8B-B14F-4D97-AF65-F5344CB8AC3E}">
        <p14:creationId xmlns:p14="http://schemas.microsoft.com/office/powerpoint/2010/main" val="128807681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lvl="1"/>
            <a:r>
              <a:rPr lang="es-ES" sz="1200" kern="1200" dirty="0">
                <a:solidFill>
                  <a:schemeClr val="tx1"/>
                </a:solidFill>
                <a:effectLst/>
                <a:latin typeface="+mn-lt"/>
                <a:ea typeface="+mn-ea"/>
                <a:cs typeface="+mn-cs"/>
              </a:rPr>
              <a:t>La diapositiva muestra un diagrama simple: una celda de [Entrada] apunta a una celda de [Fórmula] que da un [Resultado]. La herramienta "Buscar Objetivo" invierte las flechas: un [Resultado Deseado] apunta a la [Fórmula] y Excel calcula la [Entrada] necesaria.</a:t>
            </a:r>
          </a:p>
          <a:p>
            <a:pPr lvl="1"/>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El resultado es 8:5 que lo calcula automáticamente al pulsar Aceptar.</a:t>
            </a:r>
          </a:p>
          <a:p>
            <a:pPr lvl="1"/>
            <a:r>
              <a:rPr lang="es-ES" sz="1200" kern="1200" dirty="0">
                <a:solidFill>
                  <a:schemeClr val="tx1"/>
                </a:solidFill>
                <a:effectLst/>
                <a:latin typeface="+mn-lt"/>
                <a:ea typeface="+mn-ea"/>
                <a:cs typeface="+mn-cs"/>
              </a:rPr>
              <a:t>El ejemplo </a:t>
            </a:r>
            <a:r>
              <a:rPr lang="es-ES" sz="1200" kern="1200">
                <a:solidFill>
                  <a:schemeClr val="tx1"/>
                </a:solidFill>
                <a:effectLst/>
                <a:latin typeface="+mn-lt"/>
                <a:ea typeface="+mn-ea"/>
                <a:cs typeface="+mn-cs"/>
              </a:rPr>
              <a:t>está guardado en el archivo: 4.1 Ejemplo Ecuacion.xlsx</a:t>
            </a:r>
          </a:p>
          <a:p>
            <a:pPr lvl="1"/>
            <a:endParaRPr lang="es-ES" sz="1200"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Discurso del Formador:</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"Hasta ahora, todo nuestro trabajo se ha basado en una lógica: tenemos datos de entrada y usamos fórmulas para obtener un resultado. Cambiamos una entrada y vemos cómo cambia el resultado. A esto se le llama 'análisis de sensibilidad'."</a:t>
            </a:r>
          </a:p>
          <a:p>
            <a:pPr lvl="1"/>
            <a:r>
              <a:rPr lang="es-ES" sz="1200" kern="1200" dirty="0">
                <a:solidFill>
                  <a:schemeClr val="tx1"/>
                </a:solidFill>
                <a:effectLst/>
                <a:latin typeface="+mn-lt"/>
                <a:ea typeface="+mn-ea"/>
                <a:cs typeface="+mn-cs"/>
              </a:rPr>
              <a:t>"Pero, ¿qué pasa si el problema es al revés? ¿Si ya sabemos el resultado que </a:t>
            </a:r>
            <a:r>
              <a:rPr lang="es-ES" sz="1200" b="1" kern="1200" dirty="0">
                <a:solidFill>
                  <a:schemeClr val="tx1"/>
                </a:solidFill>
                <a:effectLst/>
                <a:latin typeface="+mn-lt"/>
                <a:ea typeface="+mn-ea"/>
                <a:cs typeface="+mn-cs"/>
              </a:rPr>
              <a:t>necesitamos</a:t>
            </a:r>
            <a:r>
              <a:rPr lang="es-ES" sz="1200" kern="1200" dirty="0">
                <a:solidFill>
                  <a:schemeClr val="tx1"/>
                </a:solidFill>
                <a:effectLst/>
                <a:latin typeface="+mn-lt"/>
                <a:ea typeface="+mn-ea"/>
                <a:cs typeface="+mn-cs"/>
              </a:rPr>
              <a:t> alcanzar y queremos que Excel nos diga cuál debe ser una de las variables de entrada para lograrlo? A esto se le llama 'búsqueda de objetivos' o 'ingeniería inversa'."</a:t>
            </a:r>
          </a:p>
          <a:p>
            <a:pPr lvl="1"/>
            <a:r>
              <a:rPr lang="es-ES" sz="1200" kern="1200" dirty="0">
                <a:solidFill>
                  <a:schemeClr val="tx1"/>
                </a:solidFill>
                <a:effectLst/>
                <a:latin typeface="+mn-lt"/>
                <a:ea typeface="+mn-ea"/>
                <a:cs typeface="+mn-cs"/>
              </a:rPr>
              <a:t>"La herramienta de Excel para esto es </a:t>
            </a:r>
            <a:r>
              <a:rPr lang="es-ES" sz="1200" b="1" kern="1200" dirty="0">
                <a:solidFill>
                  <a:schemeClr val="tx1"/>
                </a:solidFill>
                <a:effectLst/>
                <a:latin typeface="+mn-lt"/>
                <a:ea typeface="+mn-ea"/>
                <a:cs typeface="+mn-cs"/>
              </a:rPr>
              <a:t>'Buscar Objetivo'</a:t>
            </a:r>
            <a:r>
              <a:rPr lang="es-ES" sz="1200" kern="1200" dirty="0">
                <a:solidFill>
                  <a:schemeClr val="tx1"/>
                </a:solidFill>
                <a:effectLst/>
                <a:latin typeface="+mn-lt"/>
                <a:ea typeface="+mn-ea"/>
                <a:cs typeface="+mn-cs"/>
              </a:rPr>
              <a:t>. Es como una calculadora que resuelve ecuaciones por nosotros. Le decimos: 'Quiero que esta celda (que contiene una fórmula) valga X, y para lograrlo, tienes permiso para cambiar el valor de esta otra celda'."</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59</a:t>
            </a:fld>
            <a:endParaRPr lang="en-US"/>
          </a:p>
        </p:txBody>
      </p:sp>
    </p:spTree>
    <p:extLst>
      <p:ext uri="{BB962C8B-B14F-4D97-AF65-F5344CB8AC3E}">
        <p14:creationId xmlns:p14="http://schemas.microsoft.com/office/powerpoint/2010/main" val="40866481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B11A9B-CCF8-FEF1-76FE-52F4EA89A099}"/>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AEB8425A-DC3E-723F-D9F8-2F14C7F5C0D8}"/>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C461DC1F-24D7-06DA-2F1F-AB2BA2CE4EA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4.2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s-ES" dirty="0">
              <a:effectLst/>
            </a:endParaRPr>
          </a:p>
          <a:p>
            <a:r>
              <a:rPr lang="es-ES" sz="1200" b="1" kern="1200" dirty="0">
                <a:solidFill>
                  <a:schemeClr val="tx1"/>
                </a:solidFill>
                <a:effectLst/>
                <a:latin typeface="+mn-lt"/>
                <a:ea typeface="+mn-ea"/>
                <a:cs typeface="+mn-cs"/>
              </a:rPr>
              <a:t>Objetivos Pedagógicos:</a:t>
            </a:r>
            <a:endParaRPr lang="es-ES" sz="1200"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Comprender el Concepto de Análisis de Sensibilidad:</a:t>
            </a:r>
            <a:r>
              <a:rPr lang="es-ES" sz="1200" kern="1200" dirty="0">
                <a:solidFill>
                  <a:schemeClr val="tx1"/>
                </a:solidFill>
                <a:effectLst/>
                <a:latin typeface="+mn-lt"/>
                <a:ea typeface="+mn-ea"/>
                <a:cs typeface="+mn-cs"/>
              </a:rPr>
              <a:t> Que el alumno entienda cómo las Tablas de Datos permiten visualizar el impacto de un rango de valores de entrada sobre un resultado.</a:t>
            </a:r>
          </a:p>
          <a:p>
            <a:pPr lvl="0"/>
            <a:r>
              <a:rPr lang="es-ES" sz="1200" b="1" kern="1200" dirty="0">
                <a:solidFill>
                  <a:schemeClr val="tx1"/>
                </a:solidFill>
                <a:effectLst/>
                <a:latin typeface="+mn-lt"/>
                <a:ea typeface="+mn-ea"/>
                <a:cs typeface="+mn-cs"/>
              </a:rPr>
              <a:t>Dominar las Tablas de una y dos Variables:</a:t>
            </a:r>
            <a:r>
              <a:rPr lang="es-ES" sz="1200" kern="1200" dirty="0">
                <a:solidFill>
                  <a:schemeClr val="tx1"/>
                </a:solidFill>
                <a:effectLst/>
                <a:latin typeface="+mn-lt"/>
                <a:ea typeface="+mn-ea"/>
                <a:cs typeface="+mn-cs"/>
              </a:rPr>
              <a:t> Capacitar al alumno para configurar y generar ambos tipos de tablas.</a:t>
            </a:r>
          </a:p>
          <a:p>
            <a:pPr lvl="0"/>
            <a:r>
              <a:rPr lang="es-ES" sz="1200" b="1" kern="1200" dirty="0">
                <a:solidFill>
                  <a:schemeClr val="tx1"/>
                </a:solidFill>
                <a:effectLst/>
                <a:latin typeface="+mn-lt"/>
                <a:ea typeface="+mn-ea"/>
                <a:cs typeface="+mn-cs"/>
              </a:rPr>
              <a:t>Aplicarlo a un Problema Financiero Relevante:</a:t>
            </a:r>
            <a:r>
              <a:rPr lang="es-ES" sz="1200" kern="1200" dirty="0">
                <a:solidFill>
                  <a:schemeClr val="tx1"/>
                </a:solidFill>
                <a:effectLst/>
                <a:latin typeface="+mn-lt"/>
                <a:ea typeface="+mn-ea"/>
                <a:cs typeface="+mn-cs"/>
              </a:rPr>
              <a:t> Demostrar su inmenso valor para la planificación financiera y el análisis de préstamos.</a:t>
            </a:r>
          </a:p>
          <a:p>
            <a:pPr lvl="0"/>
            <a:r>
              <a:rPr lang="es-ES" sz="1200" b="1" kern="1200" dirty="0">
                <a:solidFill>
                  <a:schemeClr val="tx1"/>
                </a:solidFill>
                <a:effectLst/>
                <a:latin typeface="+mn-lt"/>
                <a:ea typeface="+mn-ea"/>
                <a:cs typeface="+mn-cs"/>
              </a:rPr>
              <a:t>Guion Detallado para el Formador (Paso a Paso)</a:t>
            </a:r>
            <a:endParaRPr lang="es-ES" sz="1200" kern="1200" dirty="0">
              <a:solidFill>
                <a:schemeClr val="tx1"/>
              </a:solidFill>
              <a:effectLst/>
              <a:latin typeface="+mn-lt"/>
              <a:ea typeface="+mn-ea"/>
              <a:cs typeface="+mn-cs"/>
            </a:endParaRPr>
          </a:p>
          <a:p>
            <a:endParaRPr lang="es-ES" dirty="0"/>
          </a:p>
        </p:txBody>
      </p:sp>
      <p:sp>
        <p:nvSpPr>
          <p:cNvPr id="4" name="Marcador de número de diapositiva 3">
            <a:extLst>
              <a:ext uri="{FF2B5EF4-FFF2-40B4-BE49-F238E27FC236}">
                <a16:creationId xmlns:a16="http://schemas.microsoft.com/office/drawing/2014/main" id="{24C7EA8B-EDA5-8D72-66CE-F53D4EB62473}"/>
              </a:ext>
            </a:extLst>
          </p:cNvPr>
          <p:cNvSpPr>
            <a:spLocks noGrp="1"/>
          </p:cNvSpPr>
          <p:nvPr>
            <p:ph type="sldNum" sz="quarter" idx="5"/>
          </p:nvPr>
        </p:nvSpPr>
        <p:spPr/>
        <p:txBody>
          <a:bodyPr/>
          <a:lstStyle/>
          <a:p>
            <a:fld id="{7CD23216-BA11-8746-B864-8607E0F5103B}" type="slidenum">
              <a:rPr lang="en-US" smtClean="0"/>
              <a:t>60</a:t>
            </a:fld>
            <a:endParaRPr lang="en-US"/>
          </a:p>
        </p:txBody>
      </p:sp>
    </p:spTree>
    <p:extLst>
      <p:ext uri="{BB962C8B-B14F-4D97-AF65-F5344CB8AC3E}">
        <p14:creationId xmlns:p14="http://schemas.microsoft.com/office/powerpoint/2010/main" val="16695106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4.2</a:t>
            </a:r>
          </a:p>
          <a:p>
            <a:endParaRPr lang="es-ES" dirty="0"/>
          </a:p>
          <a:p>
            <a:pPr lvl="1"/>
            <a:r>
              <a:rPr lang="es-ES" sz="1200" kern="1200" dirty="0">
                <a:solidFill>
                  <a:schemeClr val="tx1"/>
                </a:solidFill>
                <a:effectLst/>
                <a:latin typeface="+mn-lt"/>
                <a:ea typeface="+mn-ea"/>
                <a:cs typeface="+mn-cs"/>
              </a:rPr>
              <a:t>"Ya hemos visto cómo encontrar una entrada para un resultado específico con 'Buscar Objetivo'. Pero a menudo, lo que necesitamos no es una sola respuesta, sino ver el panorama completo. Queremos responder preguntas como: ¿Cómo evoluciona la cuota mensual de un préstamo si el tipo de interés varía entre el 7% y el 8,25%? ¿Y cómo cambia si además varía la duración del préstamo?“</a:t>
            </a:r>
          </a:p>
          <a:p>
            <a:pPr lvl="1"/>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"Hacer esto a mano sería increíblemente tedioso. La herramienta de Excel para este tipo de </a:t>
            </a:r>
            <a:r>
              <a:rPr lang="es-ES" sz="1200" b="1" kern="1200" dirty="0">
                <a:solidFill>
                  <a:schemeClr val="tx1"/>
                </a:solidFill>
                <a:effectLst/>
                <a:latin typeface="+mn-lt"/>
                <a:ea typeface="+mn-ea"/>
                <a:cs typeface="+mn-cs"/>
              </a:rPr>
              <a:t>análisis de sensibilidad</a:t>
            </a:r>
            <a:r>
              <a:rPr lang="es-ES" sz="1200" kern="1200" dirty="0">
                <a:solidFill>
                  <a:schemeClr val="tx1"/>
                </a:solidFill>
                <a:effectLst/>
                <a:latin typeface="+mn-lt"/>
                <a:ea typeface="+mn-ea"/>
                <a:cs typeface="+mn-cs"/>
              </a:rPr>
              <a:t> son las </a:t>
            </a:r>
            <a:r>
              <a:rPr lang="es-ES" sz="1200" b="1" kern="1200" dirty="0">
                <a:solidFill>
                  <a:schemeClr val="tx1"/>
                </a:solidFill>
                <a:effectLst/>
                <a:latin typeface="+mn-lt"/>
                <a:ea typeface="+mn-ea"/>
                <a:cs typeface="+mn-cs"/>
              </a:rPr>
              <a:t>Tablas de Datos</a:t>
            </a:r>
            <a:r>
              <a:rPr lang="es-ES" sz="1200" kern="1200" dirty="0">
                <a:solidFill>
                  <a:schemeClr val="tx1"/>
                </a:solidFill>
                <a:effectLst/>
                <a:latin typeface="+mn-lt"/>
                <a:ea typeface="+mn-ea"/>
                <a:cs typeface="+mn-cs"/>
              </a:rPr>
              <a:t>. Nos permiten crear una matriz que cruza un rango de variables de entrada y nos muestra todos los resultados posibles de una sola vez."</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61</a:t>
            </a:fld>
            <a:endParaRPr lang="en-US"/>
          </a:p>
        </p:txBody>
      </p:sp>
    </p:spTree>
    <p:extLst>
      <p:ext uri="{BB962C8B-B14F-4D97-AF65-F5344CB8AC3E}">
        <p14:creationId xmlns:p14="http://schemas.microsoft.com/office/powerpoint/2010/main" val="188717014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8D71F-3526-9E83-6C5D-61833B8A8FA8}"/>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E5375203-5478-9F27-9C2B-E30F73FE1DB7}"/>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00F77941-670E-8AC5-0285-76B87D2C7B4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4.3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s-ES" dirty="0">
              <a:effectLst/>
            </a:endParaRPr>
          </a:p>
          <a:p>
            <a:r>
              <a:rPr lang="es-ES" sz="1200" b="1" kern="1200" dirty="0">
                <a:solidFill>
                  <a:schemeClr val="tx1"/>
                </a:solidFill>
                <a:effectLst/>
                <a:latin typeface="+mn-lt"/>
                <a:ea typeface="+mn-ea"/>
                <a:cs typeface="+mn-cs"/>
              </a:rPr>
              <a:t>Objetivos Pedagógicos:</a:t>
            </a:r>
            <a:endParaRPr lang="es-ES" sz="1200"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Comprender el Concepto de "Análisis de Escenarios":</a:t>
            </a:r>
            <a:r>
              <a:rPr lang="es-ES" sz="1200" kern="1200" dirty="0">
                <a:solidFill>
                  <a:schemeClr val="tx1"/>
                </a:solidFill>
                <a:effectLst/>
                <a:latin typeface="+mn-lt"/>
                <a:ea typeface="+mn-ea"/>
                <a:cs typeface="+mn-cs"/>
              </a:rPr>
              <a:t> Que el alumno entienda la utilidad de guardar y comparar diferentes conjuntos de variables de entrada para analizar su impacto en los resultados clave de un modelo.</a:t>
            </a:r>
          </a:p>
          <a:p>
            <a:pPr lvl="0"/>
            <a:r>
              <a:rPr lang="es-ES" sz="1200" b="1" kern="1200" dirty="0">
                <a:solidFill>
                  <a:schemeClr val="tx1"/>
                </a:solidFill>
                <a:effectLst/>
                <a:latin typeface="+mn-lt"/>
                <a:ea typeface="+mn-ea"/>
                <a:cs typeface="+mn-cs"/>
              </a:rPr>
              <a:t>Dominar la Herramienta:</a:t>
            </a:r>
            <a:r>
              <a:rPr lang="es-ES" sz="1200" kern="1200" dirty="0">
                <a:solidFill>
                  <a:schemeClr val="tx1"/>
                </a:solidFill>
                <a:effectLst/>
                <a:latin typeface="+mn-lt"/>
                <a:ea typeface="+mn-ea"/>
                <a:cs typeface="+mn-cs"/>
              </a:rPr>
              <a:t> Capacitar al alumno para crear, mostrar y modificar escenarios, y para generar un informe de resumen automático que compare los resultados de todos los escenarios.</a:t>
            </a:r>
          </a:p>
          <a:p>
            <a:pPr lvl="0"/>
            <a:r>
              <a:rPr lang="es-ES" sz="1200" b="1" kern="1200" dirty="0">
                <a:solidFill>
                  <a:schemeClr val="tx1"/>
                </a:solidFill>
                <a:effectLst/>
                <a:latin typeface="+mn-lt"/>
                <a:ea typeface="+mn-ea"/>
                <a:cs typeface="+mn-cs"/>
              </a:rPr>
              <a:t>Aplicarlo a un Problema de Planificación:</a:t>
            </a:r>
            <a:r>
              <a:rPr lang="es-ES" sz="1200" kern="1200" dirty="0">
                <a:solidFill>
                  <a:schemeClr val="tx1"/>
                </a:solidFill>
                <a:effectLst/>
                <a:latin typeface="+mn-lt"/>
                <a:ea typeface="+mn-ea"/>
                <a:cs typeface="+mn-cs"/>
              </a:rPr>
              <a:t> Demostrar su valor en un caso práctico de simulación de la liquidación del presupuesto anual de un ayuntamiento.</a:t>
            </a:r>
          </a:p>
          <a:p>
            <a:endParaRPr lang="es-ES" dirty="0"/>
          </a:p>
        </p:txBody>
      </p:sp>
      <p:sp>
        <p:nvSpPr>
          <p:cNvPr id="4" name="Marcador de número de diapositiva 3">
            <a:extLst>
              <a:ext uri="{FF2B5EF4-FFF2-40B4-BE49-F238E27FC236}">
                <a16:creationId xmlns:a16="http://schemas.microsoft.com/office/drawing/2014/main" id="{55CD9C60-9B4D-B1A1-B48A-4E265DB4C12E}"/>
              </a:ext>
            </a:extLst>
          </p:cNvPr>
          <p:cNvSpPr>
            <a:spLocks noGrp="1"/>
          </p:cNvSpPr>
          <p:nvPr>
            <p:ph type="sldNum" sz="quarter" idx="5"/>
          </p:nvPr>
        </p:nvSpPr>
        <p:spPr/>
        <p:txBody>
          <a:bodyPr/>
          <a:lstStyle/>
          <a:p>
            <a:fld id="{7CD23216-BA11-8746-B864-8607E0F5103B}" type="slidenum">
              <a:rPr lang="en-US" smtClean="0"/>
              <a:t>62</a:t>
            </a:fld>
            <a:endParaRPr lang="en-US"/>
          </a:p>
        </p:txBody>
      </p:sp>
    </p:spTree>
    <p:extLst>
      <p:ext uri="{BB962C8B-B14F-4D97-AF65-F5344CB8AC3E}">
        <p14:creationId xmlns:p14="http://schemas.microsoft.com/office/powerpoint/2010/main" val="59212719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4.3</a:t>
            </a:r>
          </a:p>
          <a:p>
            <a:endParaRPr lang="es-ES" dirty="0"/>
          </a:p>
          <a:p>
            <a:endParaRPr lang="es-ES" dirty="0"/>
          </a:p>
          <a:p>
            <a:pPr lvl="1"/>
            <a:r>
              <a:rPr lang="es-ES" sz="1200" kern="1200" dirty="0">
                <a:solidFill>
                  <a:schemeClr val="tx1"/>
                </a:solidFill>
                <a:effectLst/>
                <a:latin typeface="+mn-lt"/>
                <a:ea typeface="+mn-ea"/>
                <a:cs typeface="+mn-cs"/>
              </a:rPr>
              <a:t>La diapositiva muestra tres caminos que parten de un punto actual ("Situación Actual"). Cada camino lleva a un resultado diferente: uno "Optimista" (soleado), uno "Pesimista" (nublado) y uno "Realista" (parcialmente nublado)</a:t>
            </a:r>
          </a:p>
          <a:p>
            <a:pPr lvl="1"/>
            <a:r>
              <a:rPr lang="es-ES" sz="1200" b="1" kern="1200" dirty="0">
                <a:solidFill>
                  <a:schemeClr val="tx1"/>
                </a:solidFill>
                <a:effectLst/>
                <a:latin typeface="+mn-lt"/>
                <a:ea typeface="+mn-ea"/>
                <a:cs typeface="+mn-cs"/>
              </a:rPr>
              <a:t>Discurso del Formador:</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"En el apartado primero, resolvimos un problema con una única incógnita. Pero en la planificación real, a menudo nos enfrentamos a múltiples variables que son inciertas. ¿Cuál será la recaudación final de tasas? ¿Recibiremos esa subvención? ¿Habrá gastos imprevistos?"</a:t>
            </a:r>
          </a:p>
          <a:p>
            <a:pPr lvl="1"/>
            <a:r>
              <a:rPr lang="es-ES" sz="1200" kern="1200" dirty="0">
                <a:solidFill>
                  <a:schemeClr val="tx1"/>
                </a:solidFill>
                <a:effectLst/>
                <a:latin typeface="+mn-lt"/>
                <a:ea typeface="+mn-ea"/>
                <a:cs typeface="+mn-cs"/>
              </a:rPr>
              <a:t>"El </a:t>
            </a:r>
            <a:r>
              <a:rPr lang="es-ES" sz="1200" b="1" kern="1200" dirty="0">
                <a:solidFill>
                  <a:schemeClr val="tx1"/>
                </a:solidFill>
                <a:effectLst/>
                <a:latin typeface="+mn-lt"/>
                <a:ea typeface="+mn-ea"/>
                <a:cs typeface="+mn-cs"/>
              </a:rPr>
              <a:t>Administrador de Escenarios</a:t>
            </a:r>
            <a:r>
              <a:rPr lang="es-ES" sz="1200" kern="1200" dirty="0">
                <a:solidFill>
                  <a:schemeClr val="tx1"/>
                </a:solidFill>
                <a:effectLst/>
                <a:latin typeface="+mn-lt"/>
                <a:ea typeface="+mn-ea"/>
                <a:cs typeface="+mn-cs"/>
              </a:rPr>
              <a:t> es la herramienta de Excel diseñada para gestionar esta incertidumbre. Nos permite crear 'fotografías' de diferentes conjuntos de valores de entrada (nuestros escenarios) y luego compararlos fácilmente para ver cómo afectan a nuestros resultados finales."</a:t>
            </a:r>
          </a:p>
          <a:p>
            <a:pPr lvl="1"/>
            <a:r>
              <a:rPr lang="es-ES" sz="1200" kern="1200" dirty="0">
                <a:solidFill>
                  <a:schemeClr val="tx1"/>
                </a:solidFill>
                <a:effectLst/>
                <a:latin typeface="+mn-lt"/>
                <a:ea typeface="+mn-ea"/>
                <a:cs typeface="+mn-cs"/>
              </a:rPr>
              <a:t>"En lugar de cambiar los valores a mano, apuntar el resultado, volver a cambiarlos... el Administrador de Escenarios guarda estas combinaciones por nosotros y nos genera un informe de resumen profesional con un solo clic."</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63</a:t>
            </a:fld>
            <a:endParaRPr lang="en-US"/>
          </a:p>
        </p:txBody>
      </p:sp>
    </p:spTree>
    <p:extLst>
      <p:ext uri="{BB962C8B-B14F-4D97-AF65-F5344CB8AC3E}">
        <p14:creationId xmlns:p14="http://schemas.microsoft.com/office/powerpoint/2010/main" val="374672208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EF4C4-5D44-7BE2-8D16-8AE88FA9AFAF}"/>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3988BFEF-A566-4114-90FC-D894C898EA02}"/>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1F9AB124-04C6-39EF-37CF-9242743A750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5.1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s-ES" dirty="0">
              <a:effectLst/>
            </a:endParaRPr>
          </a:p>
          <a:p>
            <a:r>
              <a:rPr lang="es-ES" sz="1200" b="1" kern="1200" dirty="0">
                <a:solidFill>
                  <a:schemeClr val="tx1"/>
                </a:solidFill>
                <a:effectLst/>
                <a:latin typeface="+mn-lt"/>
                <a:ea typeface="+mn-ea"/>
                <a:cs typeface="+mn-cs"/>
              </a:rPr>
              <a:t>Objetivos Pedagógicos:</a:t>
            </a:r>
            <a:endParaRPr lang="es-ES" sz="1200"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Desmitificar las Macros:</a:t>
            </a:r>
            <a:r>
              <a:rPr lang="es-ES" sz="1200" kern="1200" dirty="0">
                <a:solidFill>
                  <a:schemeClr val="tx1"/>
                </a:solidFill>
                <a:effectLst/>
                <a:latin typeface="+mn-lt"/>
                <a:ea typeface="+mn-ea"/>
                <a:cs typeface="+mn-cs"/>
              </a:rPr>
              <a:t> Que el alumno entienda que una macro es simplemente una secuencia de acciones grabadas, y que no se necesita ser programador para crear una.</a:t>
            </a:r>
          </a:p>
          <a:p>
            <a:pPr lvl="0"/>
            <a:r>
              <a:rPr lang="es-ES" sz="1200" b="1" kern="1200" dirty="0">
                <a:solidFill>
                  <a:schemeClr val="tx1"/>
                </a:solidFill>
                <a:effectLst/>
                <a:latin typeface="+mn-lt"/>
                <a:ea typeface="+mn-ea"/>
                <a:cs typeface="+mn-cs"/>
              </a:rPr>
              <a:t>Dominar el Proceso de Grabación:</a:t>
            </a:r>
            <a:r>
              <a:rPr lang="es-ES" sz="1200" kern="1200" dirty="0">
                <a:solidFill>
                  <a:schemeClr val="tx1"/>
                </a:solidFill>
                <a:effectLst/>
                <a:latin typeface="+mn-lt"/>
                <a:ea typeface="+mn-ea"/>
                <a:cs typeface="+mn-cs"/>
              </a:rPr>
              <a:t> Capacitar al alumno para habilitar la pestaña Programador, iniciar la grabación, ejecutar los pasos deseados y detener la grabación de forma correcta.</a:t>
            </a:r>
          </a:p>
          <a:p>
            <a:pPr lvl="0"/>
            <a:r>
              <a:rPr lang="es-ES" sz="1200" b="1" kern="1200" dirty="0">
                <a:solidFill>
                  <a:schemeClr val="tx1"/>
                </a:solidFill>
                <a:effectLst/>
                <a:latin typeface="+mn-lt"/>
                <a:ea typeface="+mn-ea"/>
                <a:cs typeface="+mn-cs"/>
              </a:rPr>
              <a:t>Comprender las Referencias Relativas vs. Absolutas:</a:t>
            </a:r>
            <a:r>
              <a:rPr lang="es-ES" sz="1200" kern="1200" dirty="0">
                <a:solidFill>
                  <a:schemeClr val="tx1"/>
                </a:solidFill>
                <a:effectLst/>
                <a:latin typeface="+mn-lt"/>
                <a:ea typeface="+mn-ea"/>
                <a:cs typeface="+mn-cs"/>
              </a:rPr>
              <a:t> Enseñar el concepto más importante al grabar macros para asegurar que sean reutilizables en diferentes partes de una hoja o en diferentes hojas.</a:t>
            </a:r>
          </a:p>
          <a:p>
            <a:pPr lvl="0"/>
            <a:r>
              <a:rPr lang="es-ES" sz="1200" b="1" kern="1200" dirty="0">
                <a:solidFill>
                  <a:schemeClr val="tx1"/>
                </a:solidFill>
                <a:effectLst/>
                <a:latin typeface="+mn-lt"/>
                <a:ea typeface="+mn-ea"/>
                <a:cs typeface="+mn-cs"/>
              </a:rPr>
              <a:t>Gestionar Ficheros con Macros:</a:t>
            </a:r>
            <a:r>
              <a:rPr lang="es-ES" sz="1200" kern="1200" dirty="0">
                <a:solidFill>
                  <a:schemeClr val="tx1"/>
                </a:solidFill>
                <a:effectLst/>
                <a:latin typeface="+mn-lt"/>
                <a:ea typeface="+mn-ea"/>
                <a:cs typeface="+mn-cs"/>
              </a:rPr>
              <a:t> Asegurar que el alumno sabe cómo guardar y abrir ficheros que contienen macros (.</a:t>
            </a:r>
            <a:r>
              <a:rPr lang="es-ES" sz="1200" kern="1200" dirty="0" err="1">
                <a:solidFill>
                  <a:schemeClr val="tx1"/>
                </a:solidFill>
                <a:effectLst/>
                <a:latin typeface="+mn-lt"/>
                <a:ea typeface="+mn-ea"/>
                <a:cs typeface="+mn-cs"/>
              </a:rPr>
              <a:t>xlsm</a:t>
            </a:r>
            <a:r>
              <a:rPr lang="es-ES" sz="1200" kern="1200" dirty="0">
                <a:solidFill>
                  <a:schemeClr val="tx1"/>
                </a:solidFill>
                <a:effectLst/>
                <a:latin typeface="+mn-lt"/>
                <a:ea typeface="+mn-ea"/>
                <a:cs typeface="+mn-cs"/>
              </a:rPr>
              <a:t>) y entiende las implicaciones de seguridad.</a:t>
            </a:r>
          </a:p>
          <a:p>
            <a:endParaRPr lang="es-ES" dirty="0"/>
          </a:p>
        </p:txBody>
      </p:sp>
      <p:sp>
        <p:nvSpPr>
          <p:cNvPr id="4" name="Marcador de número de diapositiva 3">
            <a:extLst>
              <a:ext uri="{FF2B5EF4-FFF2-40B4-BE49-F238E27FC236}">
                <a16:creationId xmlns:a16="http://schemas.microsoft.com/office/drawing/2014/main" id="{66ADD965-E7AB-65F3-17E7-5AA768E09CB7}"/>
              </a:ext>
            </a:extLst>
          </p:cNvPr>
          <p:cNvSpPr>
            <a:spLocks noGrp="1"/>
          </p:cNvSpPr>
          <p:nvPr>
            <p:ph type="sldNum" sz="quarter" idx="5"/>
          </p:nvPr>
        </p:nvSpPr>
        <p:spPr/>
        <p:txBody>
          <a:bodyPr/>
          <a:lstStyle/>
          <a:p>
            <a:fld id="{7CD23216-BA11-8746-B864-8607E0F5103B}" type="slidenum">
              <a:rPr lang="en-US" smtClean="0"/>
              <a:t>64</a:t>
            </a:fld>
            <a:endParaRPr lang="en-US"/>
          </a:p>
        </p:txBody>
      </p:sp>
    </p:spTree>
    <p:extLst>
      <p:ext uri="{BB962C8B-B14F-4D97-AF65-F5344CB8AC3E}">
        <p14:creationId xmlns:p14="http://schemas.microsoft.com/office/powerpoint/2010/main" val="237826652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5.1</a:t>
            </a:r>
          </a:p>
          <a:p>
            <a:endParaRPr lang="es-ES" dirty="0"/>
          </a:p>
          <a:p>
            <a:pPr lvl="1"/>
            <a:r>
              <a:rPr lang="es-ES" sz="1200" kern="1200" dirty="0">
                <a:solidFill>
                  <a:schemeClr val="tx1"/>
                </a:solidFill>
                <a:effectLst/>
                <a:latin typeface="+mn-lt"/>
                <a:ea typeface="+mn-ea"/>
                <a:cs typeface="+mn-cs"/>
              </a:rPr>
              <a:t>La diapositiva muestra una secuencia de iconos (ej. cambiar fuente, añadir borde, cambiar color, alinear) que se empaquetan en un solo icono de un "botón mágico".</a:t>
            </a:r>
          </a:p>
          <a:p>
            <a:pPr lvl="0"/>
            <a:r>
              <a:rPr lang="es-ES" sz="1200" b="1" kern="1200" dirty="0">
                <a:solidFill>
                  <a:schemeClr val="tx1"/>
                </a:solidFill>
                <a:effectLst/>
                <a:latin typeface="+mn-lt"/>
                <a:ea typeface="+mn-ea"/>
                <a:cs typeface="+mn-cs"/>
              </a:rPr>
              <a:t>Discurso del Formador:</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"Hemos pasado casi todo el curso aprendiendo a hacer que Excel calcule y analice datos. Ahora vamos a enseñarle a </a:t>
            </a:r>
            <a:r>
              <a:rPr lang="es-ES" sz="1200" b="1" kern="1200" dirty="0">
                <a:solidFill>
                  <a:schemeClr val="tx1"/>
                </a:solidFill>
                <a:effectLst/>
                <a:latin typeface="+mn-lt"/>
                <a:ea typeface="+mn-ea"/>
                <a:cs typeface="+mn-cs"/>
              </a:rPr>
              <a:t>hacer tareas por nosotros</a:t>
            </a:r>
            <a:r>
              <a:rPr lang="es-ES" sz="1200" kern="1200" dirty="0">
                <a:solidFill>
                  <a:schemeClr val="tx1"/>
                </a:solidFill>
                <a:effectLst/>
                <a:latin typeface="+mn-lt"/>
                <a:ea typeface="+mn-ea"/>
                <a:cs typeface="+mn-cs"/>
              </a:rPr>
              <a:t>. Tareas que son repetitivas y que nos roban tiempo cada día, sobre todo relacionadas con el formato y la preparación de informes."</a:t>
            </a:r>
          </a:p>
          <a:p>
            <a:pPr lvl="1"/>
            <a:r>
              <a:rPr lang="es-ES" sz="1200" kern="1200" dirty="0">
                <a:solidFill>
                  <a:schemeClr val="tx1"/>
                </a:solidFill>
                <a:effectLst/>
                <a:latin typeface="+mn-lt"/>
                <a:ea typeface="+mn-ea"/>
                <a:cs typeface="+mn-cs"/>
              </a:rPr>
              <a:t>"Una </a:t>
            </a:r>
            <a:r>
              <a:rPr lang="es-ES" sz="1200" b="1" kern="1200" dirty="0">
                <a:solidFill>
                  <a:schemeClr val="tx1"/>
                </a:solidFill>
                <a:effectLst/>
                <a:latin typeface="+mn-lt"/>
                <a:ea typeface="+mn-ea"/>
                <a:cs typeface="+mn-cs"/>
              </a:rPr>
              <a:t>macro</a:t>
            </a:r>
            <a:r>
              <a:rPr lang="es-ES" sz="1200" kern="1200" dirty="0">
                <a:solidFill>
                  <a:schemeClr val="tx1"/>
                </a:solidFill>
                <a:effectLst/>
                <a:latin typeface="+mn-lt"/>
                <a:ea typeface="+mn-ea"/>
                <a:cs typeface="+mn-cs"/>
              </a:rPr>
              <a:t> no es más que una grabación de una secuencia de nuestros clics y pulsaciones de teclado. Es como si pusiéramos a Excel a mirar por encima de nuestro hombro, aprendiera lo que hacemos y luego fuera capaz de repetirlo a toda velocidad con solo pulsar un botón."</a:t>
            </a:r>
          </a:p>
          <a:p>
            <a:pPr lvl="1"/>
            <a:r>
              <a:rPr lang="es-ES" sz="1200" kern="1200" dirty="0">
                <a:solidFill>
                  <a:schemeClr val="tx1"/>
                </a:solidFill>
                <a:effectLst/>
                <a:latin typeface="+mn-lt"/>
                <a:ea typeface="+mn-ea"/>
                <a:cs typeface="+mn-cs"/>
              </a:rPr>
              <a:t>"Y la mejor noticia es que no necesitamos escribir ni una sola línea de código para empezar. Usaremos la </a:t>
            </a:r>
            <a:r>
              <a:rPr lang="es-ES" sz="1200" b="1" kern="1200" dirty="0">
                <a:solidFill>
                  <a:schemeClr val="tx1"/>
                </a:solidFill>
                <a:effectLst/>
                <a:latin typeface="+mn-lt"/>
                <a:ea typeface="+mn-ea"/>
                <a:cs typeface="+mn-cs"/>
              </a:rPr>
              <a:t>Grabadora de Macros</a:t>
            </a:r>
            <a:r>
              <a:rPr lang="es-ES" sz="1200" kern="1200" dirty="0">
                <a:solidFill>
                  <a:schemeClr val="tx1"/>
                </a:solidFill>
                <a:effectLst/>
                <a:latin typeface="+mn-lt"/>
                <a:ea typeface="+mn-ea"/>
                <a:cs typeface="+mn-cs"/>
              </a:rPr>
              <a:t>."</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65</a:t>
            </a:fld>
            <a:endParaRPr lang="en-US"/>
          </a:p>
        </p:txBody>
      </p:sp>
    </p:spTree>
    <p:extLst>
      <p:ext uri="{BB962C8B-B14F-4D97-AF65-F5344CB8AC3E}">
        <p14:creationId xmlns:p14="http://schemas.microsoft.com/office/powerpoint/2010/main" val="33601594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BD50F0-F5C8-8644-4EC8-A05125D18D0C}"/>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DAA0E33C-281A-B56B-309D-02F64785EBB5}"/>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00D2EB7A-8157-D3F0-E327-885D4BB1151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5.2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200" b="1" i="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Objetivos Pedagógicos:</a:t>
            </a:r>
            <a:endParaRPr lang="es-ES" sz="1200" kern="1200" dirty="0">
              <a:solidFill>
                <a:schemeClr val="tx1"/>
              </a:solidFill>
              <a:effectLst/>
              <a:latin typeface="+mn-lt"/>
              <a:ea typeface="+mn-ea"/>
              <a:cs typeface="+mn-cs"/>
            </a:endParaRPr>
          </a:p>
          <a:p>
            <a:pPr lvl="0"/>
            <a:r>
              <a:rPr lang="es-ES" sz="1200" b="1" kern="1200" dirty="0">
                <a:solidFill>
                  <a:schemeClr val="tx1"/>
                </a:solidFill>
                <a:effectLst/>
                <a:latin typeface="+mn-lt"/>
                <a:ea typeface="+mn-ea"/>
                <a:cs typeface="+mn-cs"/>
              </a:rPr>
              <a:t>Crear Interfaces de Usuario Simples:</a:t>
            </a:r>
            <a:r>
              <a:rPr lang="es-ES" sz="1200" kern="1200" dirty="0">
                <a:solidFill>
                  <a:schemeClr val="tx1"/>
                </a:solidFill>
                <a:effectLst/>
                <a:latin typeface="+mn-lt"/>
                <a:ea typeface="+mn-ea"/>
                <a:cs typeface="+mn-cs"/>
              </a:rPr>
              <a:t> Enseñar al alumno a asignar macros a objetos gráficos (botones, formas, iconos) para que su ejecución sea intuitiva y accesible para cualquier usuario.</a:t>
            </a:r>
          </a:p>
          <a:p>
            <a:pPr lvl="0"/>
            <a:r>
              <a:rPr lang="es-ES" sz="1200" b="1" kern="1200" dirty="0">
                <a:solidFill>
                  <a:schemeClr val="tx1"/>
                </a:solidFill>
                <a:effectLst/>
                <a:latin typeface="+mn-lt"/>
                <a:ea typeface="+mn-ea"/>
                <a:cs typeface="+mn-cs"/>
              </a:rPr>
              <a:t>Consolidar el Conocimiento del Módulo:</a:t>
            </a:r>
            <a:r>
              <a:rPr lang="es-ES" sz="1200" kern="1200" dirty="0">
                <a:solidFill>
                  <a:schemeClr val="tx1"/>
                </a:solidFill>
                <a:effectLst/>
                <a:latin typeface="+mn-lt"/>
                <a:ea typeface="+mn-ea"/>
                <a:cs typeface="+mn-cs"/>
              </a:rPr>
              <a:t> A través de un </a:t>
            </a:r>
            <a:r>
              <a:rPr lang="es-ES" sz="1200" kern="1200" dirty="0" err="1">
                <a:solidFill>
                  <a:schemeClr val="tx1"/>
                </a:solidFill>
                <a:effectLst/>
                <a:latin typeface="+mn-lt"/>
                <a:ea typeface="+mn-ea"/>
                <a:cs typeface="+mn-cs"/>
              </a:rPr>
              <a:t>mini-proyecto</a:t>
            </a:r>
            <a:r>
              <a:rPr lang="es-ES" sz="1200" kern="1200" dirty="0">
                <a:solidFill>
                  <a:schemeClr val="tx1"/>
                </a:solidFill>
                <a:effectLst/>
                <a:latin typeface="+mn-lt"/>
                <a:ea typeface="+mn-ea"/>
                <a:cs typeface="+mn-cs"/>
              </a:rPr>
              <a:t>, reforzar el proceso de grabación y ejecución de macros en un contexto práctico.</a:t>
            </a:r>
          </a:p>
          <a:p>
            <a:pPr lvl="0"/>
            <a:r>
              <a:rPr lang="es-ES" sz="1200" b="1" kern="1200" dirty="0">
                <a:solidFill>
                  <a:schemeClr val="tx1"/>
                </a:solidFill>
                <a:effectLst/>
                <a:latin typeface="+mn-lt"/>
                <a:ea typeface="+mn-ea"/>
                <a:cs typeface="+mn-cs"/>
              </a:rPr>
              <a:t>Desmitificar el Código VBA:</a:t>
            </a:r>
            <a:r>
              <a:rPr lang="es-ES" sz="1200" kern="1200" dirty="0">
                <a:solidFill>
                  <a:schemeClr val="tx1"/>
                </a:solidFill>
                <a:effectLst/>
                <a:latin typeface="+mn-lt"/>
                <a:ea typeface="+mn-ea"/>
                <a:cs typeface="+mn-cs"/>
              </a:rPr>
              <a:t> Realizar una breve e inofensiva visita al Editor de Visual Basic para mostrar el código que se ha generado automáticamente, entendiendo su estructura básica sin necesidad de aprender a programar.</a:t>
            </a:r>
          </a:p>
          <a:p>
            <a:pPr lvl="0"/>
            <a:r>
              <a:rPr lang="es-ES" sz="1200" b="1" kern="1200" dirty="0">
                <a:solidFill>
                  <a:schemeClr val="tx1"/>
                </a:solidFill>
                <a:effectLst/>
                <a:latin typeface="+mn-lt"/>
                <a:ea typeface="+mn-ea"/>
                <a:cs typeface="+mn-cs"/>
              </a:rPr>
              <a:t>Recapitular y Cerrar el Curso:</a:t>
            </a:r>
            <a:r>
              <a:rPr lang="es-ES" sz="1200" kern="1200" dirty="0">
                <a:solidFill>
                  <a:schemeClr val="tx1"/>
                </a:solidFill>
                <a:effectLst/>
                <a:latin typeface="+mn-lt"/>
                <a:ea typeface="+mn-ea"/>
                <a:cs typeface="+mn-cs"/>
              </a:rPr>
              <a:t> Ofrecer un resumen de las competencias clave adquiridas a lo largo de las 20 horas y proporcionar recursos para el aprendizaje continuo.</a:t>
            </a:r>
          </a:p>
          <a:p>
            <a:endParaRPr lang="es-ES" dirty="0"/>
          </a:p>
        </p:txBody>
      </p:sp>
      <p:sp>
        <p:nvSpPr>
          <p:cNvPr id="4" name="Marcador de número de diapositiva 3">
            <a:extLst>
              <a:ext uri="{FF2B5EF4-FFF2-40B4-BE49-F238E27FC236}">
                <a16:creationId xmlns:a16="http://schemas.microsoft.com/office/drawing/2014/main" id="{4504DBBD-8485-AC28-E985-7795148C6EA9}"/>
              </a:ext>
            </a:extLst>
          </p:cNvPr>
          <p:cNvSpPr>
            <a:spLocks noGrp="1"/>
          </p:cNvSpPr>
          <p:nvPr>
            <p:ph type="sldNum" sz="quarter" idx="5"/>
          </p:nvPr>
        </p:nvSpPr>
        <p:spPr/>
        <p:txBody>
          <a:bodyPr/>
          <a:lstStyle/>
          <a:p>
            <a:fld id="{7CD23216-BA11-8746-B864-8607E0F5103B}" type="slidenum">
              <a:rPr lang="en-US" smtClean="0"/>
              <a:t>66</a:t>
            </a:fld>
            <a:endParaRPr lang="en-US"/>
          </a:p>
        </p:txBody>
      </p:sp>
    </p:spTree>
    <p:extLst>
      <p:ext uri="{BB962C8B-B14F-4D97-AF65-F5344CB8AC3E}">
        <p14:creationId xmlns:p14="http://schemas.microsoft.com/office/powerpoint/2010/main" val="323827959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5.2</a:t>
            </a:r>
          </a:p>
          <a:p>
            <a:endParaRPr lang="es-ES" dirty="0"/>
          </a:p>
          <a:p>
            <a:pPr lvl="1"/>
            <a:r>
              <a:rPr lang="es-ES" sz="1200" kern="1200" dirty="0">
                <a:solidFill>
                  <a:schemeClr val="tx1"/>
                </a:solidFill>
                <a:effectLst/>
                <a:latin typeface="+mn-lt"/>
                <a:ea typeface="+mn-ea"/>
                <a:cs typeface="+mn-cs"/>
              </a:rPr>
              <a:t>La diapositiva muestra una flecha que va desde la ventana del listado de macros hasta un botón de Excel con el texto "Formatear Informe".</a:t>
            </a:r>
          </a:p>
          <a:p>
            <a:pPr lvl="0"/>
            <a:r>
              <a:rPr lang="es-ES" sz="1200" b="1" kern="1200" dirty="0">
                <a:solidFill>
                  <a:schemeClr val="tx1"/>
                </a:solidFill>
                <a:effectLst/>
                <a:latin typeface="+mn-lt"/>
                <a:ea typeface="+mn-ea"/>
                <a:cs typeface="+mn-cs"/>
              </a:rPr>
              <a:t>Discurso del Formador:</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"En el apartado anterior, creamos y ejecutamos nuestra primera macro. El proceso funcionó, pero ir a la pestaña Programador, abrir la lista de Macros, seleccionar la correcta y darle a Ejecutar es poco práctico."</a:t>
            </a:r>
          </a:p>
          <a:p>
            <a:pPr lvl="1"/>
            <a:r>
              <a:rPr lang="es-ES" sz="1200" kern="1200" dirty="0">
                <a:solidFill>
                  <a:schemeClr val="tx1"/>
                </a:solidFill>
                <a:effectLst/>
                <a:latin typeface="+mn-lt"/>
                <a:ea typeface="+mn-ea"/>
                <a:cs typeface="+mn-cs"/>
              </a:rPr>
              <a:t>"El verdadero poder de las macros se desata cuando las hacemos accesibles con un solo clic. Vamos a aprender a asignar nuestra macro a un botón, convirtiéndola en una verdadera herramienta de productividad."</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67</a:t>
            </a:fld>
            <a:endParaRPr lang="en-US"/>
          </a:p>
        </p:txBody>
      </p:sp>
    </p:spTree>
    <p:extLst>
      <p:ext uri="{BB962C8B-B14F-4D97-AF65-F5344CB8AC3E}">
        <p14:creationId xmlns:p14="http://schemas.microsoft.com/office/powerpoint/2010/main" val="322370155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i="0" kern="1200" dirty="0">
                <a:solidFill>
                  <a:schemeClr val="tx1"/>
                </a:solidFill>
                <a:effectLst/>
                <a:latin typeface="+mn-lt"/>
                <a:ea typeface="+mn-ea"/>
                <a:cs typeface="+mn-cs"/>
              </a:rPr>
              <a:t>Apartado 5.2</a:t>
            </a:r>
          </a:p>
          <a:p>
            <a:endParaRPr lang="es-ES" dirty="0"/>
          </a:p>
          <a:p>
            <a:pPr marL="0" marR="0" lvl="0" indent="0" algn="l" defTabSz="914400" rtl="0" eaLnBrk="1" fontAlgn="auto" latinLnBrk="0" hangingPunct="1">
              <a:lnSpc>
                <a:spcPct val="100000"/>
              </a:lnSpc>
              <a:spcBef>
                <a:spcPts val="0"/>
              </a:spcBef>
              <a:spcAft>
                <a:spcPts val="0"/>
              </a:spcAft>
              <a:buClrTx/>
              <a:buSzTx/>
              <a:buFontTx/>
              <a:buNone/>
              <a:tabLst/>
              <a:defRPr/>
            </a:pPr>
            <a:r>
              <a:rPr lang="es-ES" sz="1200" b="1" kern="1200" dirty="0">
                <a:solidFill>
                  <a:schemeClr val="tx1"/>
                </a:solidFill>
                <a:effectLst/>
                <a:latin typeface="+mn-lt"/>
                <a:ea typeface="+mn-ea"/>
                <a:cs typeface="+mn-cs"/>
              </a:rPr>
              <a:t>Discurso del Formador:</a:t>
            </a:r>
            <a:r>
              <a:rPr lang="es-ES" sz="1200" kern="1200" dirty="0">
                <a:solidFill>
                  <a:schemeClr val="tx1"/>
                </a:solidFill>
                <a:effectLst/>
                <a:latin typeface="+mn-lt"/>
                <a:ea typeface="+mn-ea"/>
                <a:cs typeface="+mn-cs"/>
              </a:rPr>
              <a:t> "Para integrar todo lo que hemos aprendido en este último módulo, vamos a crear un pequeño panel de control en nuestro informe donde tanto veremos como hacer que tanto las imágenes como los botones podrán iniciar una macro."</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68</a:t>
            </a:fld>
            <a:endParaRPr lang="en-US"/>
          </a:p>
        </p:txBody>
      </p:sp>
    </p:spTree>
    <p:extLst>
      <p:ext uri="{BB962C8B-B14F-4D97-AF65-F5344CB8AC3E}">
        <p14:creationId xmlns:p14="http://schemas.microsoft.com/office/powerpoint/2010/main" val="122847864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lvl="0"/>
            <a:r>
              <a:rPr lang="es-ES" sz="1200" b="1" kern="1200" dirty="0">
                <a:solidFill>
                  <a:schemeClr val="tx1"/>
                </a:solidFill>
                <a:effectLst/>
                <a:latin typeface="+mn-lt"/>
                <a:ea typeface="+mn-ea"/>
                <a:cs typeface="+mn-cs"/>
              </a:rPr>
              <a:t>Discurso Final:</a:t>
            </a:r>
            <a:endParaRPr lang="es-ES" sz="1200" kern="1200" dirty="0">
              <a:solidFill>
                <a:schemeClr val="tx1"/>
              </a:solidFill>
              <a:effectLst/>
              <a:latin typeface="+mn-lt"/>
              <a:ea typeface="+mn-ea"/>
              <a:cs typeface="+mn-cs"/>
            </a:endParaRPr>
          </a:p>
          <a:p>
            <a:pPr lvl="1"/>
            <a:r>
              <a:rPr lang="es-ES" sz="1200" kern="1200" dirty="0">
                <a:solidFill>
                  <a:schemeClr val="tx1"/>
                </a:solidFill>
                <a:effectLst/>
                <a:latin typeface="+mn-lt"/>
                <a:ea typeface="+mn-ea"/>
                <a:cs typeface="+mn-cs"/>
              </a:rPr>
              <a:t>"Y con esto, llegamos al final de nuestro viaje de 20 horas. Miren hacia atrás y vean todo lo que han aprendido. Han pasado de usar Excel como una simple hoja de cálculo a dominarlo como una completa herramienta de análisis de negocio."</a:t>
            </a:r>
          </a:p>
          <a:p>
            <a:pPr lvl="1"/>
            <a:r>
              <a:rPr lang="es-ES" sz="1200" b="1" kern="1200" dirty="0">
                <a:solidFill>
                  <a:schemeClr val="tx1"/>
                </a:solidFill>
                <a:effectLst/>
                <a:latin typeface="+mn-lt"/>
                <a:ea typeface="+mn-ea"/>
                <a:cs typeface="+mn-cs"/>
              </a:rPr>
              <a:t>(Repasando los módulos):</a:t>
            </a:r>
            <a:endParaRPr lang="es-ES" sz="1200" kern="1200" dirty="0">
              <a:solidFill>
                <a:schemeClr val="tx1"/>
              </a:solidFill>
              <a:effectLst/>
              <a:latin typeface="+mn-lt"/>
              <a:ea typeface="+mn-ea"/>
              <a:cs typeface="+mn-cs"/>
            </a:endParaRPr>
          </a:p>
          <a:p>
            <a:pPr lvl="2"/>
            <a:r>
              <a:rPr lang="es-ES" sz="1200" kern="1200" dirty="0">
                <a:solidFill>
                  <a:schemeClr val="tx1"/>
                </a:solidFill>
                <a:effectLst/>
                <a:latin typeface="+mn-lt"/>
                <a:ea typeface="+mn-ea"/>
                <a:cs typeface="+mn-cs"/>
              </a:rPr>
              <a:t>"En el </a:t>
            </a:r>
            <a:r>
              <a:rPr lang="es-ES" sz="1200" b="1" kern="1200" dirty="0">
                <a:solidFill>
                  <a:schemeClr val="tx1"/>
                </a:solidFill>
                <a:effectLst/>
                <a:latin typeface="+mn-lt"/>
                <a:ea typeface="+mn-ea"/>
                <a:cs typeface="+mn-cs"/>
              </a:rPr>
              <a:t>Módulo 1</a:t>
            </a:r>
            <a:r>
              <a:rPr lang="es-ES" sz="1200" kern="1200" dirty="0">
                <a:solidFill>
                  <a:schemeClr val="tx1"/>
                </a:solidFill>
                <a:effectLst/>
                <a:latin typeface="+mn-lt"/>
                <a:ea typeface="+mn-ea"/>
                <a:cs typeface="+mn-cs"/>
              </a:rPr>
              <a:t>, construyeron los </a:t>
            </a:r>
            <a:r>
              <a:rPr lang="es-ES" sz="1200" b="1" kern="1200" dirty="0">
                <a:solidFill>
                  <a:schemeClr val="tx1"/>
                </a:solidFill>
                <a:effectLst/>
                <a:latin typeface="+mn-lt"/>
                <a:ea typeface="+mn-ea"/>
                <a:cs typeface="+mn-cs"/>
              </a:rPr>
              <a:t>cimientos</a:t>
            </a:r>
            <a:r>
              <a:rPr lang="es-ES" sz="1200" kern="1200" dirty="0">
                <a:solidFill>
                  <a:schemeClr val="tx1"/>
                </a:solidFill>
                <a:effectLst/>
                <a:latin typeface="+mn-lt"/>
                <a:ea typeface="+mn-ea"/>
                <a:cs typeface="+mn-cs"/>
              </a:rPr>
              <a:t>, aprendiendo a estructurar datos y a usar las fórmulas más potentes para consultarlos, incluyendo las revolucionarias matrices dinámicas."</a:t>
            </a:r>
          </a:p>
          <a:p>
            <a:pPr lvl="2"/>
            <a:r>
              <a:rPr lang="es-ES" sz="1200" kern="1200" dirty="0">
                <a:solidFill>
                  <a:schemeClr val="tx1"/>
                </a:solidFill>
                <a:effectLst/>
                <a:latin typeface="+mn-lt"/>
                <a:ea typeface="+mn-ea"/>
                <a:cs typeface="+mn-cs"/>
              </a:rPr>
              <a:t>"En el </a:t>
            </a:r>
            <a:r>
              <a:rPr lang="es-ES" sz="1200" b="1" kern="1200" dirty="0">
                <a:solidFill>
                  <a:schemeClr val="tx1"/>
                </a:solidFill>
                <a:effectLst/>
                <a:latin typeface="+mn-lt"/>
                <a:ea typeface="+mn-ea"/>
                <a:cs typeface="+mn-cs"/>
              </a:rPr>
              <a:t>Módulo 2</a:t>
            </a:r>
            <a:r>
              <a:rPr lang="es-ES" sz="1200" kern="1200" dirty="0">
                <a:solidFill>
                  <a:schemeClr val="tx1"/>
                </a:solidFill>
                <a:effectLst/>
                <a:latin typeface="+mn-lt"/>
                <a:ea typeface="+mn-ea"/>
                <a:cs typeface="+mn-cs"/>
              </a:rPr>
              <a:t>, construyeron su </a:t>
            </a:r>
            <a:r>
              <a:rPr lang="es-ES" sz="1200" b="1" kern="1200" dirty="0">
                <a:solidFill>
                  <a:schemeClr val="tx1"/>
                </a:solidFill>
                <a:effectLst/>
                <a:latin typeface="+mn-lt"/>
                <a:ea typeface="+mn-ea"/>
                <a:cs typeface="+mn-cs"/>
              </a:rPr>
              <a:t>motor de automatización</a:t>
            </a:r>
            <a:r>
              <a:rPr lang="es-ES" sz="1200" kern="1200" dirty="0">
                <a:solidFill>
                  <a:schemeClr val="tx1"/>
                </a:solidFill>
                <a:effectLst/>
                <a:latin typeface="+mn-lt"/>
                <a:ea typeface="+mn-ea"/>
                <a:cs typeface="+mn-cs"/>
              </a:rPr>
              <a:t> con </a:t>
            </a:r>
            <a:r>
              <a:rPr lang="es-ES" sz="1200" kern="1200" dirty="0" err="1">
                <a:solidFill>
                  <a:schemeClr val="tx1"/>
                </a:solidFill>
                <a:effectLst/>
                <a:latin typeface="+mn-lt"/>
                <a:ea typeface="+mn-ea"/>
                <a:cs typeface="+mn-cs"/>
              </a:rPr>
              <a:t>Power</a:t>
            </a:r>
            <a:r>
              <a:rPr lang="es-ES" sz="1200" kern="1200" dirty="0">
                <a:solidFill>
                  <a:schemeClr val="tx1"/>
                </a:solidFill>
                <a:effectLst/>
                <a:latin typeface="+mn-lt"/>
                <a:ea typeface="+mn-ea"/>
                <a:cs typeface="+mn-cs"/>
              </a:rPr>
              <a:t> </a:t>
            </a:r>
            <a:r>
              <a:rPr lang="es-ES" sz="1200" kern="1200" dirty="0" err="1">
                <a:solidFill>
                  <a:schemeClr val="tx1"/>
                </a:solidFill>
                <a:effectLst/>
                <a:latin typeface="+mn-lt"/>
                <a:ea typeface="+mn-ea"/>
                <a:cs typeface="+mn-cs"/>
              </a:rPr>
              <a:t>Query</a:t>
            </a:r>
            <a:r>
              <a:rPr lang="es-ES" sz="1200" kern="1200" dirty="0">
                <a:solidFill>
                  <a:schemeClr val="tx1"/>
                </a:solidFill>
                <a:effectLst/>
                <a:latin typeface="+mn-lt"/>
                <a:ea typeface="+mn-ea"/>
                <a:cs typeface="+mn-cs"/>
              </a:rPr>
              <a:t>, aprendiendo a consolidar y limpiar datos de forma automática, y a pedirle ayuda a la IA."</a:t>
            </a:r>
          </a:p>
          <a:p>
            <a:pPr lvl="2"/>
            <a:r>
              <a:rPr lang="es-ES" sz="1200" kern="1200" dirty="0">
                <a:solidFill>
                  <a:schemeClr val="tx1"/>
                </a:solidFill>
                <a:effectLst/>
                <a:latin typeface="+mn-lt"/>
                <a:ea typeface="+mn-ea"/>
                <a:cs typeface="+mn-cs"/>
              </a:rPr>
              <a:t>"En el </a:t>
            </a:r>
            <a:r>
              <a:rPr lang="es-ES" sz="1200" b="1" kern="1200" dirty="0">
                <a:solidFill>
                  <a:schemeClr val="tx1"/>
                </a:solidFill>
                <a:effectLst/>
                <a:latin typeface="+mn-lt"/>
                <a:ea typeface="+mn-ea"/>
                <a:cs typeface="+mn-cs"/>
              </a:rPr>
              <a:t>Módulo 3</a:t>
            </a:r>
            <a:r>
              <a:rPr lang="es-ES" sz="1200" kern="1200" dirty="0">
                <a:solidFill>
                  <a:schemeClr val="tx1"/>
                </a:solidFill>
                <a:effectLst/>
                <a:latin typeface="+mn-lt"/>
                <a:ea typeface="+mn-ea"/>
                <a:cs typeface="+mn-cs"/>
              </a:rPr>
              <a:t>, se convirtieron en </a:t>
            </a:r>
            <a:r>
              <a:rPr lang="es-ES" sz="1200" b="1" kern="1200" dirty="0">
                <a:solidFill>
                  <a:schemeClr val="tx1"/>
                </a:solidFill>
                <a:effectLst/>
                <a:latin typeface="+mn-lt"/>
                <a:ea typeface="+mn-ea"/>
                <a:cs typeface="+mn-cs"/>
              </a:rPr>
              <a:t>analistas y diseñadores</a:t>
            </a:r>
            <a:r>
              <a:rPr lang="es-ES" sz="1200" kern="1200" dirty="0">
                <a:solidFill>
                  <a:schemeClr val="tx1"/>
                </a:solidFill>
                <a:effectLst/>
                <a:latin typeface="+mn-lt"/>
                <a:ea typeface="+mn-ea"/>
                <a:cs typeface="+mn-cs"/>
              </a:rPr>
              <a:t>, creando tablas dinámicas y </a:t>
            </a:r>
            <a:r>
              <a:rPr lang="es-ES" sz="1200" kern="1200" dirty="0" err="1">
                <a:solidFill>
                  <a:schemeClr val="tx1"/>
                </a:solidFill>
                <a:effectLst/>
                <a:latin typeface="+mn-lt"/>
                <a:ea typeface="+mn-ea"/>
                <a:cs typeface="+mn-cs"/>
              </a:rPr>
              <a:t>dashboards</a:t>
            </a:r>
            <a:r>
              <a:rPr lang="es-ES" sz="1200" kern="1200" dirty="0">
                <a:solidFill>
                  <a:schemeClr val="tx1"/>
                </a:solidFill>
                <a:effectLst/>
                <a:latin typeface="+mn-lt"/>
                <a:ea typeface="+mn-ea"/>
                <a:cs typeface="+mn-cs"/>
              </a:rPr>
              <a:t> interactivos para convertir datos en conocimiento."</a:t>
            </a:r>
          </a:p>
          <a:p>
            <a:pPr lvl="2"/>
            <a:r>
              <a:rPr lang="es-ES" sz="1200" kern="1200" dirty="0">
                <a:solidFill>
                  <a:schemeClr val="tx1"/>
                </a:solidFill>
                <a:effectLst/>
                <a:latin typeface="+mn-lt"/>
                <a:ea typeface="+mn-ea"/>
                <a:cs typeface="+mn-cs"/>
              </a:rPr>
              <a:t>"En el </a:t>
            </a:r>
            <a:r>
              <a:rPr lang="es-ES" sz="1200" b="1" kern="1200" dirty="0">
                <a:solidFill>
                  <a:schemeClr val="tx1"/>
                </a:solidFill>
                <a:effectLst/>
                <a:latin typeface="+mn-lt"/>
                <a:ea typeface="+mn-ea"/>
                <a:cs typeface="+mn-cs"/>
              </a:rPr>
              <a:t>Módulo 4</a:t>
            </a:r>
            <a:r>
              <a:rPr lang="es-ES" sz="1200" kern="1200" dirty="0">
                <a:solidFill>
                  <a:schemeClr val="tx1"/>
                </a:solidFill>
                <a:effectLst/>
                <a:latin typeface="+mn-lt"/>
                <a:ea typeface="+mn-ea"/>
                <a:cs typeface="+mn-cs"/>
              </a:rPr>
              <a:t>, aprendieron a ser </a:t>
            </a:r>
            <a:r>
              <a:rPr lang="es-ES" sz="1200" b="1" kern="1200" dirty="0">
                <a:solidFill>
                  <a:schemeClr val="tx1"/>
                </a:solidFill>
                <a:effectLst/>
                <a:latin typeface="+mn-lt"/>
                <a:ea typeface="+mn-ea"/>
                <a:cs typeface="+mn-cs"/>
              </a:rPr>
              <a:t>estrategas</a:t>
            </a:r>
            <a:r>
              <a:rPr lang="es-ES" sz="1200" kern="1200" dirty="0">
                <a:solidFill>
                  <a:schemeClr val="tx1"/>
                </a:solidFill>
                <a:effectLst/>
                <a:latin typeface="+mn-lt"/>
                <a:ea typeface="+mn-ea"/>
                <a:cs typeface="+mn-cs"/>
              </a:rPr>
              <a:t>, usando las herramientas de análisis de hipótesis para planificar y simular el futuro."</a:t>
            </a:r>
          </a:p>
          <a:p>
            <a:pPr lvl="2"/>
            <a:r>
              <a:rPr lang="es-ES" sz="1200" kern="1200" dirty="0">
                <a:solidFill>
                  <a:schemeClr val="tx1"/>
                </a:solidFill>
                <a:effectLst/>
                <a:latin typeface="+mn-lt"/>
                <a:ea typeface="+mn-ea"/>
                <a:cs typeface="+mn-cs"/>
              </a:rPr>
              <a:t>"Y hoy, en el </a:t>
            </a:r>
            <a:r>
              <a:rPr lang="es-ES" sz="1200" b="1" kern="1200" dirty="0">
                <a:solidFill>
                  <a:schemeClr val="tx1"/>
                </a:solidFill>
                <a:effectLst/>
                <a:latin typeface="+mn-lt"/>
                <a:ea typeface="+mn-ea"/>
                <a:cs typeface="+mn-cs"/>
              </a:rPr>
              <a:t>Módulo 5</a:t>
            </a:r>
            <a:r>
              <a:rPr lang="es-ES" sz="1200" kern="1200" dirty="0">
                <a:solidFill>
                  <a:schemeClr val="tx1"/>
                </a:solidFill>
                <a:effectLst/>
                <a:latin typeface="+mn-lt"/>
                <a:ea typeface="+mn-ea"/>
                <a:cs typeface="+mn-cs"/>
              </a:rPr>
              <a:t>, han añadido el </a:t>
            </a:r>
            <a:r>
              <a:rPr lang="es-ES" sz="1200" b="1" kern="1200" dirty="0">
                <a:solidFill>
                  <a:schemeClr val="tx1"/>
                </a:solidFill>
                <a:effectLst/>
                <a:latin typeface="+mn-lt"/>
                <a:ea typeface="+mn-ea"/>
                <a:cs typeface="+mn-cs"/>
              </a:rPr>
              <a:t>'botón mágico'</a:t>
            </a:r>
            <a:r>
              <a:rPr lang="es-ES" sz="1200" kern="1200" dirty="0">
                <a:solidFill>
                  <a:schemeClr val="tx1"/>
                </a:solidFill>
                <a:effectLst/>
                <a:latin typeface="+mn-lt"/>
                <a:ea typeface="+mn-ea"/>
                <a:cs typeface="+mn-cs"/>
              </a:rPr>
              <a:t>, aprendiendo a automatizar tareas repetitivas con la grabadora de macros."</a:t>
            </a:r>
          </a:p>
          <a:p>
            <a:pPr lvl="1"/>
            <a:r>
              <a:rPr lang="es-ES" sz="1200" kern="1200" dirty="0">
                <a:solidFill>
                  <a:schemeClr val="tx1"/>
                </a:solidFill>
                <a:effectLst/>
                <a:latin typeface="+mn-lt"/>
                <a:ea typeface="+mn-ea"/>
                <a:cs typeface="+mn-cs"/>
              </a:rPr>
              <a:t>"Se llevan una caja de herramientas completa que, les prometo, transformará su eficiencia y la calidad de su trabajo. La clave ahora es la práctica. Apliquen lo que han aprendido, empiecen con proyectos pequeños y no tengan miedo de experimentar."</a:t>
            </a:r>
          </a:p>
          <a:p>
            <a:pPr lvl="1"/>
            <a:r>
              <a:rPr lang="es-ES" sz="1200" kern="1200" dirty="0">
                <a:solidFill>
                  <a:schemeClr val="tx1"/>
                </a:solidFill>
                <a:effectLst/>
                <a:latin typeface="+mn-lt"/>
                <a:ea typeface="+mn-ea"/>
                <a:cs typeface="+mn-cs"/>
              </a:rPr>
              <a:t>"Ha sido un placer acompañarles en este viaje. Les agradezco enormemente su participación, sus excelentes preguntas y su disposición a aprender. ¡Mucha suerte y a disfrutar de sus nuevos superpoderes en Excel!"</a:t>
            </a:r>
          </a:p>
          <a:p>
            <a:endParaRPr lang="es-ES" dirty="0"/>
          </a:p>
        </p:txBody>
      </p:sp>
      <p:sp>
        <p:nvSpPr>
          <p:cNvPr id="4" name="Marcador de número de diapositiva 3"/>
          <p:cNvSpPr>
            <a:spLocks noGrp="1"/>
          </p:cNvSpPr>
          <p:nvPr>
            <p:ph type="sldNum" sz="quarter" idx="5"/>
          </p:nvPr>
        </p:nvSpPr>
        <p:spPr/>
        <p:txBody>
          <a:bodyPr/>
          <a:lstStyle/>
          <a:p>
            <a:fld id="{7CD23216-BA11-8746-B864-8607E0F5103B}" type="slidenum">
              <a:rPr lang="en-US" smtClean="0"/>
              <a:t>69</a:t>
            </a:fld>
            <a:endParaRPr lang="en-US"/>
          </a:p>
        </p:txBody>
      </p:sp>
    </p:spTree>
    <p:extLst>
      <p:ext uri="{BB962C8B-B14F-4D97-AF65-F5344CB8AC3E}">
        <p14:creationId xmlns:p14="http://schemas.microsoft.com/office/powerpoint/2010/main" val="16815193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emf"/><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6" Type="http://schemas.openxmlformats.org/officeDocument/2006/relationships/image" Target="../media/image34.png"/><Relationship Id="rId21" Type="http://schemas.openxmlformats.org/officeDocument/2006/relationships/image" Target="../media/image29.svg"/><Relationship Id="rId42" Type="http://schemas.openxmlformats.org/officeDocument/2006/relationships/image" Target="../media/image50.png"/><Relationship Id="rId47" Type="http://schemas.openxmlformats.org/officeDocument/2006/relationships/image" Target="../media/image55.svg"/><Relationship Id="rId63" Type="http://schemas.openxmlformats.org/officeDocument/2006/relationships/image" Target="../media/image71.svg"/><Relationship Id="rId68" Type="http://schemas.openxmlformats.org/officeDocument/2006/relationships/image" Target="../media/image76.png"/><Relationship Id="rId2" Type="http://schemas.openxmlformats.org/officeDocument/2006/relationships/image" Target="../media/image10.png"/><Relationship Id="rId16" Type="http://schemas.openxmlformats.org/officeDocument/2006/relationships/image" Target="../media/image24.png"/><Relationship Id="rId29" Type="http://schemas.openxmlformats.org/officeDocument/2006/relationships/image" Target="../media/image37.svg"/><Relationship Id="rId11" Type="http://schemas.openxmlformats.org/officeDocument/2006/relationships/image" Target="../media/image19.svg"/><Relationship Id="rId24" Type="http://schemas.openxmlformats.org/officeDocument/2006/relationships/image" Target="../media/image32.png"/><Relationship Id="rId32" Type="http://schemas.openxmlformats.org/officeDocument/2006/relationships/image" Target="../media/image40.png"/><Relationship Id="rId37" Type="http://schemas.openxmlformats.org/officeDocument/2006/relationships/image" Target="../media/image45.svg"/><Relationship Id="rId40" Type="http://schemas.openxmlformats.org/officeDocument/2006/relationships/image" Target="../media/image48.png"/><Relationship Id="rId45" Type="http://schemas.openxmlformats.org/officeDocument/2006/relationships/image" Target="../media/image53.svg"/><Relationship Id="rId53" Type="http://schemas.openxmlformats.org/officeDocument/2006/relationships/image" Target="../media/image61.svg"/><Relationship Id="rId58" Type="http://schemas.openxmlformats.org/officeDocument/2006/relationships/image" Target="../media/image66.png"/><Relationship Id="rId66" Type="http://schemas.openxmlformats.org/officeDocument/2006/relationships/image" Target="../media/image74.png"/><Relationship Id="rId5" Type="http://schemas.openxmlformats.org/officeDocument/2006/relationships/image" Target="../media/image13.svg"/><Relationship Id="rId61" Type="http://schemas.openxmlformats.org/officeDocument/2006/relationships/image" Target="../media/image69.svg"/><Relationship Id="rId19" Type="http://schemas.openxmlformats.org/officeDocument/2006/relationships/image" Target="../media/image27.svg"/><Relationship Id="rId14" Type="http://schemas.openxmlformats.org/officeDocument/2006/relationships/image" Target="../media/image22.png"/><Relationship Id="rId22" Type="http://schemas.openxmlformats.org/officeDocument/2006/relationships/image" Target="../media/image30.png"/><Relationship Id="rId27" Type="http://schemas.openxmlformats.org/officeDocument/2006/relationships/image" Target="../media/image35.svg"/><Relationship Id="rId30" Type="http://schemas.openxmlformats.org/officeDocument/2006/relationships/image" Target="../media/image38.png"/><Relationship Id="rId35" Type="http://schemas.openxmlformats.org/officeDocument/2006/relationships/image" Target="../media/image43.svg"/><Relationship Id="rId43" Type="http://schemas.openxmlformats.org/officeDocument/2006/relationships/image" Target="../media/image51.svg"/><Relationship Id="rId48" Type="http://schemas.openxmlformats.org/officeDocument/2006/relationships/image" Target="../media/image56.png"/><Relationship Id="rId56" Type="http://schemas.openxmlformats.org/officeDocument/2006/relationships/image" Target="../media/image64.png"/><Relationship Id="rId64" Type="http://schemas.openxmlformats.org/officeDocument/2006/relationships/image" Target="../media/image72.png"/><Relationship Id="rId69" Type="http://schemas.openxmlformats.org/officeDocument/2006/relationships/image" Target="../media/image77.svg"/><Relationship Id="rId8" Type="http://schemas.openxmlformats.org/officeDocument/2006/relationships/image" Target="../media/image16.png"/><Relationship Id="rId51" Type="http://schemas.openxmlformats.org/officeDocument/2006/relationships/image" Target="../media/image59.svg"/><Relationship Id="rId72" Type="http://schemas.openxmlformats.org/officeDocument/2006/relationships/image" Target="../media/image80.png"/><Relationship Id="rId3" Type="http://schemas.openxmlformats.org/officeDocument/2006/relationships/image" Target="../media/image11.svg"/><Relationship Id="rId12" Type="http://schemas.openxmlformats.org/officeDocument/2006/relationships/image" Target="../media/image20.png"/><Relationship Id="rId17" Type="http://schemas.openxmlformats.org/officeDocument/2006/relationships/image" Target="../media/image25.svg"/><Relationship Id="rId25" Type="http://schemas.openxmlformats.org/officeDocument/2006/relationships/image" Target="../media/image33.svg"/><Relationship Id="rId33" Type="http://schemas.openxmlformats.org/officeDocument/2006/relationships/image" Target="../media/image41.svg"/><Relationship Id="rId38" Type="http://schemas.openxmlformats.org/officeDocument/2006/relationships/image" Target="../media/image46.png"/><Relationship Id="rId46" Type="http://schemas.openxmlformats.org/officeDocument/2006/relationships/image" Target="../media/image54.png"/><Relationship Id="rId59" Type="http://schemas.openxmlformats.org/officeDocument/2006/relationships/image" Target="../media/image67.svg"/><Relationship Id="rId67" Type="http://schemas.openxmlformats.org/officeDocument/2006/relationships/image" Target="../media/image75.svg"/><Relationship Id="rId20" Type="http://schemas.openxmlformats.org/officeDocument/2006/relationships/image" Target="../media/image28.png"/><Relationship Id="rId41" Type="http://schemas.openxmlformats.org/officeDocument/2006/relationships/image" Target="../media/image49.svg"/><Relationship Id="rId54" Type="http://schemas.openxmlformats.org/officeDocument/2006/relationships/image" Target="../media/image62.png"/><Relationship Id="rId62" Type="http://schemas.openxmlformats.org/officeDocument/2006/relationships/image" Target="../media/image70.png"/><Relationship Id="rId70" Type="http://schemas.openxmlformats.org/officeDocument/2006/relationships/image" Target="../media/image78.png"/><Relationship Id="rId1" Type="http://schemas.openxmlformats.org/officeDocument/2006/relationships/slideMaster" Target="../slideMasters/slideMaster1.xml"/><Relationship Id="rId6" Type="http://schemas.openxmlformats.org/officeDocument/2006/relationships/image" Target="../media/image14.png"/><Relationship Id="rId15" Type="http://schemas.openxmlformats.org/officeDocument/2006/relationships/image" Target="../media/image23.svg"/><Relationship Id="rId23" Type="http://schemas.openxmlformats.org/officeDocument/2006/relationships/image" Target="../media/image31.svg"/><Relationship Id="rId28" Type="http://schemas.openxmlformats.org/officeDocument/2006/relationships/image" Target="../media/image36.png"/><Relationship Id="rId36" Type="http://schemas.openxmlformats.org/officeDocument/2006/relationships/image" Target="../media/image44.png"/><Relationship Id="rId49" Type="http://schemas.openxmlformats.org/officeDocument/2006/relationships/image" Target="../media/image57.svg"/><Relationship Id="rId57" Type="http://schemas.openxmlformats.org/officeDocument/2006/relationships/image" Target="../media/image65.svg"/><Relationship Id="rId10" Type="http://schemas.openxmlformats.org/officeDocument/2006/relationships/image" Target="../media/image18.png"/><Relationship Id="rId31" Type="http://schemas.openxmlformats.org/officeDocument/2006/relationships/image" Target="../media/image39.svg"/><Relationship Id="rId44" Type="http://schemas.openxmlformats.org/officeDocument/2006/relationships/image" Target="../media/image52.png"/><Relationship Id="rId52" Type="http://schemas.openxmlformats.org/officeDocument/2006/relationships/image" Target="../media/image60.png"/><Relationship Id="rId60" Type="http://schemas.openxmlformats.org/officeDocument/2006/relationships/image" Target="../media/image68.png"/><Relationship Id="rId65" Type="http://schemas.openxmlformats.org/officeDocument/2006/relationships/image" Target="../media/image73.svg"/><Relationship Id="rId73" Type="http://schemas.openxmlformats.org/officeDocument/2006/relationships/image" Target="../media/image81.svg"/><Relationship Id="rId4" Type="http://schemas.openxmlformats.org/officeDocument/2006/relationships/image" Target="../media/image12.png"/><Relationship Id="rId9" Type="http://schemas.openxmlformats.org/officeDocument/2006/relationships/image" Target="../media/image17.svg"/><Relationship Id="rId13" Type="http://schemas.openxmlformats.org/officeDocument/2006/relationships/image" Target="../media/image21.svg"/><Relationship Id="rId18" Type="http://schemas.openxmlformats.org/officeDocument/2006/relationships/image" Target="../media/image26.png"/><Relationship Id="rId39" Type="http://schemas.openxmlformats.org/officeDocument/2006/relationships/image" Target="../media/image47.svg"/><Relationship Id="rId34" Type="http://schemas.openxmlformats.org/officeDocument/2006/relationships/image" Target="../media/image42.png"/><Relationship Id="rId50" Type="http://schemas.openxmlformats.org/officeDocument/2006/relationships/image" Target="../media/image58.png"/><Relationship Id="rId55" Type="http://schemas.openxmlformats.org/officeDocument/2006/relationships/image" Target="../media/image63.svg"/><Relationship Id="rId7" Type="http://schemas.openxmlformats.org/officeDocument/2006/relationships/image" Target="../media/image15.svg"/><Relationship Id="rId71" Type="http://schemas.openxmlformats.org/officeDocument/2006/relationships/image" Target="../media/image79.sv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83.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Master" Target="../slideMasters/slideMaster1.xml"/><Relationship Id="rId4" Type="http://schemas.openxmlformats.org/officeDocument/2006/relationships/image" Target="../media/image86.png"/></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Master" Target="../slideMasters/slideMaster1.xml"/><Relationship Id="rId5" Type="http://schemas.openxmlformats.org/officeDocument/2006/relationships/chart" Target="../charts/chart4.xml"/><Relationship Id="rId4" Type="http://schemas.openxmlformats.org/officeDocument/2006/relationships/chart" Target="../charts/chart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87.png"/><Relationship Id="rId2" Type="http://schemas.microsoft.com/office/2014/relationships/chartEx" Target="../charts/chartEx1.xml"/><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87.emf"/><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rtadas">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D3F2-D689-F046-8E20-D193F71C3B33}"/>
              </a:ext>
            </a:extLst>
          </p:cNvPr>
          <p:cNvSpPr>
            <a:spLocks noGrp="1"/>
          </p:cNvSpPr>
          <p:nvPr>
            <p:ph type="title" hasCustomPrompt="1"/>
          </p:nvPr>
        </p:nvSpPr>
        <p:spPr>
          <a:xfrm>
            <a:off x="464458" y="3285056"/>
            <a:ext cx="7223722" cy="671710"/>
          </a:xfrm>
          <a:prstGeom prst="rect">
            <a:avLst/>
          </a:prstGeom>
        </p:spPr>
        <p:txBody>
          <a:bodyPr lIns="0" tIns="0" rIns="0" bIns="0">
            <a:noAutofit/>
          </a:bodyPr>
          <a:lstStyle>
            <a:lvl1pPr>
              <a:defRPr b="0" i="0">
                <a:solidFill>
                  <a:schemeClr val="bg1"/>
                </a:solidFill>
                <a:latin typeface="Albert Sans" pitchFamily="2" charset="77"/>
                <a:ea typeface="Verdana" panose="020B0604030504040204" pitchFamily="34" charset="0"/>
                <a:cs typeface="Verdana" panose="020B0604030504040204" pitchFamily="34" charset="0"/>
              </a:defRPr>
            </a:lvl1pPr>
          </a:lstStyle>
          <a:p>
            <a:r>
              <a:rPr lang="en-US" dirty="0" err="1"/>
              <a:t>Portada</a:t>
            </a:r>
            <a:endParaRPr lang="en-US" dirty="0"/>
          </a:p>
        </p:txBody>
      </p:sp>
      <p:sp>
        <p:nvSpPr>
          <p:cNvPr id="9" name="Text Placeholder 8">
            <a:extLst>
              <a:ext uri="{FF2B5EF4-FFF2-40B4-BE49-F238E27FC236}">
                <a16:creationId xmlns:a16="http://schemas.microsoft.com/office/drawing/2014/main" id="{7879CA45-10B3-8EA5-08FE-FFDCA3D3FC36}"/>
              </a:ext>
            </a:extLst>
          </p:cNvPr>
          <p:cNvSpPr>
            <a:spLocks noGrp="1"/>
          </p:cNvSpPr>
          <p:nvPr>
            <p:ph type="body" sz="quarter" idx="10" hasCustomPrompt="1"/>
          </p:nvPr>
        </p:nvSpPr>
        <p:spPr>
          <a:xfrm>
            <a:off x="464457" y="1793566"/>
            <a:ext cx="7223722" cy="1471612"/>
          </a:xfrm>
          <a:prstGeom prst="rect">
            <a:avLst/>
          </a:prstGeom>
        </p:spPr>
        <p:txBody>
          <a:bodyPr anchor="b"/>
          <a:lstStyle>
            <a:lvl1pPr marL="0" indent="0">
              <a:buNone/>
              <a:defRPr sz="8000">
                <a:solidFill>
                  <a:schemeClr val="accent2"/>
                </a:solidFill>
                <a:latin typeface="Albert Sans" pitchFamily="2" charset="77"/>
              </a:defRPr>
            </a:lvl1pPr>
          </a:lstStyle>
          <a:p>
            <a:pPr lvl="0"/>
            <a:r>
              <a:rPr lang="en-US"/>
              <a:t>01.</a:t>
            </a:r>
          </a:p>
        </p:txBody>
      </p:sp>
      <p:pic>
        <p:nvPicPr>
          <p:cNvPr id="1026" name="Picture 2">
            <a:extLst>
              <a:ext uri="{FF2B5EF4-FFF2-40B4-BE49-F238E27FC236}">
                <a16:creationId xmlns:a16="http://schemas.microsoft.com/office/drawing/2014/main" id="{36A75250-4C99-37C9-258C-59D624011B08}"/>
              </a:ext>
            </a:extLst>
          </p:cNvPr>
          <p:cNvPicPr>
            <a:picLocks noChangeAspect="1" noChangeArrowheads="1"/>
          </p:cNvPicPr>
          <p:nvPr userDrawn="1"/>
        </p:nvPicPr>
        <p:blipFill>
          <a:blip r:embed="rId2"/>
          <a:srcRect/>
          <a:stretch/>
        </p:blipFill>
        <p:spPr bwMode="auto">
          <a:xfrm>
            <a:off x="0" y="5943600"/>
            <a:ext cx="12192000" cy="914400"/>
          </a:xfrm>
          <a:prstGeom prst="rect">
            <a:avLst/>
          </a:prstGeom>
          <a:noFill/>
          <a:extLst>
            <a:ext uri="{909E8E84-426E-40DD-AFC4-6F175D3DCCD1}">
              <a14:hiddenFill xmlns:a14="http://schemas.microsoft.com/office/drawing/2010/main">
                <a:solidFill>
                  <a:srgbClr val="FFFFFF"/>
                </a:solidFill>
              </a14:hiddenFill>
            </a:ext>
          </a:extLst>
        </p:spPr>
      </p:pic>
      <p:sp>
        <p:nvSpPr>
          <p:cNvPr id="3" name="Right Triangle 2">
            <a:extLst>
              <a:ext uri="{FF2B5EF4-FFF2-40B4-BE49-F238E27FC236}">
                <a16:creationId xmlns:a16="http://schemas.microsoft.com/office/drawing/2014/main" id="{19346DD2-E4F2-A6D6-1F42-5A8B4C4F21A8}"/>
              </a:ext>
            </a:extLst>
          </p:cNvPr>
          <p:cNvSpPr/>
          <p:nvPr userDrawn="1"/>
        </p:nvSpPr>
        <p:spPr>
          <a:xfrm rot="16200000" flipH="1">
            <a:off x="10273744" y="3836505"/>
            <a:ext cx="1914774" cy="1914774"/>
          </a:xfrm>
          <a:prstGeom prst="rtTriangle">
            <a:avLst/>
          </a:prstGeom>
          <a:solidFill>
            <a:srgbClr val="2010E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5550A6E-D018-96DB-3FED-8B937DBF7FFB}"/>
              </a:ext>
            </a:extLst>
          </p:cNvPr>
          <p:cNvPicPr>
            <a:picLocks noChangeAspect="1"/>
          </p:cNvPicPr>
          <p:nvPr userDrawn="1"/>
        </p:nvPicPr>
        <p:blipFill>
          <a:blip r:embed="rId3"/>
          <a:stretch>
            <a:fillRect/>
          </a:stretch>
        </p:blipFill>
        <p:spPr>
          <a:xfrm rot="16200000">
            <a:off x="10283704" y="1928208"/>
            <a:ext cx="1908296" cy="1908296"/>
          </a:xfrm>
          <a:prstGeom prst="rect">
            <a:avLst/>
          </a:prstGeom>
        </p:spPr>
      </p:pic>
      <p:sp>
        <p:nvSpPr>
          <p:cNvPr id="5" name="Rectangle 4">
            <a:extLst>
              <a:ext uri="{FF2B5EF4-FFF2-40B4-BE49-F238E27FC236}">
                <a16:creationId xmlns:a16="http://schemas.microsoft.com/office/drawing/2014/main" id="{1AA62A52-8120-DC5C-6069-4BF16AF57C2F}"/>
              </a:ext>
            </a:extLst>
          </p:cNvPr>
          <p:cNvSpPr/>
          <p:nvPr userDrawn="1"/>
        </p:nvSpPr>
        <p:spPr>
          <a:xfrm>
            <a:off x="8355488" y="3836505"/>
            <a:ext cx="1914774" cy="1914774"/>
          </a:xfrm>
          <a:prstGeom prst="rect">
            <a:avLst/>
          </a:prstGeom>
          <a:solidFill>
            <a:srgbClr val="5427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5249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ortada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C50AB13-03A6-1CC0-412D-BB285399CA0E}"/>
              </a:ext>
            </a:extLst>
          </p:cNvPr>
          <p:cNvSpPr/>
          <p:nvPr userDrawn="1"/>
        </p:nvSpPr>
        <p:spPr>
          <a:xfrm>
            <a:off x="-1" y="-6928"/>
            <a:ext cx="12192002"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2A0613D-8291-5476-D26F-03E39879481F}"/>
              </a:ext>
            </a:extLst>
          </p:cNvPr>
          <p:cNvSpPr/>
          <p:nvPr userDrawn="1"/>
        </p:nvSpPr>
        <p:spPr>
          <a:xfrm>
            <a:off x="6420678" y="521473"/>
            <a:ext cx="2907388" cy="2907388"/>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0577363-F0EE-1CAD-D6FA-A0B313CB9F84}"/>
              </a:ext>
            </a:extLst>
          </p:cNvPr>
          <p:cNvPicPr>
            <a:picLocks noChangeAspect="1"/>
          </p:cNvPicPr>
          <p:nvPr userDrawn="1"/>
        </p:nvPicPr>
        <p:blipFill>
          <a:blip r:embed="rId2"/>
          <a:stretch>
            <a:fillRect/>
          </a:stretch>
        </p:blipFill>
        <p:spPr>
          <a:xfrm>
            <a:off x="9287762" y="521473"/>
            <a:ext cx="2904240" cy="2904240"/>
          </a:xfrm>
          <a:prstGeom prst="rect">
            <a:avLst/>
          </a:prstGeom>
        </p:spPr>
      </p:pic>
      <p:sp>
        <p:nvSpPr>
          <p:cNvPr id="15" name="Right Triangle 14">
            <a:extLst>
              <a:ext uri="{FF2B5EF4-FFF2-40B4-BE49-F238E27FC236}">
                <a16:creationId xmlns:a16="http://schemas.microsoft.com/office/drawing/2014/main" id="{CE4D9B64-163A-E94C-4F87-90B0B0041355}"/>
              </a:ext>
            </a:extLst>
          </p:cNvPr>
          <p:cNvSpPr/>
          <p:nvPr userDrawn="1"/>
        </p:nvSpPr>
        <p:spPr>
          <a:xfrm rot="10800000">
            <a:off x="9776594" y="3436106"/>
            <a:ext cx="2443993" cy="2443993"/>
          </a:xfrm>
          <a:prstGeom prst="rtTriangle">
            <a:avLst/>
          </a:prstGeom>
          <a:solidFill>
            <a:srgbClr val="2010E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A person wearing glasses and smiling&#10;&#10;AI-generated content may be incorrect.">
            <a:extLst>
              <a:ext uri="{FF2B5EF4-FFF2-40B4-BE49-F238E27FC236}">
                <a16:creationId xmlns:a16="http://schemas.microsoft.com/office/drawing/2014/main" id="{7C512D5A-42D5-248E-BF36-398000A1104A}"/>
              </a:ext>
            </a:extLst>
          </p:cNvPr>
          <p:cNvPicPr>
            <a:picLocks noChangeAspect="1"/>
          </p:cNvPicPr>
          <p:nvPr userDrawn="1"/>
        </p:nvPicPr>
        <p:blipFill>
          <a:blip r:embed="rId3"/>
          <a:stretch>
            <a:fillRect/>
          </a:stretch>
        </p:blipFill>
        <p:spPr>
          <a:xfrm>
            <a:off x="7320259" y="146145"/>
            <a:ext cx="4628322" cy="5785403"/>
          </a:xfrm>
          <a:prstGeom prst="rect">
            <a:avLst/>
          </a:prstGeom>
        </p:spPr>
      </p:pic>
      <p:sp>
        <p:nvSpPr>
          <p:cNvPr id="7" name="Rectangle 6">
            <a:extLst>
              <a:ext uri="{FF2B5EF4-FFF2-40B4-BE49-F238E27FC236}">
                <a16:creationId xmlns:a16="http://schemas.microsoft.com/office/drawing/2014/main" id="{CFC99780-1D4C-542F-1EAD-33FBF4EE4F58}"/>
              </a:ext>
            </a:extLst>
          </p:cNvPr>
          <p:cNvSpPr/>
          <p:nvPr userDrawn="1"/>
        </p:nvSpPr>
        <p:spPr>
          <a:xfrm>
            <a:off x="-1" y="3429000"/>
            <a:ext cx="9790044" cy="2501900"/>
          </a:xfrm>
          <a:prstGeom prst="rect">
            <a:avLst/>
          </a:prstGeom>
          <a:solidFill>
            <a:schemeClr val="accent2">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7">
            <a:extLst>
              <a:ext uri="{FF2B5EF4-FFF2-40B4-BE49-F238E27FC236}">
                <a16:creationId xmlns:a16="http://schemas.microsoft.com/office/drawing/2014/main" id="{E61F294B-FE65-BDC5-C55A-252F71282170}"/>
              </a:ext>
            </a:extLst>
          </p:cNvPr>
          <p:cNvSpPr>
            <a:spLocks noGrp="1"/>
          </p:cNvSpPr>
          <p:nvPr>
            <p:ph type="body" sz="quarter" idx="10"/>
          </p:nvPr>
        </p:nvSpPr>
        <p:spPr>
          <a:xfrm>
            <a:off x="506943" y="1042154"/>
            <a:ext cx="4452938" cy="1908175"/>
          </a:xfrm>
          <a:prstGeom prst="rect">
            <a:avLst/>
          </a:prstGeom>
        </p:spPr>
        <p:txBody>
          <a:bodyPr/>
          <a:lstStyle>
            <a:lvl1pPr marL="0" indent="0">
              <a:buNone/>
              <a:defRPr sz="4000" b="1">
                <a:solidFill>
                  <a:schemeClr val="accent3"/>
                </a:solidFill>
                <a:latin typeface="Albert Sans" pitchFamily="2" charset="77"/>
              </a:defRPr>
            </a:lvl1pPr>
          </a:lstStyle>
          <a:p>
            <a:pPr lvl="0"/>
            <a:r>
              <a:rPr lang="en-US"/>
              <a:t>Click to edit Master text styles</a:t>
            </a:r>
          </a:p>
        </p:txBody>
      </p:sp>
      <p:sp>
        <p:nvSpPr>
          <p:cNvPr id="10" name="Text Placeholder 9">
            <a:extLst>
              <a:ext uri="{FF2B5EF4-FFF2-40B4-BE49-F238E27FC236}">
                <a16:creationId xmlns:a16="http://schemas.microsoft.com/office/drawing/2014/main" id="{BE72C63E-B791-495B-727B-58012BE3E790}"/>
              </a:ext>
            </a:extLst>
          </p:cNvPr>
          <p:cNvSpPr>
            <a:spLocks noGrp="1"/>
          </p:cNvSpPr>
          <p:nvPr>
            <p:ph type="body" sz="quarter" idx="11" hasCustomPrompt="1"/>
          </p:nvPr>
        </p:nvSpPr>
        <p:spPr>
          <a:xfrm>
            <a:off x="506943" y="685251"/>
            <a:ext cx="3181074" cy="244331"/>
          </a:xfrm>
          <a:prstGeom prst="rect">
            <a:avLst/>
          </a:prstGeom>
        </p:spPr>
        <p:txBody>
          <a:bodyPr/>
          <a:lstStyle>
            <a:lvl1pPr marL="0" indent="0">
              <a:buNone/>
              <a:defRPr sz="1400">
                <a:solidFill>
                  <a:schemeClr val="accent2"/>
                </a:solidFill>
                <a:latin typeface="Albert Sans" pitchFamily="2" charset="77"/>
              </a:defRPr>
            </a:lvl1pPr>
            <a:lvl5pPr marL="1828800" indent="0">
              <a:buNone/>
              <a:defRPr/>
            </a:lvl5pPr>
          </a:lstStyle>
          <a:p>
            <a:pPr lvl="0"/>
            <a:r>
              <a:rPr lang="en-US" err="1"/>
              <a:t>Añadir</a:t>
            </a:r>
            <a:r>
              <a:rPr lang="en-US"/>
              <a:t> </a:t>
            </a:r>
            <a:r>
              <a:rPr lang="en-US" err="1"/>
              <a:t>subtítulo</a:t>
            </a:r>
            <a:endParaRPr lang="en-US"/>
          </a:p>
        </p:txBody>
      </p:sp>
      <p:pic>
        <p:nvPicPr>
          <p:cNvPr id="2" name="Picture 1">
            <a:extLst>
              <a:ext uri="{FF2B5EF4-FFF2-40B4-BE49-F238E27FC236}">
                <a16:creationId xmlns:a16="http://schemas.microsoft.com/office/drawing/2014/main" id="{4CD4B65E-002B-110C-375D-FBF75578C26B}"/>
              </a:ext>
            </a:extLst>
          </p:cNvPr>
          <p:cNvPicPr>
            <a:picLocks noChangeAspect="1"/>
          </p:cNvPicPr>
          <p:nvPr userDrawn="1"/>
        </p:nvPicPr>
        <p:blipFill>
          <a:blip r:embed="rId4"/>
          <a:srcRect/>
          <a:stretch/>
        </p:blipFill>
        <p:spPr>
          <a:xfrm>
            <a:off x="0" y="5952074"/>
            <a:ext cx="12192000" cy="914400"/>
          </a:xfrm>
          <a:prstGeom prst="rect">
            <a:avLst/>
          </a:prstGeom>
        </p:spPr>
      </p:pic>
    </p:spTree>
    <p:extLst>
      <p:ext uri="{BB962C8B-B14F-4D97-AF65-F5344CB8AC3E}">
        <p14:creationId xmlns:p14="http://schemas.microsoft.com/office/powerpoint/2010/main" val="888088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ortada 2">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F51BBD7-3DDD-024F-7C15-C91FCC8AD81E}"/>
              </a:ext>
            </a:extLst>
          </p:cNvPr>
          <p:cNvSpPr>
            <a:spLocks noGrp="1"/>
          </p:cNvSpPr>
          <p:nvPr>
            <p:ph type="ctrTitle" hasCustomPrompt="1"/>
          </p:nvPr>
        </p:nvSpPr>
        <p:spPr>
          <a:xfrm>
            <a:off x="916897" y="548643"/>
            <a:ext cx="6507850" cy="2717072"/>
          </a:xfrm>
          <a:prstGeom prst="rect">
            <a:avLst/>
          </a:prstGeom>
        </p:spPr>
        <p:txBody>
          <a:bodyPr lIns="0" tIns="0" rIns="0" bIns="0" anchor="t">
            <a:noAutofit/>
          </a:bodyPr>
          <a:lstStyle>
            <a:lvl1pPr algn="l">
              <a:lnSpc>
                <a:spcPct val="100000"/>
              </a:lnSpc>
              <a:defRPr sz="5400" b="1" i="0" baseline="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a:t>
            </a:r>
            <a:br>
              <a:rPr lang="en-US" dirty="0"/>
            </a:br>
            <a:r>
              <a:rPr lang="en-US" dirty="0"/>
              <a:t>Master title style</a:t>
            </a:r>
          </a:p>
        </p:txBody>
      </p:sp>
      <p:sp>
        <p:nvSpPr>
          <p:cNvPr id="4" name="Subtitle 2">
            <a:extLst>
              <a:ext uri="{FF2B5EF4-FFF2-40B4-BE49-F238E27FC236}">
                <a16:creationId xmlns:a16="http://schemas.microsoft.com/office/drawing/2014/main" id="{EE1BB802-3E4B-A8D6-AC64-998A40406F84}"/>
              </a:ext>
            </a:extLst>
          </p:cNvPr>
          <p:cNvSpPr>
            <a:spLocks noGrp="1"/>
          </p:cNvSpPr>
          <p:nvPr>
            <p:ph type="subTitle" idx="1"/>
          </p:nvPr>
        </p:nvSpPr>
        <p:spPr>
          <a:xfrm>
            <a:off x="916896" y="3575006"/>
            <a:ext cx="6507849" cy="1431947"/>
          </a:xfrm>
          <a:prstGeom prst="rect">
            <a:avLst/>
          </a:prstGeom>
        </p:spPr>
        <p:txBody>
          <a:bodyPr lIns="0" tIns="0" rIns="0" bIns="0" anchor="b">
            <a:noAutofit/>
          </a:bodyPr>
          <a:lstStyle>
            <a:lvl1pPr marL="0" indent="0" algn="l">
              <a:lnSpc>
                <a:spcPct val="100000"/>
              </a:lnSpc>
              <a:spcBef>
                <a:spcPts val="0"/>
              </a:spcBef>
              <a:buNone/>
              <a:defRPr sz="2400" baseline="0">
                <a:solidFill>
                  <a:schemeClr val="accent3"/>
                </a:solidFill>
                <a:latin typeface="Albert Sans" pitchFamily="2" charset="77"/>
                <a:ea typeface="Verdana" panose="020B0604030504040204" pitchFamily="34" charset="0"/>
                <a:cs typeface="Verdana" panose="020B060403050404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Content Placeholder 13">
            <a:extLst>
              <a:ext uri="{FF2B5EF4-FFF2-40B4-BE49-F238E27FC236}">
                <a16:creationId xmlns:a16="http://schemas.microsoft.com/office/drawing/2014/main" id="{6F80B5D6-FC62-D818-D02E-ADE721A8BD9B}"/>
              </a:ext>
            </a:extLst>
          </p:cNvPr>
          <p:cNvSpPr>
            <a:spLocks noGrp="1"/>
          </p:cNvSpPr>
          <p:nvPr>
            <p:ph sz="quarter" idx="13" hasCustomPrompt="1"/>
          </p:nvPr>
        </p:nvSpPr>
        <p:spPr>
          <a:xfrm>
            <a:off x="916896" y="5225395"/>
            <a:ext cx="2336800" cy="355600"/>
          </a:xfrm>
          <a:prstGeom prst="rect">
            <a:avLst/>
          </a:prstGeom>
        </p:spPr>
        <p:txBody>
          <a:bodyPr lIns="0" tIns="0" rIns="0" bIns="0" anchor="b">
            <a:noAutofit/>
          </a:bodyPr>
          <a:lstStyle>
            <a:lvl1pPr marL="0" indent="0">
              <a:spcBef>
                <a:spcPts val="0"/>
              </a:spcBef>
              <a:buNone/>
              <a:defRPr sz="1600" baseline="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Presenter Name</a:t>
            </a:r>
          </a:p>
        </p:txBody>
      </p:sp>
      <p:sp>
        <p:nvSpPr>
          <p:cNvPr id="6" name="Freeform 10">
            <a:extLst>
              <a:ext uri="{FF2B5EF4-FFF2-40B4-BE49-F238E27FC236}">
                <a16:creationId xmlns:a16="http://schemas.microsoft.com/office/drawing/2014/main" id="{BAED2447-C954-0DC5-07D6-B03B160631A0}"/>
              </a:ext>
              <a:ext uri="{C183D7F6-B498-43B3-948B-1728B52AA6E4}">
                <adec:decorative xmlns:adec="http://schemas.microsoft.com/office/drawing/2017/decorative" val="1"/>
              </a:ext>
            </a:extLst>
          </p:cNvPr>
          <p:cNvSpPr/>
          <p:nvPr userDrawn="1"/>
        </p:nvSpPr>
        <p:spPr>
          <a:xfrm rot="5400000">
            <a:off x="-713064" y="2730369"/>
            <a:ext cx="1947336" cy="521208"/>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pic>
        <p:nvPicPr>
          <p:cNvPr id="2" name="Picture 1">
            <a:extLst>
              <a:ext uri="{FF2B5EF4-FFF2-40B4-BE49-F238E27FC236}">
                <a16:creationId xmlns:a16="http://schemas.microsoft.com/office/drawing/2014/main" id="{20DE0745-49CB-786C-A5A8-0F8BD5638BBA}"/>
              </a:ext>
            </a:extLst>
          </p:cNvPr>
          <p:cNvPicPr>
            <a:picLocks noChangeAspect="1"/>
          </p:cNvPicPr>
          <p:nvPr userDrawn="1"/>
        </p:nvPicPr>
        <p:blipFill>
          <a:blip r:embed="rId2"/>
          <a:srcRect/>
          <a:stretch/>
        </p:blipFill>
        <p:spPr>
          <a:xfrm>
            <a:off x="0" y="5952074"/>
            <a:ext cx="12192000" cy="914400"/>
          </a:xfrm>
          <a:prstGeom prst="rect">
            <a:avLst/>
          </a:prstGeom>
        </p:spPr>
      </p:pic>
      <p:sp>
        <p:nvSpPr>
          <p:cNvPr id="10" name="Right Triangle 9">
            <a:extLst>
              <a:ext uri="{FF2B5EF4-FFF2-40B4-BE49-F238E27FC236}">
                <a16:creationId xmlns:a16="http://schemas.microsoft.com/office/drawing/2014/main" id="{FB62EACD-8B3F-6483-0C64-BB232B9B5D11}"/>
              </a:ext>
            </a:extLst>
          </p:cNvPr>
          <p:cNvSpPr/>
          <p:nvPr userDrawn="1"/>
        </p:nvSpPr>
        <p:spPr>
          <a:xfrm rot="5400000">
            <a:off x="10293622" y="1"/>
            <a:ext cx="1914774" cy="1914774"/>
          </a:xfrm>
          <a:prstGeom prst="rtTriangle">
            <a:avLst/>
          </a:prstGeom>
          <a:solidFill>
            <a:srgbClr val="2010E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31EA2AA-1424-EA16-F896-2262CE0857F6}"/>
              </a:ext>
            </a:extLst>
          </p:cNvPr>
          <p:cNvSpPr/>
          <p:nvPr userDrawn="1"/>
        </p:nvSpPr>
        <p:spPr>
          <a:xfrm>
            <a:off x="7458206" y="1921242"/>
            <a:ext cx="2835815" cy="2835815"/>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532E5DA-AB6E-EF7A-1FBE-E9A3EF63B1D1}"/>
              </a:ext>
            </a:extLst>
          </p:cNvPr>
          <p:cNvSpPr/>
          <p:nvPr userDrawn="1"/>
        </p:nvSpPr>
        <p:spPr>
          <a:xfrm>
            <a:off x="10297196" y="1914892"/>
            <a:ext cx="1911199" cy="415156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DE3750C7-FEDB-2166-F932-86638AFACABD}"/>
              </a:ext>
            </a:extLst>
          </p:cNvPr>
          <p:cNvPicPr>
            <a:picLocks noChangeAspect="1"/>
          </p:cNvPicPr>
          <p:nvPr userDrawn="1"/>
        </p:nvPicPr>
        <p:blipFill>
          <a:blip r:embed="rId3"/>
          <a:stretch>
            <a:fillRect/>
          </a:stretch>
        </p:blipFill>
        <p:spPr>
          <a:xfrm>
            <a:off x="8385489" y="4949"/>
            <a:ext cx="1908296" cy="1908296"/>
          </a:xfrm>
          <a:prstGeom prst="rect">
            <a:avLst/>
          </a:prstGeom>
        </p:spPr>
      </p:pic>
    </p:spTree>
    <p:extLst>
      <p:ext uri="{BB962C8B-B14F-4D97-AF65-F5344CB8AC3E}">
        <p14:creationId xmlns:p14="http://schemas.microsoft.com/office/powerpoint/2010/main" val="750503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ortada 3">
    <p:spTree>
      <p:nvGrpSpPr>
        <p:cNvPr id="1" name=""/>
        <p:cNvGrpSpPr/>
        <p:nvPr/>
      </p:nvGrpSpPr>
      <p:grpSpPr>
        <a:xfrm>
          <a:off x="0" y="0"/>
          <a:ext cx="0" cy="0"/>
          <a:chOff x="0" y="0"/>
          <a:chExt cx="0" cy="0"/>
        </a:xfrm>
      </p:grpSpPr>
      <p:sp>
        <p:nvSpPr>
          <p:cNvPr id="3" name="Freeform 5">
            <a:extLst>
              <a:ext uri="{FF2B5EF4-FFF2-40B4-BE49-F238E27FC236}">
                <a16:creationId xmlns:a16="http://schemas.microsoft.com/office/drawing/2014/main" id="{9A6F9F7E-81C8-76FF-982F-D244EC242DA0}"/>
              </a:ext>
              <a:ext uri="{C183D7F6-B498-43B3-948B-1728B52AA6E4}">
                <adec:decorative xmlns:adec="http://schemas.microsoft.com/office/drawing/2017/decorative" val="1"/>
              </a:ext>
            </a:extLst>
          </p:cNvPr>
          <p:cNvSpPr/>
          <p:nvPr userDrawn="1"/>
        </p:nvSpPr>
        <p:spPr>
          <a:xfrm>
            <a:off x="1" y="0"/>
            <a:ext cx="7207250" cy="4025314"/>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
        <p:nvSpPr>
          <p:cNvPr id="4" name="Title 1">
            <a:extLst>
              <a:ext uri="{FF2B5EF4-FFF2-40B4-BE49-F238E27FC236}">
                <a16:creationId xmlns:a16="http://schemas.microsoft.com/office/drawing/2014/main" id="{B599AE2B-5B8A-1168-B83C-FF8D524C8D1C}"/>
              </a:ext>
            </a:extLst>
          </p:cNvPr>
          <p:cNvSpPr>
            <a:spLocks noGrp="1"/>
          </p:cNvSpPr>
          <p:nvPr>
            <p:ph type="ctrTitle"/>
          </p:nvPr>
        </p:nvSpPr>
        <p:spPr>
          <a:xfrm>
            <a:off x="365760" y="285071"/>
            <a:ext cx="6841490" cy="3606209"/>
          </a:xfrm>
          <a:prstGeom prst="rect">
            <a:avLst/>
          </a:prstGeom>
        </p:spPr>
        <p:txBody>
          <a:bodyPr lIns="0" tIns="0" rIns="0" bIns="0" anchor="b">
            <a:noAutofit/>
          </a:bodyPr>
          <a:lstStyle>
            <a:lvl1pPr algn="l">
              <a:defRPr sz="5400" b="1" i="0">
                <a:solidFill>
                  <a:schemeClr val="bg1"/>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
        <p:nvSpPr>
          <p:cNvPr id="5" name="Subtitle 2">
            <a:extLst>
              <a:ext uri="{FF2B5EF4-FFF2-40B4-BE49-F238E27FC236}">
                <a16:creationId xmlns:a16="http://schemas.microsoft.com/office/drawing/2014/main" id="{C788A0F1-E81A-5638-5043-549E0A07DF0D}"/>
              </a:ext>
            </a:extLst>
          </p:cNvPr>
          <p:cNvSpPr>
            <a:spLocks noGrp="1"/>
          </p:cNvSpPr>
          <p:nvPr>
            <p:ph type="subTitle" idx="1"/>
          </p:nvPr>
        </p:nvSpPr>
        <p:spPr>
          <a:xfrm>
            <a:off x="365760" y="4226560"/>
            <a:ext cx="6841490" cy="900611"/>
          </a:xfrm>
          <a:prstGeom prst="rect">
            <a:avLst/>
          </a:prstGeom>
        </p:spPr>
        <p:txBody>
          <a:bodyPr lIns="0" tIns="0" rIns="0" bIns="0" anchor="t">
            <a:noAutofit/>
          </a:bodyPr>
          <a:lstStyle>
            <a:lvl1pPr marL="0" indent="0" algn="l">
              <a:lnSpc>
                <a:spcPct val="100000"/>
              </a:lnSpc>
              <a:spcBef>
                <a:spcPts val="0"/>
              </a:spcBef>
              <a:buNone/>
              <a:defRPr sz="2400">
                <a:solidFill>
                  <a:schemeClr val="accent3"/>
                </a:solidFill>
                <a:latin typeface="Albert Sans" pitchFamily="2" charset="77"/>
                <a:ea typeface="Verdana" panose="020B0604030504040204" pitchFamily="34" charset="0"/>
                <a:cs typeface="Verdana" panose="020B060403050404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Content Placeholder 17">
            <a:extLst>
              <a:ext uri="{FF2B5EF4-FFF2-40B4-BE49-F238E27FC236}">
                <a16:creationId xmlns:a16="http://schemas.microsoft.com/office/drawing/2014/main" id="{C3ECE5E3-EA83-BC72-BC3B-8B6388DAB703}"/>
              </a:ext>
            </a:extLst>
          </p:cNvPr>
          <p:cNvSpPr>
            <a:spLocks noGrp="1"/>
          </p:cNvSpPr>
          <p:nvPr>
            <p:ph sz="quarter" idx="18" hasCustomPrompt="1"/>
          </p:nvPr>
        </p:nvSpPr>
        <p:spPr>
          <a:xfrm>
            <a:off x="365760" y="5403464"/>
            <a:ext cx="2574925" cy="251143"/>
          </a:xfrm>
          <a:prstGeom prst="rect">
            <a:avLst/>
          </a:prstGeom>
        </p:spPr>
        <p:txBody>
          <a:bodyPr lIns="0" tIns="0" rIns="0" bIns="0" anchor="b">
            <a:noAutofit/>
          </a:bodyPr>
          <a:lstStyle>
            <a:lvl1pPr marL="0" indent="0">
              <a:spcBef>
                <a:spcPts val="0"/>
              </a:spcBef>
              <a:buNone/>
              <a:defRPr sz="16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Presenter Name</a:t>
            </a:r>
          </a:p>
        </p:txBody>
      </p:sp>
      <p:sp>
        <p:nvSpPr>
          <p:cNvPr id="7" name="Picture Placeholder 19" descr="One tall building modern style black and white.">
            <a:extLst>
              <a:ext uri="{FF2B5EF4-FFF2-40B4-BE49-F238E27FC236}">
                <a16:creationId xmlns:a16="http://schemas.microsoft.com/office/drawing/2014/main" id="{F1BCBD62-5CC7-C4F4-3009-AB0219D5EFF1}"/>
              </a:ext>
              <a:ext uri="{C183D7F6-B498-43B3-948B-1728B52AA6E4}">
                <adec:decorative xmlns:adec="http://schemas.microsoft.com/office/drawing/2017/decorative" val="0"/>
              </a:ext>
            </a:extLst>
          </p:cNvPr>
          <p:cNvSpPr>
            <a:spLocks noGrp="1"/>
          </p:cNvSpPr>
          <p:nvPr>
            <p:ph type="pic" sz="quarter" idx="17"/>
          </p:nvPr>
        </p:nvSpPr>
        <p:spPr>
          <a:xfrm flipH="1">
            <a:off x="7520704" y="3"/>
            <a:ext cx="4671295" cy="5930898"/>
          </a:xfrm>
          <a:custGeom>
            <a:avLst/>
            <a:gdLst>
              <a:gd name="connsiteX0" fmla="*/ 0 w 4671295"/>
              <a:gd name="connsiteY0" fmla="*/ 6134100 h 6857999"/>
              <a:gd name="connsiteX1" fmla="*/ 574 w 4671295"/>
              <a:gd name="connsiteY1" fmla="*/ 6134100 h 6857999"/>
              <a:gd name="connsiteX2" fmla="*/ 574 w 4671295"/>
              <a:gd name="connsiteY2" fmla="*/ 6857999 h 6857999"/>
              <a:gd name="connsiteX3" fmla="*/ 0 w 4671295"/>
              <a:gd name="connsiteY3" fmla="*/ 6857999 h 6857999"/>
              <a:gd name="connsiteX4" fmla="*/ 575 w 4671295"/>
              <a:gd name="connsiteY4" fmla="*/ 1729318 h 6857999"/>
              <a:gd name="connsiteX5" fmla="*/ 575 w 4671295"/>
              <a:gd name="connsiteY5" fmla="*/ 3676654 h 6857999"/>
              <a:gd name="connsiteX6" fmla="*/ 767337 w 4671295"/>
              <a:gd name="connsiteY6" fmla="*/ 3676654 h 6857999"/>
              <a:gd name="connsiteX7" fmla="*/ 767337 w 4671295"/>
              <a:gd name="connsiteY7" fmla="*/ 1729318 h 6857999"/>
              <a:gd name="connsiteX8" fmla="*/ 574 w 4671295"/>
              <a:gd name="connsiteY8" fmla="*/ 0 h 6857999"/>
              <a:gd name="connsiteX9" fmla="*/ 4671295 w 4671295"/>
              <a:gd name="connsiteY9" fmla="*/ 0 h 6857999"/>
              <a:gd name="connsiteX10" fmla="*/ 4671295 w 4671295"/>
              <a:gd name="connsiteY10" fmla="*/ 6857999 h 6857999"/>
              <a:gd name="connsiteX11" fmla="*/ 2426216 w 4671295"/>
              <a:gd name="connsiteY11" fmla="*/ 6857999 h 6857999"/>
              <a:gd name="connsiteX12" fmla="*/ 2426216 w 4671295"/>
              <a:gd name="connsiteY12" fmla="*/ 6134100 h 6857999"/>
              <a:gd name="connsiteX13" fmla="*/ 574 w 4671295"/>
              <a:gd name="connsiteY13" fmla="*/ 613410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71295" h="6857999">
                <a:moveTo>
                  <a:pt x="0" y="6134100"/>
                </a:moveTo>
                <a:lnTo>
                  <a:pt x="574" y="6134100"/>
                </a:lnTo>
                <a:lnTo>
                  <a:pt x="574" y="6857999"/>
                </a:lnTo>
                <a:lnTo>
                  <a:pt x="0" y="6857999"/>
                </a:lnTo>
                <a:close/>
                <a:moveTo>
                  <a:pt x="575" y="1729318"/>
                </a:moveTo>
                <a:lnTo>
                  <a:pt x="575" y="3676654"/>
                </a:lnTo>
                <a:lnTo>
                  <a:pt x="767337" y="3676654"/>
                </a:lnTo>
                <a:lnTo>
                  <a:pt x="767337" y="1729318"/>
                </a:lnTo>
                <a:close/>
                <a:moveTo>
                  <a:pt x="574" y="0"/>
                </a:moveTo>
                <a:lnTo>
                  <a:pt x="4671295" y="0"/>
                </a:lnTo>
                <a:lnTo>
                  <a:pt x="4671295" y="6857999"/>
                </a:lnTo>
                <a:lnTo>
                  <a:pt x="2426216" y="6857999"/>
                </a:lnTo>
                <a:lnTo>
                  <a:pt x="2426216" y="6134100"/>
                </a:lnTo>
                <a:lnTo>
                  <a:pt x="574" y="6134100"/>
                </a:lnTo>
                <a:close/>
              </a:path>
            </a:pathLst>
          </a:custGeom>
          <a:noFill/>
        </p:spPr>
        <p:txBody>
          <a:bodyPr wrap="square">
            <a:noAutofit/>
          </a:bodyPr>
          <a:lstStyle>
            <a:lvl1pPr>
              <a:defRPr>
                <a:latin typeface="Albert Sans" pitchFamily="2" charset="77"/>
                <a:ea typeface="Verdana" panose="020B0604030504040204" pitchFamily="34" charset="0"/>
                <a:cs typeface="Verdana" panose="020B0604030504040204" pitchFamily="34" charset="0"/>
              </a:defRPr>
            </a:lvl1pPr>
          </a:lstStyle>
          <a:p>
            <a:endParaRPr lang="en-US"/>
          </a:p>
        </p:txBody>
      </p:sp>
      <p:pic>
        <p:nvPicPr>
          <p:cNvPr id="2" name="Picture 1">
            <a:extLst>
              <a:ext uri="{FF2B5EF4-FFF2-40B4-BE49-F238E27FC236}">
                <a16:creationId xmlns:a16="http://schemas.microsoft.com/office/drawing/2014/main" id="{D091CBC7-5FF5-E1F0-D216-E2830E10FBE7}"/>
              </a:ext>
            </a:extLst>
          </p:cNvPr>
          <p:cNvPicPr>
            <a:picLocks noChangeAspect="1"/>
          </p:cNvPicPr>
          <p:nvPr userDrawn="1"/>
        </p:nvPicPr>
        <p:blipFill>
          <a:blip r:embed="rId2"/>
          <a:srcRect/>
          <a:stretch/>
        </p:blipFill>
        <p:spPr>
          <a:xfrm>
            <a:off x="0" y="5952074"/>
            <a:ext cx="12192000" cy="914400"/>
          </a:xfrm>
          <a:prstGeom prst="rect">
            <a:avLst/>
          </a:prstGeom>
        </p:spPr>
      </p:pic>
    </p:spTree>
    <p:extLst>
      <p:ext uri="{BB962C8B-B14F-4D97-AF65-F5344CB8AC3E}">
        <p14:creationId xmlns:p14="http://schemas.microsoft.com/office/powerpoint/2010/main" val="4088432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idos">
    <p:bg>
      <p:bgPr>
        <a:solidFill>
          <a:schemeClr val="accent3"/>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76C2C70-AF06-F556-E269-BC021078D113}"/>
              </a:ext>
            </a:extLst>
          </p:cNvPr>
          <p:cNvSpPr>
            <a:spLocks noGrp="1"/>
          </p:cNvSpPr>
          <p:nvPr>
            <p:ph type="title" hasCustomPrompt="1"/>
          </p:nvPr>
        </p:nvSpPr>
        <p:spPr>
          <a:xfrm>
            <a:off x="464457" y="3285056"/>
            <a:ext cx="8491427" cy="671710"/>
          </a:xfrm>
          <a:prstGeom prst="rect">
            <a:avLst/>
          </a:prstGeom>
        </p:spPr>
        <p:txBody>
          <a:bodyPr lIns="0" tIns="0" rIns="0" bIns="0">
            <a:noAutofit/>
          </a:bodyPr>
          <a:lstStyle>
            <a:lvl1pPr>
              <a:defRPr b="0" i="0">
                <a:solidFill>
                  <a:schemeClr val="bg1"/>
                </a:solidFill>
                <a:latin typeface="Albert Sans" pitchFamily="2" charset="77"/>
                <a:ea typeface="Verdana" panose="020B0604030504040204" pitchFamily="34" charset="0"/>
                <a:cs typeface="Verdana" panose="020B0604030504040204" pitchFamily="34" charset="0"/>
              </a:defRPr>
            </a:lvl1pPr>
          </a:lstStyle>
          <a:p>
            <a:r>
              <a:rPr lang="en-US" err="1"/>
              <a:t>Contenidos</a:t>
            </a:r>
            <a:endParaRPr lang="en-US"/>
          </a:p>
        </p:txBody>
      </p:sp>
      <p:sp>
        <p:nvSpPr>
          <p:cNvPr id="6" name="Text Placeholder 8">
            <a:extLst>
              <a:ext uri="{FF2B5EF4-FFF2-40B4-BE49-F238E27FC236}">
                <a16:creationId xmlns:a16="http://schemas.microsoft.com/office/drawing/2014/main" id="{478F4F82-A62E-77AD-7582-9BC4EB9F4886}"/>
              </a:ext>
            </a:extLst>
          </p:cNvPr>
          <p:cNvSpPr>
            <a:spLocks noGrp="1"/>
          </p:cNvSpPr>
          <p:nvPr>
            <p:ph type="body" sz="quarter" idx="10" hasCustomPrompt="1"/>
          </p:nvPr>
        </p:nvSpPr>
        <p:spPr>
          <a:xfrm>
            <a:off x="464456" y="1793566"/>
            <a:ext cx="8491427" cy="1471612"/>
          </a:xfrm>
          <a:prstGeom prst="rect">
            <a:avLst/>
          </a:prstGeom>
        </p:spPr>
        <p:txBody>
          <a:bodyPr anchor="b"/>
          <a:lstStyle>
            <a:lvl1pPr marL="0" indent="0">
              <a:buNone/>
              <a:defRPr sz="8000">
                <a:solidFill>
                  <a:schemeClr val="accent2"/>
                </a:solidFill>
                <a:latin typeface="Albert Sans" pitchFamily="2" charset="77"/>
              </a:defRPr>
            </a:lvl1pPr>
          </a:lstStyle>
          <a:p>
            <a:pPr lvl="0"/>
            <a:r>
              <a:rPr lang="en-US" dirty="0"/>
              <a:t>02.</a:t>
            </a:r>
          </a:p>
        </p:txBody>
      </p:sp>
      <p:pic>
        <p:nvPicPr>
          <p:cNvPr id="3" name="Picture 2">
            <a:extLst>
              <a:ext uri="{FF2B5EF4-FFF2-40B4-BE49-F238E27FC236}">
                <a16:creationId xmlns:a16="http://schemas.microsoft.com/office/drawing/2014/main" id="{833D1308-9ADD-F06E-899B-28FC8F41A390}"/>
              </a:ext>
            </a:extLst>
          </p:cNvPr>
          <p:cNvPicPr>
            <a:picLocks noChangeAspect="1"/>
          </p:cNvPicPr>
          <p:nvPr userDrawn="1"/>
        </p:nvPicPr>
        <p:blipFill>
          <a:blip r:embed="rId2"/>
          <a:stretch>
            <a:fillRect/>
          </a:stretch>
        </p:blipFill>
        <p:spPr>
          <a:xfrm rot="16200000">
            <a:off x="8582998" y="5058356"/>
            <a:ext cx="1799643" cy="1799643"/>
          </a:xfrm>
          <a:prstGeom prst="rect">
            <a:avLst/>
          </a:prstGeom>
        </p:spPr>
      </p:pic>
      <p:sp>
        <p:nvSpPr>
          <p:cNvPr id="5" name="Oval 4">
            <a:extLst>
              <a:ext uri="{FF2B5EF4-FFF2-40B4-BE49-F238E27FC236}">
                <a16:creationId xmlns:a16="http://schemas.microsoft.com/office/drawing/2014/main" id="{2BC7C189-AF7B-319A-43EF-019D845D716B}"/>
              </a:ext>
            </a:extLst>
          </p:cNvPr>
          <p:cNvSpPr/>
          <p:nvPr userDrawn="1"/>
        </p:nvSpPr>
        <p:spPr>
          <a:xfrm>
            <a:off x="10280465" y="3133645"/>
            <a:ext cx="1914774" cy="1914774"/>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BB8B74B-4A39-A527-A8A5-DB20CACAA428}"/>
              </a:ext>
            </a:extLst>
          </p:cNvPr>
          <p:cNvSpPr/>
          <p:nvPr userDrawn="1"/>
        </p:nvSpPr>
        <p:spPr>
          <a:xfrm>
            <a:off x="10389119" y="5058358"/>
            <a:ext cx="1799642" cy="1799642"/>
          </a:xfrm>
          <a:prstGeom prst="rect">
            <a:avLst/>
          </a:prstGeom>
          <a:solidFill>
            <a:srgbClr val="5427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4133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idos 1">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90541816-C8EC-18CF-0D78-AA7E26B88783}"/>
              </a:ext>
            </a:extLst>
          </p:cNvPr>
          <p:cNvSpPr/>
          <p:nvPr userDrawn="1"/>
        </p:nvSpPr>
        <p:spPr>
          <a:xfrm>
            <a:off x="3976255" y="1291616"/>
            <a:ext cx="7079672" cy="384202"/>
          </a:xfrm>
          <a:prstGeom prst="roundRect">
            <a:avLst>
              <a:gd name="adj" fmla="val 50000"/>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DFD21D38-0366-29ED-73CE-FBB2D511624E}"/>
              </a:ext>
            </a:extLst>
          </p:cNvPr>
          <p:cNvSpPr/>
          <p:nvPr userDrawn="1"/>
        </p:nvSpPr>
        <p:spPr>
          <a:xfrm>
            <a:off x="3976255" y="1731143"/>
            <a:ext cx="7079672" cy="384202"/>
          </a:xfrm>
          <a:prstGeom prst="roundRect">
            <a:avLst>
              <a:gd name="adj" fmla="val 50000"/>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9">
            <a:extLst>
              <a:ext uri="{FF2B5EF4-FFF2-40B4-BE49-F238E27FC236}">
                <a16:creationId xmlns:a16="http://schemas.microsoft.com/office/drawing/2014/main" id="{12C69669-770C-3B8B-F3E4-C0A1BA8EC712}"/>
              </a:ext>
            </a:extLst>
          </p:cNvPr>
          <p:cNvSpPr/>
          <p:nvPr userDrawn="1"/>
        </p:nvSpPr>
        <p:spPr>
          <a:xfrm>
            <a:off x="3976255" y="2170670"/>
            <a:ext cx="7079672" cy="384202"/>
          </a:xfrm>
          <a:prstGeom prst="roundRect">
            <a:avLst>
              <a:gd name="adj" fmla="val 50000"/>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11">
            <a:extLst>
              <a:ext uri="{FF2B5EF4-FFF2-40B4-BE49-F238E27FC236}">
                <a16:creationId xmlns:a16="http://schemas.microsoft.com/office/drawing/2014/main" id="{BE71CDB1-36A0-D067-9427-FE5EAB687F08}"/>
              </a:ext>
            </a:extLst>
          </p:cNvPr>
          <p:cNvSpPr/>
          <p:nvPr userDrawn="1"/>
        </p:nvSpPr>
        <p:spPr>
          <a:xfrm>
            <a:off x="3976255" y="2610197"/>
            <a:ext cx="7079672" cy="384202"/>
          </a:xfrm>
          <a:prstGeom prst="roundRect">
            <a:avLst>
              <a:gd name="adj" fmla="val 50000"/>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a:extLst>
              <a:ext uri="{FF2B5EF4-FFF2-40B4-BE49-F238E27FC236}">
                <a16:creationId xmlns:a16="http://schemas.microsoft.com/office/drawing/2014/main" id="{DB870615-CCEE-5868-99BF-FE51236FACE5}"/>
              </a:ext>
            </a:extLst>
          </p:cNvPr>
          <p:cNvSpPr/>
          <p:nvPr userDrawn="1"/>
        </p:nvSpPr>
        <p:spPr>
          <a:xfrm>
            <a:off x="3976255" y="3049724"/>
            <a:ext cx="7079672" cy="384202"/>
          </a:xfrm>
          <a:prstGeom prst="roundRect">
            <a:avLst>
              <a:gd name="adj" fmla="val 50000"/>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15">
            <a:extLst>
              <a:ext uri="{FF2B5EF4-FFF2-40B4-BE49-F238E27FC236}">
                <a16:creationId xmlns:a16="http://schemas.microsoft.com/office/drawing/2014/main" id="{C345F071-6FAE-F054-E405-47B4504826E0}"/>
              </a:ext>
            </a:extLst>
          </p:cNvPr>
          <p:cNvSpPr/>
          <p:nvPr userDrawn="1"/>
        </p:nvSpPr>
        <p:spPr>
          <a:xfrm>
            <a:off x="3976255" y="3489250"/>
            <a:ext cx="7079672" cy="384202"/>
          </a:xfrm>
          <a:prstGeom prst="roundRect">
            <a:avLst>
              <a:gd name="adj" fmla="val 50000"/>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 Placeholder 39">
            <a:extLst>
              <a:ext uri="{FF2B5EF4-FFF2-40B4-BE49-F238E27FC236}">
                <a16:creationId xmlns:a16="http://schemas.microsoft.com/office/drawing/2014/main" id="{DF69B337-4419-41BA-5798-B09FA67C6FAF}"/>
              </a:ext>
            </a:extLst>
          </p:cNvPr>
          <p:cNvSpPr>
            <a:spLocks noGrp="1"/>
          </p:cNvSpPr>
          <p:nvPr>
            <p:ph type="body" sz="quarter" idx="27"/>
          </p:nvPr>
        </p:nvSpPr>
        <p:spPr>
          <a:xfrm>
            <a:off x="625062" y="1256235"/>
            <a:ext cx="3241114" cy="776526"/>
          </a:xfrm>
          <a:prstGeom prst="rect">
            <a:avLst/>
          </a:prstGeom>
        </p:spPr>
        <p:txBody>
          <a:bodyPr lIns="0" tIns="0" rIns="0" bIns="0" anchor="b">
            <a:noAutofit/>
          </a:bodyPr>
          <a:lstStyle>
            <a:lvl1pPr marL="0" indent="0" algn="l">
              <a:lnSpc>
                <a:spcPct val="100000"/>
              </a:lnSpc>
              <a:spcBef>
                <a:spcPts val="0"/>
              </a:spcBef>
              <a:buNone/>
              <a:defRPr sz="2400" b="1" i="0" baseline="0">
                <a:solidFill>
                  <a:schemeClr val="accent3"/>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dirty="0"/>
              <a:t>Click to edit Master text styles</a:t>
            </a:r>
          </a:p>
        </p:txBody>
      </p:sp>
      <p:sp>
        <p:nvSpPr>
          <p:cNvPr id="20" name="Text Placeholder 39">
            <a:extLst>
              <a:ext uri="{FF2B5EF4-FFF2-40B4-BE49-F238E27FC236}">
                <a16:creationId xmlns:a16="http://schemas.microsoft.com/office/drawing/2014/main" id="{EDA1E940-9EDA-9934-F145-F841EC78559F}"/>
              </a:ext>
            </a:extLst>
          </p:cNvPr>
          <p:cNvSpPr>
            <a:spLocks noGrp="1"/>
          </p:cNvSpPr>
          <p:nvPr>
            <p:ph type="body" sz="quarter" idx="32"/>
          </p:nvPr>
        </p:nvSpPr>
        <p:spPr>
          <a:xfrm>
            <a:off x="625062" y="2158174"/>
            <a:ext cx="3241113" cy="1110012"/>
          </a:xfrm>
          <a:prstGeom prst="rect">
            <a:avLst/>
          </a:prstGeom>
        </p:spPr>
        <p:txBody>
          <a:bodyPr lIns="0" tIns="0" rIns="0" bIns="0" anchor="t">
            <a:noAutofit/>
          </a:bodyPr>
          <a:lstStyle>
            <a:lvl1pPr marL="0" indent="0" algn="l">
              <a:lnSpc>
                <a:spcPct val="120000"/>
              </a:lnSpc>
              <a:spcBef>
                <a:spcPts val="0"/>
              </a:spcBef>
              <a:buNone/>
              <a:defRPr sz="1200" b="0">
                <a:solidFill>
                  <a:schemeClr val="accent2"/>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7" name="Text Placeholder 39">
            <a:extLst>
              <a:ext uri="{FF2B5EF4-FFF2-40B4-BE49-F238E27FC236}">
                <a16:creationId xmlns:a16="http://schemas.microsoft.com/office/drawing/2014/main" id="{41248622-2016-F4A5-DE1B-5961C8894B44}"/>
              </a:ext>
            </a:extLst>
          </p:cNvPr>
          <p:cNvSpPr>
            <a:spLocks noGrp="1"/>
          </p:cNvSpPr>
          <p:nvPr>
            <p:ph type="body" sz="quarter" idx="33"/>
          </p:nvPr>
        </p:nvSpPr>
        <p:spPr>
          <a:xfrm>
            <a:off x="4284022" y="1349421"/>
            <a:ext cx="3663194" cy="268591"/>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8" name="Text Placeholder 39">
            <a:extLst>
              <a:ext uri="{FF2B5EF4-FFF2-40B4-BE49-F238E27FC236}">
                <a16:creationId xmlns:a16="http://schemas.microsoft.com/office/drawing/2014/main" id="{9980DDD2-BF58-D919-8BF5-CD6F82159E27}"/>
              </a:ext>
            </a:extLst>
          </p:cNvPr>
          <p:cNvSpPr>
            <a:spLocks noGrp="1"/>
          </p:cNvSpPr>
          <p:nvPr>
            <p:ph type="body" sz="quarter" idx="34"/>
          </p:nvPr>
        </p:nvSpPr>
        <p:spPr>
          <a:xfrm>
            <a:off x="4284022" y="1777780"/>
            <a:ext cx="3663194" cy="295450"/>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9" name="Text Placeholder 39">
            <a:extLst>
              <a:ext uri="{FF2B5EF4-FFF2-40B4-BE49-F238E27FC236}">
                <a16:creationId xmlns:a16="http://schemas.microsoft.com/office/drawing/2014/main" id="{7AB5E7B8-7ED0-537B-CFEE-9B197734DB47}"/>
              </a:ext>
            </a:extLst>
          </p:cNvPr>
          <p:cNvSpPr>
            <a:spLocks noGrp="1"/>
          </p:cNvSpPr>
          <p:nvPr>
            <p:ph type="body" sz="quarter" idx="35"/>
          </p:nvPr>
        </p:nvSpPr>
        <p:spPr>
          <a:xfrm>
            <a:off x="4284022" y="2222725"/>
            <a:ext cx="3663194" cy="268591"/>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0" name="Text Placeholder 39">
            <a:extLst>
              <a:ext uri="{FF2B5EF4-FFF2-40B4-BE49-F238E27FC236}">
                <a16:creationId xmlns:a16="http://schemas.microsoft.com/office/drawing/2014/main" id="{5E4701BC-CB32-91DE-7DEE-3AF74E6D862C}"/>
              </a:ext>
            </a:extLst>
          </p:cNvPr>
          <p:cNvSpPr>
            <a:spLocks noGrp="1"/>
          </p:cNvSpPr>
          <p:nvPr>
            <p:ph type="body" sz="quarter" idx="36"/>
          </p:nvPr>
        </p:nvSpPr>
        <p:spPr>
          <a:xfrm>
            <a:off x="4284022" y="2651084"/>
            <a:ext cx="3663194" cy="295450"/>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1" name="Text Placeholder 39">
            <a:extLst>
              <a:ext uri="{FF2B5EF4-FFF2-40B4-BE49-F238E27FC236}">
                <a16:creationId xmlns:a16="http://schemas.microsoft.com/office/drawing/2014/main" id="{54823743-9BA7-4444-A2CB-6C8A19890396}"/>
              </a:ext>
            </a:extLst>
          </p:cNvPr>
          <p:cNvSpPr>
            <a:spLocks noGrp="1"/>
          </p:cNvSpPr>
          <p:nvPr>
            <p:ph type="body" sz="quarter" idx="37"/>
          </p:nvPr>
        </p:nvSpPr>
        <p:spPr>
          <a:xfrm>
            <a:off x="4284022" y="3106303"/>
            <a:ext cx="3663194" cy="268591"/>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2" name="Text Placeholder 39">
            <a:extLst>
              <a:ext uri="{FF2B5EF4-FFF2-40B4-BE49-F238E27FC236}">
                <a16:creationId xmlns:a16="http://schemas.microsoft.com/office/drawing/2014/main" id="{4056B741-60BA-14B3-B88F-121A3388DBF1}"/>
              </a:ext>
            </a:extLst>
          </p:cNvPr>
          <p:cNvSpPr>
            <a:spLocks noGrp="1"/>
          </p:cNvSpPr>
          <p:nvPr>
            <p:ph type="body" sz="quarter" idx="38"/>
          </p:nvPr>
        </p:nvSpPr>
        <p:spPr>
          <a:xfrm>
            <a:off x="4284022" y="3534662"/>
            <a:ext cx="3663194" cy="295450"/>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 name="Right Triangle 2">
            <a:extLst>
              <a:ext uri="{FF2B5EF4-FFF2-40B4-BE49-F238E27FC236}">
                <a16:creationId xmlns:a16="http://schemas.microsoft.com/office/drawing/2014/main" id="{47FFED55-B491-362B-5672-3F62B1990D60}"/>
              </a:ext>
            </a:extLst>
          </p:cNvPr>
          <p:cNvSpPr/>
          <p:nvPr userDrawn="1"/>
        </p:nvSpPr>
        <p:spPr>
          <a:xfrm rot="5400000">
            <a:off x="10293622" y="4943226"/>
            <a:ext cx="1914774" cy="1914774"/>
          </a:xfrm>
          <a:prstGeom prst="rtTriangle">
            <a:avLst/>
          </a:prstGeom>
          <a:solidFill>
            <a:srgbClr val="2010E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02A105D-DACB-1F02-0880-DB17D12FBF5D}"/>
              </a:ext>
            </a:extLst>
          </p:cNvPr>
          <p:cNvPicPr>
            <a:picLocks noChangeAspect="1"/>
          </p:cNvPicPr>
          <p:nvPr userDrawn="1"/>
        </p:nvPicPr>
        <p:blipFill>
          <a:blip r:embed="rId2"/>
          <a:stretch>
            <a:fillRect/>
          </a:stretch>
        </p:blipFill>
        <p:spPr>
          <a:xfrm>
            <a:off x="8385489" y="4948174"/>
            <a:ext cx="1908296" cy="1908296"/>
          </a:xfrm>
          <a:prstGeom prst="rect">
            <a:avLst/>
          </a:prstGeom>
        </p:spPr>
      </p:pic>
    </p:spTree>
    <p:extLst>
      <p:ext uri="{BB962C8B-B14F-4D97-AF65-F5344CB8AC3E}">
        <p14:creationId xmlns:p14="http://schemas.microsoft.com/office/powerpoint/2010/main" val="2689775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idos 2">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AE0BCC0-7888-9A96-6A1E-AAAC477A772B}"/>
              </a:ext>
            </a:extLst>
          </p:cNvPr>
          <p:cNvSpPr>
            <a:spLocks noGrp="1"/>
          </p:cNvSpPr>
          <p:nvPr>
            <p:ph type="title"/>
          </p:nvPr>
        </p:nvSpPr>
        <p:spPr>
          <a:xfrm>
            <a:off x="844000" y="831919"/>
            <a:ext cx="10213041" cy="541840"/>
          </a:xfrm>
          <a:prstGeom prst="rect">
            <a:avLst/>
          </a:prstGeom>
        </p:spPr>
        <p:txBody>
          <a:bodyPr lIns="0" tIns="0" rIns="0" bIns="0" anchor="b">
            <a:noAutofit/>
          </a:bodyPr>
          <a:lstStyle>
            <a:lvl1pPr>
              <a:defRPr sz="3600" b="1" baseline="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
        <p:nvSpPr>
          <p:cNvPr id="4" name="Text Placeholder 39">
            <a:extLst>
              <a:ext uri="{FF2B5EF4-FFF2-40B4-BE49-F238E27FC236}">
                <a16:creationId xmlns:a16="http://schemas.microsoft.com/office/drawing/2014/main" id="{33621826-1F3C-E86E-DAAF-57719AE4EA75}"/>
              </a:ext>
            </a:extLst>
          </p:cNvPr>
          <p:cNvSpPr>
            <a:spLocks noGrp="1"/>
          </p:cNvSpPr>
          <p:nvPr>
            <p:ph type="body" sz="quarter" idx="27"/>
          </p:nvPr>
        </p:nvSpPr>
        <p:spPr>
          <a:xfrm>
            <a:off x="1227570" y="2036369"/>
            <a:ext cx="4143375" cy="541840"/>
          </a:xfrm>
          <a:prstGeom prst="rect">
            <a:avLst/>
          </a:prstGeom>
        </p:spPr>
        <p:txBody>
          <a:bodyPr lIns="0" tIns="0" rIns="0" bIns="0" anchor="b">
            <a:noAutofit/>
          </a:bodyPr>
          <a:lstStyle>
            <a:lvl1pPr marL="0" indent="0">
              <a:lnSpc>
                <a:spcPct val="100000"/>
              </a:lnSpc>
              <a:spcBef>
                <a:spcPts val="0"/>
              </a:spcBef>
              <a:buNone/>
              <a:defRPr sz="1800" b="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5" name="Text Placeholder 39">
            <a:extLst>
              <a:ext uri="{FF2B5EF4-FFF2-40B4-BE49-F238E27FC236}">
                <a16:creationId xmlns:a16="http://schemas.microsoft.com/office/drawing/2014/main" id="{7F47FD8E-9FA6-1333-CF20-0FC20768F028}"/>
              </a:ext>
            </a:extLst>
          </p:cNvPr>
          <p:cNvSpPr>
            <a:spLocks noGrp="1"/>
          </p:cNvSpPr>
          <p:nvPr>
            <p:ph type="body" sz="quarter" idx="29"/>
          </p:nvPr>
        </p:nvSpPr>
        <p:spPr>
          <a:xfrm>
            <a:off x="1227570" y="2861897"/>
            <a:ext cx="4143375" cy="541840"/>
          </a:xfrm>
          <a:prstGeom prst="rect">
            <a:avLst/>
          </a:prstGeom>
        </p:spPr>
        <p:txBody>
          <a:bodyPr lIns="0" tIns="0" rIns="0" bIns="0" anchor="b">
            <a:noAutofit/>
          </a:bodyPr>
          <a:lstStyle>
            <a:lvl1pPr marL="0" indent="0">
              <a:lnSpc>
                <a:spcPct val="100000"/>
              </a:lnSpc>
              <a:spcBef>
                <a:spcPts val="0"/>
              </a:spcBef>
              <a:buNone/>
              <a:defRPr sz="1800" b="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6" name="Text Placeholder 39">
            <a:extLst>
              <a:ext uri="{FF2B5EF4-FFF2-40B4-BE49-F238E27FC236}">
                <a16:creationId xmlns:a16="http://schemas.microsoft.com/office/drawing/2014/main" id="{B4C9698B-6244-6316-AF43-F46D16DD7C4C}"/>
              </a:ext>
            </a:extLst>
          </p:cNvPr>
          <p:cNvSpPr>
            <a:spLocks noGrp="1"/>
          </p:cNvSpPr>
          <p:nvPr>
            <p:ph type="body" sz="quarter" idx="30"/>
          </p:nvPr>
        </p:nvSpPr>
        <p:spPr>
          <a:xfrm>
            <a:off x="1227570" y="3657601"/>
            <a:ext cx="4143375" cy="541840"/>
          </a:xfrm>
          <a:prstGeom prst="rect">
            <a:avLst/>
          </a:prstGeom>
        </p:spPr>
        <p:txBody>
          <a:bodyPr lIns="0" tIns="0" rIns="0" bIns="0" anchor="b">
            <a:noAutofit/>
          </a:bodyPr>
          <a:lstStyle>
            <a:lvl1pPr marL="0" indent="0">
              <a:lnSpc>
                <a:spcPct val="100000"/>
              </a:lnSpc>
              <a:spcBef>
                <a:spcPts val="0"/>
              </a:spcBef>
              <a:buNone/>
              <a:defRPr sz="1800" b="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7" name="Text Placeholder 39">
            <a:extLst>
              <a:ext uri="{FF2B5EF4-FFF2-40B4-BE49-F238E27FC236}">
                <a16:creationId xmlns:a16="http://schemas.microsoft.com/office/drawing/2014/main" id="{0DCF87FD-A01B-E2E9-7C41-4FE9CF621D88}"/>
              </a:ext>
            </a:extLst>
          </p:cNvPr>
          <p:cNvSpPr>
            <a:spLocks noGrp="1"/>
          </p:cNvSpPr>
          <p:nvPr>
            <p:ph type="body" sz="quarter" idx="31"/>
          </p:nvPr>
        </p:nvSpPr>
        <p:spPr>
          <a:xfrm>
            <a:off x="1227570" y="4478863"/>
            <a:ext cx="4143375" cy="541840"/>
          </a:xfrm>
          <a:prstGeom prst="rect">
            <a:avLst/>
          </a:prstGeom>
        </p:spPr>
        <p:txBody>
          <a:bodyPr lIns="0" tIns="0" rIns="0" bIns="0" anchor="b">
            <a:noAutofit/>
          </a:bodyPr>
          <a:lstStyle>
            <a:lvl1pPr marL="0" indent="0">
              <a:lnSpc>
                <a:spcPct val="100000"/>
              </a:lnSpc>
              <a:spcBef>
                <a:spcPts val="0"/>
              </a:spcBef>
              <a:buNone/>
              <a:defRPr sz="1800" b="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4" name="Rectangle 13">
            <a:extLst>
              <a:ext uri="{FF2B5EF4-FFF2-40B4-BE49-F238E27FC236}">
                <a16:creationId xmlns:a16="http://schemas.microsoft.com/office/drawing/2014/main" id="{342F6D8B-35BB-89A4-A803-3A34326D038C}"/>
              </a:ext>
            </a:extLst>
          </p:cNvPr>
          <p:cNvSpPr/>
          <p:nvPr userDrawn="1"/>
        </p:nvSpPr>
        <p:spPr>
          <a:xfrm>
            <a:off x="844000" y="4709556"/>
            <a:ext cx="250239" cy="25023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8FE3C4E6-CF66-1630-1E49-C1977DF6E338}"/>
              </a:ext>
            </a:extLst>
          </p:cNvPr>
          <p:cNvPicPr>
            <a:picLocks noChangeAspect="1"/>
          </p:cNvPicPr>
          <p:nvPr userDrawn="1"/>
        </p:nvPicPr>
        <p:blipFill>
          <a:blip r:embed="rId2"/>
          <a:stretch>
            <a:fillRect/>
          </a:stretch>
        </p:blipFill>
        <p:spPr>
          <a:xfrm>
            <a:off x="844000" y="2265440"/>
            <a:ext cx="290959" cy="290959"/>
          </a:xfrm>
          <a:prstGeom prst="rect">
            <a:avLst/>
          </a:prstGeom>
        </p:spPr>
      </p:pic>
      <p:pic>
        <p:nvPicPr>
          <p:cNvPr id="22" name="Picture 21">
            <a:extLst>
              <a:ext uri="{FF2B5EF4-FFF2-40B4-BE49-F238E27FC236}">
                <a16:creationId xmlns:a16="http://schemas.microsoft.com/office/drawing/2014/main" id="{8AB54D2B-73D0-8882-324E-BCA753F8FF8A}"/>
              </a:ext>
            </a:extLst>
          </p:cNvPr>
          <p:cNvPicPr>
            <a:picLocks noChangeAspect="1"/>
          </p:cNvPicPr>
          <p:nvPr userDrawn="1"/>
        </p:nvPicPr>
        <p:blipFill>
          <a:blip r:embed="rId3"/>
          <a:stretch>
            <a:fillRect/>
          </a:stretch>
        </p:blipFill>
        <p:spPr>
          <a:xfrm>
            <a:off x="803279" y="3033000"/>
            <a:ext cx="290960" cy="290960"/>
          </a:xfrm>
          <a:prstGeom prst="rect">
            <a:avLst/>
          </a:prstGeom>
        </p:spPr>
      </p:pic>
      <p:pic>
        <p:nvPicPr>
          <p:cNvPr id="24" name="Picture 23">
            <a:extLst>
              <a:ext uri="{FF2B5EF4-FFF2-40B4-BE49-F238E27FC236}">
                <a16:creationId xmlns:a16="http://schemas.microsoft.com/office/drawing/2014/main" id="{BE82077E-4231-C26A-5EA1-C1AFE70392AD}"/>
              </a:ext>
            </a:extLst>
          </p:cNvPr>
          <p:cNvPicPr>
            <a:picLocks noChangeAspect="1"/>
          </p:cNvPicPr>
          <p:nvPr userDrawn="1"/>
        </p:nvPicPr>
        <p:blipFill>
          <a:blip r:embed="rId4"/>
          <a:stretch>
            <a:fillRect/>
          </a:stretch>
        </p:blipFill>
        <p:spPr>
          <a:xfrm>
            <a:off x="844000" y="3861683"/>
            <a:ext cx="290960" cy="290960"/>
          </a:xfrm>
          <a:prstGeom prst="rect">
            <a:avLst/>
          </a:prstGeom>
        </p:spPr>
      </p:pic>
      <p:sp>
        <p:nvSpPr>
          <p:cNvPr id="33" name="Text Placeholder 39">
            <a:extLst>
              <a:ext uri="{FF2B5EF4-FFF2-40B4-BE49-F238E27FC236}">
                <a16:creationId xmlns:a16="http://schemas.microsoft.com/office/drawing/2014/main" id="{C9BCB459-C1BE-68EF-CDFE-C49770FAFA09}"/>
              </a:ext>
            </a:extLst>
          </p:cNvPr>
          <p:cNvSpPr>
            <a:spLocks noGrp="1"/>
          </p:cNvSpPr>
          <p:nvPr>
            <p:ph type="body" sz="quarter" idx="34"/>
          </p:nvPr>
        </p:nvSpPr>
        <p:spPr>
          <a:xfrm>
            <a:off x="6913476" y="2036369"/>
            <a:ext cx="4143375" cy="541840"/>
          </a:xfrm>
          <a:prstGeom prst="rect">
            <a:avLst/>
          </a:prstGeom>
        </p:spPr>
        <p:txBody>
          <a:bodyPr lIns="0" tIns="0" rIns="0" bIns="0" anchor="b">
            <a:noAutofit/>
          </a:bodyPr>
          <a:lstStyle>
            <a:lvl1pPr marL="0" indent="0">
              <a:lnSpc>
                <a:spcPct val="100000"/>
              </a:lnSpc>
              <a:spcBef>
                <a:spcPts val="0"/>
              </a:spcBef>
              <a:buNone/>
              <a:defRPr sz="1800" b="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Text Placeholder 39">
            <a:extLst>
              <a:ext uri="{FF2B5EF4-FFF2-40B4-BE49-F238E27FC236}">
                <a16:creationId xmlns:a16="http://schemas.microsoft.com/office/drawing/2014/main" id="{1E3C8FA4-CC4D-F2E6-4A89-F281AB9CEFC0}"/>
              </a:ext>
            </a:extLst>
          </p:cNvPr>
          <p:cNvSpPr>
            <a:spLocks noGrp="1"/>
          </p:cNvSpPr>
          <p:nvPr>
            <p:ph type="body" sz="quarter" idx="35"/>
          </p:nvPr>
        </p:nvSpPr>
        <p:spPr>
          <a:xfrm>
            <a:off x="6913476" y="2861897"/>
            <a:ext cx="4143375" cy="541840"/>
          </a:xfrm>
          <a:prstGeom prst="rect">
            <a:avLst/>
          </a:prstGeom>
        </p:spPr>
        <p:txBody>
          <a:bodyPr lIns="0" tIns="0" rIns="0" bIns="0" anchor="b">
            <a:noAutofit/>
          </a:bodyPr>
          <a:lstStyle>
            <a:lvl1pPr marL="0" indent="0">
              <a:lnSpc>
                <a:spcPct val="100000"/>
              </a:lnSpc>
              <a:spcBef>
                <a:spcPts val="0"/>
              </a:spcBef>
              <a:buNone/>
              <a:defRPr sz="1800" b="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5" name="Text Placeholder 39">
            <a:extLst>
              <a:ext uri="{FF2B5EF4-FFF2-40B4-BE49-F238E27FC236}">
                <a16:creationId xmlns:a16="http://schemas.microsoft.com/office/drawing/2014/main" id="{73401041-BFA8-C944-C09D-2CC206F6B128}"/>
              </a:ext>
            </a:extLst>
          </p:cNvPr>
          <p:cNvSpPr>
            <a:spLocks noGrp="1"/>
          </p:cNvSpPr>
          <p:nvPr>
            <p:ph type="body" sz="quarter" idx="36"/>
          </p:nvPr>
        </p:nvSpPr>
        <p:spPr>
          <a:xfrm>
            <a:off x="6913476" y="3657601"/>
            <a:ext cx="4143375" cy="541840"/>
          </a:xfrm>
          <a:prstGeom prst="rect">
            <a:avLst/>
          </a:prstGeom>
        </p:spPr>
        <p:txBody>
          <a:bodyPr lIns="0" tIns="0" rIns="0" bIns="0" anchor="b">
            <a:noAutofit/>
          </a:bodyPr>
          <a:lstStyle>
            <a:lvl1pPr marL="0" indent="0">
              <a:lnSpc>
                <a:spcPct val="100000"/>
              </a:lnSpc>
              <a:spcBef>
                <a:spcPts val="0"/>
              </a:spcBef>
              <a:buNone/>
              <a:defRPr sz="1800" b="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6" name="Text Placeholder 39">
            <a:extLst>
              <a:ext uri="{FF2B5EF4-FFF2-40B4-BE49-F238E27FC236}">
                <a16:creationId xmlns:a16="http://schemas.microsoft.com/office/drawing/2014/main" id="{DE627CB5-A33F-E431-FCE1-3793A2336D82}"/>
              </a:ext>
            </a:extLst>
          </p:cNvPr>
          <p:cNvSpPr>
            <a:spLocks noGrp="1"/>
          </p:cNvSpPr>
          <p:nvPr>
            <p:ph type="body" sz="quarter" idx="37"/>
          </p:nvPr>
        </p:nvSpPr>
        <p:spPr>
          <a:xfrm>
            <a:off x="6913476" y="4478863"/>
            <a:ext cx="4143375" cy="541840"/>
          </a:xfrm>
          <a:prstGeom prst="rect">
            <a:avLst/>
          </a:prstGeom>
        </p:spPr>
        <p:txBody>
          <a:bodyPr lIns="0" tIns="0" rIns="0" bIns="0" anchor="b">
            <a:noAutofit/>
          </a:bodyPr>
          <a:lstStyle>
            <a:lvl1pPr marL="0" indent="0">
              <a:lnSpc>
                <a:spcPct val="100000"/>
              </a:lnSpc>
              <a:spcBef>
                <a:spcPts val="0"/>
              </a:spcBef>
              <a:buNone/>
              <a:defRPr sz="1800" b="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7" name="Rectangle 36">
            <a:extLst>
              <a:ext uri="{FF2B5EF4-FFF2-40B4-BE49-F238E27FC236}">
                <a16:creationId xmlns:a16="http://schemas.microsoft.com/office/drawing/2014/main" id="{A16FCF9A-E3A7-0F52-A93E-A5015A5B0A89}"/>
              </a:ext>
            </a:extLst>
          </p:cNvPr>
          <p:cNvSpPr/>
          <p:nvPr userDrawn="1"/>
        </p:nvSpPr>
        <p:spPr>
          <a:xfrm>
            <a:off x="6529906" y="4709556"/>
            <a:ext cx="250239" cy="25023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6AEF0125-54E3-CFB2-8AB4-0A3F5A83E07F}"/>
              </a:ext>
            </a:extLst>
          </p:cNvPr>
          <p:cNvPicPr>
            <a:picLocks noChangeAspect="1"/>
          </p:cNvPicPr>
          <p:nvPr userDrawn="1"/>
        </p:nvPicPr>
        <p:blipFill>
          <a:blip r:embed="rId2"/>
          <a:stretch>
            <a:fillRect/>
          </a:stretch>
        </p:blipFill>
        <p:spPr>
          <a:xfrm>
            <a:off x="6529906" y="2265440"/>
            <a:ext cx="290959" cy="290959"/>
          </a:xfrm>
          <a:prstGeom prst="rect">
            <a:avLst/>
          </a:prstGeom>
        </p:spPr>
      </p:pic>
      <p:pic>
        <p:nvPicPr>
          <p:cNvPr id="39" name="Picture 38">
            <a:extLst>
              <a:ext uri="{FF2B5EF4-FFF2-40B4-BE49-F238E27FC236}">
                <a16:creationId xmlns:a16="http://schemas.microsoft.com/office/drawing/2014/main" id="{C354FEF1-D099-8E1E-A689-EC81E87E0578}"/>
              </a:ext>
            </a:extLst>
          </p:cNvPr>
          <p:cNvPicPr>
            <a:picLocks noChangeAspect="1"/>
          </p:cNvPicPr>
          <p:nvPr userDrawn="1"/>
        </p:nvPicPr>
        <p:blipFill>
          <a:blip r:embed="rId3"/>
          <a:stretch>
            <a:fillRect/>
          </a:stretch>
        </p:blipFill>
        <p:spPr>
          <a:xfrm>
            <a:off x="6489185" y="3033000"/>
            <a:ext cx="290960" cy="290960"/>
          </a:xfrm>
          <a:prstGeom prst="rect">
            <a:avLst/>
          </a:prstGeom>
        </p:spPr>
      </p:pic>
      <p:pic>
        <p:nvPicPr>
          <p:cNvPr id="40" name="Picture 39">
            <a:extLst>
              <a:ext uri="{FF2B5EF4-FFF2-40B4-BE49-F238E27FC236}">
                <a16:creationId xmlns:a16="http://schemas.microsoft.com/office/drawing/2014/main" id="{26DBB51D-530B-1731-8310-72B828CDA798}"/>
              </a:ext>
            </a:extLst>
          </p:cNvPr>
          <p:cNvPicPr>
            <a:picLocks noChangeAspect="1"/>
          </p:cNvPicPr>
          <p:nvPr userDrawn="1"/>
        </p:nvPicPr>
        <p:blipFill>
          <a:blip r:embed="rId4"/>
          <a:stretch>
            <a:fillRect/>
          </a:stretch>
        </p:blipFill>
        <p:spPr>
          <a:xfrm>
            <a:off x="6529906" y="3861683"/>
            <a:ext cx="290960" cy="290960"/>
          </a:xfrm>
          <a:prstGeom prst="rect">
            <a:avLst/>
          </a:prstGeom>
        </p:spPr>
      </p:pic>
    </p:spTree>
    <p:extLst>
      <p:ext uri="{BB962C8B-B14F-4D97-AF65-F5344CB8AC3E}">
        <p14:creationId xmlns:p14="http://schemas.microsoft.com/office/powerpoint/2010/main" val="2741955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idos 3">
    <p:spTree>
      <p:nvGrpSpPr>
        <p:cNvPr id="1" name=""/>
        <p:cNvGrpSpPr/>
        <p:nvPr/>
      </p:nvGrpSpPr>
      <p:grpSpPr>
        <a:xfrm>
          <a:off x="0" y="0"/>
          <a:ext cx="0" cy="0"/>
          <a:chOff x="0" y="0"/>
          <a:chExt cx="0" cy="0"/>
        </a:xfrm>
      </p:grpSpPr>
      <p:sp>
        <p:nvSpPr>
          <p:cNvPr id="5" name="Text Placeholder 39">
            <a:extLst>
              <a:ext uri="{FF2B5EF4-FFF2-40B4-BE49-F238E27FC236}">
                <a16:creationId xmlns:a16="http://schemas.microsoft.com/office/drawing/2014/main" id="{8A159618-29C4-E0F2-3857-E3F63429B1BA}"/>
              </a:ext>
            </a:extLst>
          </p:cNvPr>
          <p:cNvSpPr>
            <a:spLocks noGrp="1"/>
          </p:cNvSpPr>
          <p:nvPr>
            <p:ph type="body" sz="quarter" idx="27"/>
          </p:nvPr>
        </p:nvSpPr>
        <p:spPr>
          <a:xfrm>
            <a:off x="2290761" y="2128094"/>
            <a:ext cx="3663194" cy="607321"/>
          </a:xfrm>
          <a:prstGeom prst="rect">
            <a:avLst/>
          </a:prstGeom>
        </p:spPr>
        <p:txBody>
          <a:bodyPr lIns="0" tIns="0" rIns="0" bIns="0" anchor="b">
            <a:noAutofit/>
          </a:bodyPr>
          <a:lstStyle>
            <a:lvl1pPr marL="0" indent="0" algn="l">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6" name="Text Placeholder 39">
            <a:extLst>
              <a:ext uri="{FF2B5EF4-FFF2-40B4-BE49-F238E27FC236}">
                <a16:creationId xmlns:a16="http://schemas.microsoft.com/office/drawing/2014/main" id="{44F6C298-1E0C-A812-2D2D-1DF052668BB9}"/>
              </a:ext>
            </a:extLst>
          </p:cNvPr>
          <p:cNvSpPr>
            <a:spLocks noGrp="1"/>
          </p:cNvSpPr>
          <p:nvPr>
            <p:ph type="body" sz="quarter" idx="32"/>
          </p:nvPr>
        </p:nvSpPr>
        <p:spPr>
          <a:xfrm>
            <a:off x="2290762" y="2832099"/>
            <a:ext cx="3663194" cy="894123"/>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8" name="Text Placeholder 39">
            <a:extLst>
              <a:ext uri="{FF2B5EF4-FFF2-40B4-BE49-F238E27FC236}">
                <a16:creationId xmlns:a16="http://schemas.microsoft.com/office/drawing/2014/main" id="{E6371AA0-201F-F19C-5851-CE983BEF82F2}"/>
              </a:ext>
            </a:extLst>
          </p:cNvPr>
          <p:cNvSpPr>
            <a:spLocks noGrp="1"/>
          </p:cNvSpPr>
          <p:nvPr>
            <p:ph type="body" sz="quarter" idx="33"/>
          </p:nvPr>
        </p:nvSpPr>
        <p:spPr>
          <a:xfrm>
            <a:off x="2290761" y="3830353"/>
            <a:ext cx="3663194" cy="607321"/>
          </a:xfrm>
          <a:prstGeom prst="rect">
            <a:avLst/>
          </a:prstGeom>
        </p:spPr>
        <p:txBody>
          <a:bodyPr lIns="0" tIns="0" rIns="0" bIns="0" anchor="b">
            <a:noAutofit/>
          </a:bodyPr>
          <a:lstStyle>
            <a:lvl1pPr marL="0" indent="0" algn="l">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9" name="Text Placeholder 39">
            <a:extLst>
              <a:ext uri="{FF2B5EF4-FFF2-40B4-BE49-F238E27FC236}">
                <a16:creationId xmlns:a16="http://schemas.microsoft.com/office/drawing/2014/main" id="{7DA6394F-0199-424B-23B4-1E735A718F03}"/>
              </a:ext>
            </a:extLst>
          </p:cNvPr>
          <p:cNvSpPr>
            <a:spLocks noGrp="1"/>
          </p:cNvSpPr>
          <p:nvPr>
            <p:ph type="body" sz="quarter" idx="34"/>
          </p:nvPr>
        </p:nvSpPr>
        <p:spPr>
          <a:xfrm>
            <a:off x="2290762" y="4533817"/>
            <a:ext cx="3663194" cy="894123"/>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1" name="Text Placeholder 39">
            <a:extLst>
              <a:ext uri="{FF2B5EF4-FFF2-40B4-BE49-F238E27FC236}">
                <a16:creationId xmlns:a16="http://schemas.microsoft.com/office/drawing/2014/main" id="{025B4276-A5CD-410D-BE49-8BD9D43B6C5F}"/>
              </a:ext>
            </a:extLst>
          </p:cNvPr>
          <p:cNvSpPr>
            <a:spLocks noGrp="1"/>
          </p:cNvSpPr>
          <p:nvPr>
            <p:ph type="body" sz="quarter" idx="35"/>
          </p:nvPr>
        </p:nvSpPr>
        <p:spPr>
          <a:xfrm>
            <a:off x="7872639" y="2128094"/>
            <a:ext cx="3663194" cy="607321"/>
          </a:xfrm>
          <a:prstGeom prst="rect">
            <a:avLst/>
          </a:prstGeom>
        </p:spPr>
        <p:txBody>
          <a:bodyPr lIns="0" tIns="0" rIns="0" bIns="0" anchor="b">
            <a:noAutofit/>
          </a:bodyPr>
          <a:lstStyle>
            <a:lvl1pPr marL="0" indent="0" algn="l">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2" name="Text Placeholder 39">
            <a:extLst>
              <a:ext uri="{FF2B5EF4-FFF2-40B4-BE49-F238E27FC236}">
                <a16:creationId xmlns:a16="http://schemas.microsoft.com/office/drawing/2014/main" id="{A15ED0B2-771D-FC84-DC6F-EEDDC8409A77}"/>
              </a:ext>
            </a:extLst>
          </p:cNvPr>
          <p:cNvSpPr>
            <a:spLocks noGrp="1"/>
          </p:cNvSpPr>
          <p:nvPr>
            <p:ph type="body" sz="quarter" idx="36"/>
          </p:nvPr>
        </p:nvSpPr>
        <p:spPr>
          <a:xfrm>
            <a:off x="7872639" y="2832099"/>
            <a:ext cx="3663194" cy="894123"/>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4" name="Text Placeholder 39">
            <a:extLst>
              <a:ext uri="{FF2B5EF4-FFF2-40B4-BE49-F238E27FC236}">
                <a16:creationId xmlns:a16="http://schemas.microsoft.com/office/drawing/2014/main" id="{77E45353-D549-258D-ACFD-AB97E838261A}"/>
              </a:ext>
            </a:extLst>
          </p:cNvPr>
          <p:cNvSpPr>
            <a:spLocks noGrp="1"/>
          </p:cNvSpPr>
          <p:nvPr>
            <p:ph type="body" sz="quarter" idx="37"/>
          </p:nvPr>
        </p:nvSpPr>
        <p:spPr>
          <a:xfrm>
            <a:off x="7872639" y="3830353"/>
            <a:ext cx="3663194" cy="607321"/>
          </a:xfrm>
          <a:prstGeom prst="rect">
            <a:avLst/>
          </a:prstGeom>
        </p:spPr>
        <p:txBody>
          <a:bodyPr lIns="0" tIns="0" rIns="0" bIns="0" anchor="b">
            <a:noAutofit/>
          </a:bodyPr>
          <a:lstStyle>
            <a:lvl1pPr marL="0" indent="0" algn="l">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5" name="Text Placeholder 39">
            <a:extLst>
              <a:ext uri="{FF2B5EF4-FFF2-40B4-BE49-F238E27FC236}">
                <a16:creationId xmlns:a16="http://schemas.microsoft.com/office/drawing/2014/main" id="{AA585043-A301-11FC-8DE6-3B0137F15747}"/>
              </a:ext>
            </a:extLst>
          </p:cNvPr>
          <p:cNvSpPr>
            <a:spLocks noGrp="1"/>
          </p:cNvSpPr>
          <p:nvPr>
            <p:ph type="body" sz="quarter" idx="38"/>
          </p:nvPr>
        </p:nvSpPr>
        <p:spPr>
          <a:xfrm>
            <a:off x="7872639" y="4533817"/>
            <a:ext cx="3663194" cy="894123"/>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9" name="Picture Placeholder 18">
            <a:extLst>
              <a:ext uri="{FF2B5EF4-FFF2-40B4-BE49-F238E27FC236}">
                <a16:creationId xmlns:a16="http://schemas.microsoft.com/office/drawing/2014/main" id="{35D1952E-8648-3694-BA37-C4F32FC22BDB}"/>
              </a:ext>
            </a:extLst>
          </p:cNvPr>
          <p:cNvSpPr>
            <a:spLocks noGrp="1"/>
          </p:cNvSpPr>
          <p:nvPr>
            <p:ph type="pic" sz="quarter" idx="43"/>
          </p:nvPr>
        </p:nvSpPr>
        <p:spPr>
          <a:xfrm>
            <a:off x="926626" y="2429677"/>
            <a:ext cx="1141412" cy="1141412"/>
          </a:xfrm>
          <a:prstGeom prst="rect">
            <a:avLst/>
          </a:prstGeom>
        </p:spPr>
        <p:txBody>
          <a:bodyPr/>
          <a:lstStyle>
            <a:lvl1pPr>
              <a:defRPr sz="12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20" name="Picture Placeholder 18">
            <a:extLst>
              <a:ext uri="{FF2B5EF4-FFF2-40B4-BE49-F238E27FC236}">
                <a16:creationId xmlns:a16="http://schemas.microsoft.com/office/drawing/2014/main" id="{797E6DEA-3C99-3B24-4971-5962230DBA95}"/>
              </a:ext>
            </a:extLst>
          </p:cNvPr>
          <p:cNvSpPr>
            <a:spLocks noGrp="1"/>
          </p:cNvSpPr>
          <p:nvPr>
            <p:ph type="pic" sz="quarter" idx="44"/>
          </p:nvPr>
        </p:nvSpPr>
        <p:spPr>
          <a:xfrm>
            <a:off x="926626" y="4058780"/>
            <a:ext cx="1141412" cy="1141412"/>
          </a:xfrm>
          <a:prstGeom prst="rect">
            <a:avLst/>
          </a:prstGeom>
        </p:spPr>
        <p:txBody>
          <a:bodyPr/>
          <a:lstStyle>
            <a:lvl1pPr>
              <a:defRPr sz="12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21" name="Picture Placeholder 18">
            <a:extLst>
              <a:ext uri="{FF2B5EF4-FFF2-40B4-BE49-F238E27FC236}">
                <a16:creationId xmlns:a16="http://schemas.microsoft.com/office/drawing/2014/main" id="{78772D1F-6B81-5A6A-2EBB-0E2656303C35}"/>
              </a:ext>
            </a:extLst>
          </p:cNvPr>
          <p:cNvSpPr>
            <a:spLocks noGrp="1"/>
          </p:cNvSpPr>
          <p:nvPr>
            <p:ph type="pic" sz="quarter" idx="45"/>
          </p:nvPr>
        </p:nvSpPr>
        <p:spPr>
          <a:xfrm>
            <a:off x="6507619" y="2429677"/>
            <a:ext cx="1141412" cy="1141412"/>
          </a:xfrm>
          <a:prstGeom prst="rect">
            <a:avLst/>
          </a:prstGeom>
        </p:spPr>
        <p:txBody>
          <a:bodyPr/>
          <a:lstStyle>
            <a:lvl1pPr>
              <a:defRPr sz="12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22" name="Picture Placeholder 18">
            <a:extLst>
              <a:ext uri="{FF2B5EF4-FFF2-40B4-BE49-F238E27FC236}">
                <a16:creationId xmlns:a16="http://schemas.microsoft.com/office/drawing/2014/main" id="{61F12D10-5470-5193-F2C0-021E3E7546E3}"/>
              </a:ext>
            </a:extLst>
          </p:cNvPr>
          <p:cNvSpPr>
            <a:spLocks noGrp="1"/>
          </p:cNvSpPr>
          <p:nvPr>
            <p:ph type="pic" sz="quarter" idx="46"/>
          </p:nvPr>
        </p:nvSpPr>
        <p:spPr>
          <a:xfrm>
            <a:off x="6507619" y="4058780"/>
            <a:ext cx="1141412" cy="1141412"/>
          </a:xfrm>
          <a:prstGeom prst="rect">
            <a:avLst/>
          </a:prstGeom>
        </p:spPr>
        <p:txBody>
          <a:bodyPr/>
          <a:lstStyle>
            <a:lvl1pPr>
              <a:defRPr sz="12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24" name="Freeform 10">
            <a:extLst>
              <a:ext uri="{FF2B5EF4-FFF2-40B4-BE49-F238E27FC236}">
                <a16:creationId xmlns:a16="http://schemas.microsoft.com/office/drawing/2014/main" id="{B5FD2BD1-0FDD-C3E4-7EA6-73E52FA4714E}"/>
              </a:ext>
              <a:ext uri="{C183D7F6-B498-43B3-948B-1728B52AA6E4}">
                <adec:decorative xmlns:adec="http://schemas.microsoft.com/office/drawing/2017/decorative" val="1"/>
              </a:ext>
            </a:extLst>
          </p:cNvPr>
          <p:cNvSpPr/>
          <p:nvPr userDrawn="1"/>
        </p:nvSpPr>
        <p:spPr>
          <a:xfrm>
            <a:off x="10476662" y="0"/>
            <a:ext cx="1715338"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
        <p:nvSpPr>
          <p:cNvPr id="27" name="Title 1">
            <a:extLst>
              <a:ext uri="{FF2B5EF4-FFF2-40B4-BE49-F238E27FC236}">
                <a16:creationId xmlns:a16="http://schemas.microsoft.com/office/drawing/2014/main" id="{833C8812-3528-848A-35B1-4F16A131D148}"/>
              </a:ext>
            </a:extLst>
          </p:cNvPr>
          <p:cNvSpPr>
            <a:spLocks noGrp="1"/>
          </p:cNvSpPr>
          <p:nvPr>
            <p:ph type="title"/>
          </p:nvPr>
        </p:nvSpPr>
        <p:spPr>
          <a:xfrm>
            <a:off x="843999" y="886783"/>
            <a:ext cx="10691833" cy="1132258"/>
          </a:xfrm>
          <a:prstGeom prst="rect">
            <a:avLst/>
          </a:prstGeom>
        </p:spPr>
        <p:txBody>
          <a:bodyPr lIns="0" tIns="0" rIns="0" bIns="0" anchor="ctr">
            <a:noAutofit/>
          </a:bodyPr>
          <a:lstStyle>
            <a:lvl1pPr algn="l">
              <a:defRPr sz="3600" b="1" i="0" baseline="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Tree>
    <p:extLst>
      <p:ext uri="{BB962C8B-B14F-4D97-AF65-F5344CB8AC3E}">
        <p14:creationId xmlns:p14="http://schemas.microsoft.com/office/powerpoint/2010/main" val="762639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idos 4">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7128BA6-1128-C209-BFFB-84B448F50D26}"/>
              </a:ext>
            </a:extLst>
          </p:cNvPr>
          <p:cNvSpPr>
            <a:spLocks noGrp="1"/>
          </p:cNvSpPr>
          <p:nvPr>
            <p:ph type="title"/>
          </p:nvPr>
        </p:nvSpPr>
        <p:spPr>
          <a:xfrm>
            <a:off x="844000" y="389531"/>
            <a:ext cx="10504000" cy="1132258"/>
          </a:xfrm>
          <a:prstGeom prst="rect">
            <a:avLst/>
          </a:prstGeom>
        </p:spPr>
        <p:txBody>
          <a:bodyPr lIns="0" tIns="0" rIns="0" bIns="0" anchor="ctr">
            <a:noAutofit/>
          </a:bodyPr>
          <a:lstStyle>
            <a:lvl1pPr algn="l">
              <a:defRPr sz="3600" b="1" i="0" baseline="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
        <p:nvSpPr>
          <p:cNvPr id="4" name="Text Placeholder 39">
            <a:extLst>
              <a:ext uri="{FF2B5EF4-FFF2-40B4-BE49-F238E27FC236}">
                <a16:creationId xmlns:a16="http://schemas.microsoft.com/office/drawing/2014/main" id="{41580DAF-66D2-C0E1-14A1-42E692FC3437}"/>
              </a:ext>
            </a:extLst>
          </p:cNvPr>
          <p:cNvSpPr>
            <a:spLocks noGrp="1"/>
          </p:cNvSpPr>
          <p:nvPr>
            <p:ph type="body" sz="quarter" idx="27"/>
          </p:nvPr>
        </p:nvSpPr>
        <p:spPr>
          <a:xfrm>
            <a:off x="844001" y="2169415"/>
            <a:ext cx="3241114" cy="510518"/>
          </a:xfrm>
          <a:prstGeom prst="rect">
            <a:avLst/>
          </a:prstGeom>
        </p:spPr>
        <p:txBody>
          <a:bodyPr lIns="0" tIns="0" rIns="0" bIns="0" anchor="b">
            <a:noAutofit/>
          </a:bodyPr>
          <a:lstStyle>
            <a:lvl1pPr marL="0" indent="0" algn="l">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5" name="Text Placeholder 39">
            <a:extLst>
              <a:ext uri="{FF2B5EF4-FFF2-40B4-BE49-F238E27FC236}">
                <a16:creationId xmlns:a16="http://schemas.microsoft.com/office/drawing/2014/main" id="{94970F6D-A8F3-BD95-39A8-39CA93767572}"/>
              </a:ext>
            </a:extLst>
          </p:cNvPr>
          <p:cNvSpPr>
            <a:spLocks noGrp="1"/>
          </p:cNvSpPr>
          <p:nvPr>
            <p:ph type="body" sz="quarter" idx="32"/>
          </p:nvPr>
        </p:nvSpPr>
        <p:spPr>
          <a:xfrm>
            <a:off x="844001" y="2830160"/>
            <a:ext cx="3241113" cy="1110012"/>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6" name="Text Placeholder 39">
            <a:extLst>
              <a:ext uri="{FF2B5EF4-FFF2-40B4-BE49-F238E27FC236}">
                <a16:creationId xmlns:a16="http://schemas.microsoft.com/office/drawing/2014/main" id="{07C69F07-F72D-000F-9396-D6ADE46170E9}"/>
              </a:ext>
            </a:extLst>
          </p:cNvPr>
          <p:cNvSpPr>
            <a:spLocks noGrp="1"/>
          </p:cNvSpPr>
          <p:nvPr>
            <p:ph type="body" sz="quarter" idx="28"/>
          </p:nvPr>
        </p:nvSpPr>
        <p:spPr>
          <a:xfrm>
            <a:off x="844000" y="4264299"/>
            <a:ext cx="3241114" cy="510518"/>
          </a:xfrm>
          <a:prstGeom prst="rect">
            <a:avLst/>
          </a:prstGeom>
        </p:spPr>
        <p:txBody>
          <a:bodyPr lIns="0" tIns="0" rIns="0" bIns="0" anchor="b">
            <a:noAutofit/>
          </a:bodyPr>
          <a:lstStyle>
            <a:lvl1pPr marL="0" indent="0" algn="l">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7" name="Text Placeholder 39">
            <a:extLst>
              <a:ext uri="{FF2B5EF4-FFF2-40B4-BE49-F238E27FC236}">
                <a16:creationId xmlns:a16="http://schemas.microsoft.com/office/drawing/2014/main" id="{6C5BADC7-69D5-487B-55E5-C2489AD8D673}"/>
              </a:ext>
            </a:extLst>
          </p:cNvPr>
          <p:cNvSpPr>
            <a:spLocks noGrp="1"/>
          </p:cNvSpPr>
          <p:nvPr>
            <p:ph type="body" sz="quarter" idx="34"/>
          </p:nvPr>
        </p:nvSpPr>
        <p:spPr>
          <a:xfrm>
            <a:off x="844001" y="4924694"/>
            <a:ext cx="3241113" cy="1110012"/>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8" name="Text Placeholder 39">
            <a:extLst>
              <a:ext uri="{FF2B5EF4-FFF2-40B4-BE49-F238E27FC236}">
                <a16:creationId xmlns:a16="http://schemas.microsoft.com/office/drawing/2014/main" id="{9AC8A291-BAE2-38CC-F7D6-8C6C337CC18A}"/>
              </a:ext>
            </a:extLst>
          </p:cNvPr>
          <p:cNvSpPr>
            <a:spLocks noGrp="1"/>
          </p:cNvSpPr>
          <p:nvPr>
            <p:ph type="body" sz="quarter" idx="29"/>
          </p:nvPr>
        </p:nvSpPr>
        <p:spPr>
          <a:xfrm>
            <a:off x="4306882" y="2169415"/>
            <a:ext cx="3241114" cy="510518"/>
          </a:xfrm>
          <a:prstGeom prst="rect">
            <a:avLst/>
          </a:prstGeom>
        </p:spPr>
        <p:txBody>
          <a:bodyPr lIns="0" tIns="0" rIns="0" bIns="0" anchor="b">
            <a:noAutofit/>
          </a:bodyPr>
          <a:lstStyle>
            <a:lvl1pPr marL="0" indent="0" algn="l">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9" name="Text Placeholder 39">
            <a:extLst>
              <a:ext uri="{FF2B5EF4-FFF2-40B4-BE49-F238E27FC236}">
                <a16:creationId xmlns:a16="http://schemas.microsoft.com/office/drawing/2014/main" id="{4E66CFFF-C91E-6D7C-A56A-D719F31057F7}"/>
              </a:ext>
            </a:extLst>
          </p:cNvPr>
          <p:cNvSpPr>
            <a:spLocks noGrp="1"/>
          </p:cNvSpPr>
          <p:nvPr>
            <p:ph type="body" sz="quarter" idx="33"/>
          </p:nvPr>
        </p:nvSpPr>
        <p:spPr>
          <a:xfrm>
            <a:off x="4306883" y="2830160"/>
            <a:ext cx="3241113" cy="1110012"/>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0" name="Text Placeholder 39">
            <a:extLst>
              <a:ext uri="{FF2B5EF4-FFF2-40B4-BE49-F238E27FC236}">
                <a16:creationId xmlns:a16="http://schemas.microsoft.com/office/drawing/2014/main" id="{2162ADD5-EC40-18B6-7658-A891347D162D}"/>
              </a:ext>
            </a:extLst>
          </p:cNvPr>
          <p:cNvSpPr>
            <a:spLocks noGrp="1"/>
          </p:cNvSpPr>
          <p:nvPr>
            <p:ph type="body" sz="quarter" idx="30"/>
          </p:nvPr>
        </p:nvSpPr>
        <p:spPr>
          <a:xfrm>
            <a:off x="4306882" y="4264299"/>
            <a:ext cx="3241114" cy="510518"/>
          </a:xfrm>
          <a:prstGeom prst="rect">
            <a:avLst/>
          </a:prstGeom>
        </p:spPr>
        <p:txBody>
          <a:bodyPr lIns="0" tIns="0" rIns="0" bIns="0" anchor="b">
            <a:noAutofit/>
          </a:bodyPr>
          <a:lstStyle>
            <a:lvl1pPr marL="0" indent="0" algn="l">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1" name="Text Placeholder 39">
            <a:extLst>
              <a:ext uri="{FF2B5EF4-FFF2-40B4-BE49-F238E27FC236}">
                <a16:creationId xmlns:a16="http://schemas.microsoft.com/office/drawing/2014/main" id="{2E658A71-0AEB-45C6-A4F7-E971BCB0206E}"/>
              </a:ext>
            </a:extLst>
          </p:cNvPr>
          <p:cNvSpPr>
            <a:spLocks noGrp="1"/>
          </p:cNvSpPr>
          <p:nvPr>
            <p:ph type="body" sz="quarter" idx="35"/>
          </p:nvPr>
        </p:nvSpPr>
        <p:spPr>
          <a:xfrm>
            <a:off x="4306883" y="4924694"/>
            <a:ext cx="3241113" cy="1110012"/>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2" name="Picture Placeholder 33">
            <a:extLst>
              <a:ext uri="{FF2B5EF4-FFF2-40B4-BE49-F238E27FC236}">
                <a16:creationId xmlns:a16="http://schemas.microsoft.com/office/drawing/2014/main" id="{05689B93-7990-8047-7F5B-92C552617EA3}"/>
              </a:ext>
            </a:extLst>
          </p:cNvPr>
          <p:cNvSpPr>
            <a:spLocks noGrp="1"/>
          </p:cNvSpPr>
          <p:nvPr>
            <p:ph type="pic" sz="quarter" idx="21"/>
          </p:nvPr>
        </p:nvSpPr>
        <p:spPr>
          <a:xfrm>
            <a:off x="7935623" y="2136757"/>
            <a:ext cx="3329731" cy="3897949"/>
          </a:xfrm>
          <a:custGeom>
            <a:avLst/>
            <a:gdLst>
              <a:gd name="connsiteX0" fmla="*/ 0 w 3171870"/>
              <a:gd name="connsiteY0" fmla="*/ 0 h 3713149"/>
              <a:gd name="connsiteX1" fmla="*/ 3171870 w 3171870"/>
              <a:gd name="connsiteY1" fmla="*/ 0 h 3713149"/>
              <a:gd name="connsiteX2" fmla="*/ 3171870 w 3171870"/>
              <a:gd name="connsiteY2" fmla="*/ 3713149 h 3713149"/>
              <a:gd name="connsiteX3" fmla="*/ 0 w 3171870"/>
              <a:gd name="connsiteY3" fmla="*/ 3713149 h 3713149"/>
            </a:gdLst>
            <a:ahLst/>
            <a:cxnLst>
              <a:cxn ang="0">
                <a:pos x="connsiteX0" y="connsiteY0"/>
              </a:cxn>
              <a:cxn ang="0">
                <a:pos x="connsiteX1" y="connsiteY1"/>
              </a:cxn>
              <a:cxn ang="0">
                <a:pos x="connsiteX2" y="connsiteY2"/>
              </a:cxn>
              <a:cxn ang="0">
                <a:pos x="connsiteX3" y="connsiteY3"/>
              </a:cxn>
            </a:cxnLst>
            <a:rect l="l" t="t" r="r" b="b"/>
            <a:pathLst>
              <a:path w="3171870" h="3713149">
                <a:moveTo>
                  <a:pt x="0" y="0"/>
                </a:moveTo>
                <a:lnTo>
                  <a:pt x="3171870" y="0"/>
                </a:lnTo>
                <a:lnTo>
                  <a:pt x="3171870" y="3713149"/>
                </a:lnTo>
                <a:lnTo>
                  <a:pt x="0" y="3713149"/>
                </a:lnTo>
                <a:close/>
              </a:path>
            </a:pathLst>
          </a:custGeom>
        </p:spPr>
        <p:txBody>
          <a:bodyPr wrap="square">
            <a:noAutofit/>
          </a:bodyPr>
          <a:lstStyle>
            <a:lvl1pPr>
              <a:defRPr sz="15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13" name="Freeform 10">
            <a:extLst>
              <a:ext uri="{FF2B5EF4-FFF2-40B4-BE49-F238E27FC236}">
                <a16:creationId xmlns:a16="http://schemas.microsoft.com/office/drawing/2014/main" id="{52DEE5C2-953F-114F-AE99-542AA0FCBC4F}"/>
              </a:ext>
              <a:ext uri="{C183D7F6-B498-43B3-948B-1728B52AA6E4}">
                <adec:decorative xmlns:adec="http://schemas.microsoft.com/office/drawing/2017/decorative" val="1"/>
              </a:ext>
            </a:extLst>
          </p:cNvPr>
          <p:cNvSpPr/>
          <p:nvPr userDrawn="1"/>
        </p:nvSpPr>
        <p:spPr>
          <a:xfrm rot="5400000">
            <a:off x="10616942" y="5282942"/>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
        <p:nvSpPr>
          <p:cNvPr id="14" name="Freeform 10">
            <a:extLst>
              <a:ext uri="{FF2B5EF4-FFF2-40B4-BE49-F238E27FC236}">
                <a16:creationId xmlns:a16="http://schemas.microsoft.com/office/drawing/2014/main" id="{A1BB8DB8-267F-F856-18C5-03C8546AF031}"/>
              </a:ext>
              <a:ext uri="{C183D7F6-B498-43B3-948B-1728B52AA6E4}">
                <adec:decorative xmlns:adec="http://schemas.microsoft.com/office/drawing/2017/decorative" val="1"/>
              </a:ext>
            </a:extLst>
          </p:cNvPr>
          <p:cNvSpPr/>
          <p:nvPr userDrawn="1"/>
        </p:nvSpPr>
        <p:spPr>
          <a:xfrm rot="16200000">
            <a:off x="-265301" y="599970"/>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Tree>
    <p:extLst>
      <p:ext uri="{BB962C8B-B14F-4D97-AF65-F5344CB8AC3E}">
        <p14:creationId xmlns:p14="http://schemas.microsoft.com/office/powerpoint/2010/main" val="3902916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idos 5">
    <p:spTree>
      <p:nvGrpSpPr>
        <p:cNvPr id="1" name=""/>
        <p:cNvGrpSpPr/>
        <p:nvPr/>
      </p:nvGrpSpPr>
      <p:grpSpPr>
        <a:xfrm>
          <a:off x="0" y="0"/>
          <a:ext cx="0" cy="0"/>
          <a:chOff x="0" y="0"/>
          <a:chExt cx="0" cy="0"/>
        </a:xfrm>
      </p:grpSpPr>
      <p:sp>
        <p:nvSpPr>
          <p:cNvPr id="4" name="Text Placeholder 39">
            <a:extLst>
              <a:ext uri="{FF2B5EF4-FFF2-40B4-BE49-F238E27FC236}">
                <a16:creationId xmlns:a16="http://schemas.microsoft.com/office/drawing/2014/main" id="{9A3C113B-872D-6A96-C1F2-5B699CE2CC4A}"/>
              </a:ext>
            </a:extLst>
          </p:cNvPr>
          <p:cNvSpPr>
            <a:spLocks noGrp="1"/>
          </p:cNvSpPr>
          <p:nvPr>
            <p:ph type="body" sz="quarter" idx="39"/>
          </p:nvPr>
        </p:nvSpPr>
        <p:spPr>
          <a:xfrm>
            <a:off x="1738206" y="2021780"/>
            <a:ext cx="3914265" cy="515847"/>
          </a:xfrm>
          <a:prstGeom prst="rect">
            <a:avLst/>
          </a:prstGeom>
        </p:spPr>
        <p:txBody>
          <a:bodyPr lIns="0" tIns="0" rIns="0" bIns="0" anchor="b">
            <a:noAutofit/>
          </a:bodyPr>
          <a:lstStyle>
            <a:lvl1pPr marL="0" indent="0" algn="ctr">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5" name="Text Placeholder 39">
            <a:extLst>
              <a:ext uri="{FF2B5EF4-FFF2-40B4-BE49-F238E27FC236}">
                <a16:creationId xmlns:a16="http://schemas.microsoft.com/office/drawing/2014/main" id="{476618A7-CD41-6579-FC0F-066B6AB3AD46}"/>
              </a:ext>
            </a:extLst>
          </p:cNvPr>
          <p:cNvSpPr>
            <a:spLocks noGrp="1"/>
          </p:cNvSpPr>
          <p:nvPr>
            <p:ph type="body" sz="quarter" idx="32"/>
          </p:nvPr>
        </p:nvSpPr>
        <p:spPr>
          <a:xfrm>
            <a:off x="1738206" y="2662102"/>
            <a:ext cx="3914265" cy="1254664"/>
          </a:xfrm>
          <a:prstGeom prst="rect">
            <a:avLst/>
          </a:prstGeom>
        </p:spPr>
        <p:txBody>
          <a:bodyPr lIns="0" tIns="0" rIns="0" bIns="0" anchor="t">
            <a:noAutofit/>
          </a:bodyPr>
          <a:lstStyle>
            <a:lvl1pPr marL="0" indent="0" algn="ctr">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6" name="Text Placeholder 39">
            <a:extLst>
              <a:ext uri="{FF2B5EF4-FFF2-40B4-BE49-F238E27FC236}">
                <a16:creationId xmlns:a16="http://schemas.microsoft.com/office/drawing/2014/main" id="{B43DDD54-1617-4D97-8EC4-DFCD5F1EF9D0}"/>
              </a:ext>
            </a:extLst>
          </p:cNvPr>
          <p:cNvSpPr>
            <a:spLocks noGrp="1"/>
          </p:cNvSpPr>
          <p:nvPr>
            <p:ph type="body" sz="quarter" idx="30"/>
          </p:nvPr>
        </p:nvSpPr>
        <p:spPr>
          <a:xfrm>
            <a:off x="1738206" y="4045068"/>
            <a:ext cx="3914265" cy="515847"/>
          </a:xfrm>
          <a:prstGeom prst="rect">
            <a:avLst/>
          </a:prstGeom>
        </p:spPr>
        <p:txBody>
          <a:bodyPr lIns="0" tIns="0" rIns="0" bIns="0" anchor="b">
            <a:noAutofit/>
          </a:bodyPr>
          <a:lstStyle>
            <a:lvl1pPr marL="0" indent="0" algn="ctr">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7" name="Text Placeholder 39">
            <a:extLst>
              <a:ext uri="{FF2B5EF4-FFF2-40B4-BE49-F238E27FC236}">
                <a16:creationId xmlns:a16="http://schemas.microsoft.com/office/drawing/2014/main" id="{DC7B60CF-EE79-F6E2-7AF8-837E49E37CF9}"/>
              </a:ext>
            </a:extLst>
          </p:cNvPr>
          <p:cNvSpPr>
            <a:spLocks noGrp="1"/>
          </p:cNvSpPr>
          <p:nvPr>
            <p:ph type="body" sz="quarter" idx="33"/>
          </p:nvPr>
        </p:nvSpPr>
        <p:spPr>
          <a:xfrm>
            <a:off x="1738206" y="4681571"/>
            <a:ext cx="3914265" cy="1254664"/>
          </a:xfrm>
          <a:prstGeom prst="rect">
            <a:avLst/>
          </a:prstGeom>
        </p:spPr>
        <p:txBody>
          <a:bodyPr lIns="0" tIns="0" rIns="0" bIns="0" anchor="t">
            <a:noAutofit/>
          </a:bodyPr>
          <a:lstStyle>
            <a:lvl1pPr marL="0" indent="0" algn="ctr">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8" name="Text Placeholder 39">
            <a:extLst>
              <a:ext uri="{FF2B5EF4-FFF2-40B4-BE49-F238E27FC236}">
                <a16:creationId xmlns:a16="http://schemas.microsoft.com/office/drawing/2014/main" id="{4EBFBC6F-CF76-2D21-F549-ECA17976853F}"/>
              </a:ext>
            </a:extLst>
          </p:cNvPr>
          <p:cNvSpPr>
            <a:spLocks noGrp="1"/>
          </p:cNvSpPr>
          <p:nvPr>
            <p:ph type="body" sz="quarter" idx="29"/>
          </p:nvPr>
        </p:nvSpPr>
        <p:spPr>
          <a:xfrm>
            <a:off x="6511651" y="2021780"/>
            <a:ext cx="3914265" cy="515847"/>
          </a:xfrm>
          <a:prstGeom prst="rect">
            <a:avLst/>
          </a:prstGeom>
        </p:spPr>
        <p:txBody>
          <a:bodyPr lIns="0" tIns="0" rIns="0" bIns="0" anchor="b">
            <a:noAutofit/>
          </a:bodyPr>
          <a:lstStyle>
            <a:lvl1pPr marL="0" indent="0" algn="ctr">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9" name="Text Placeholder 39">
            <a:extLst>
              <a:ext uri="{FF2B5EF4-FFF2-40B4-BE49-F238E27FC236}">
                <a16:creationId xmlns:a16="http://schemas.microsoft.com/office/drawing/2014/main" id="{49BD74D4-2AEA-99A6-9863-597F57930036}"/>
              </a:ext>
            </a:extLst>
          </p:cNvPr>
          <p:cNvSpPr>
            <a:spLocks noGrp="1"/>
          </p:cNvSpPr>
          <p:nvPr>
            <p:ph type="body" sz="quarter" idx="34"/>
          </p:nvPr>
        </p:nvSpPr>
        <p:spPr>
          <a:xfrm>
            <a:off x="6511651" y="2662102"/>
            <a:ext cx="3914265" cy="1254664"/>
          </a:xfrm>
          <a:prstGeom prst="rect">
            <a:avLst/>
          </a:prstGeom>
        </p:spPr>
        <p:txBody>
          <a:bodyPr lIns="0" tIns="0" rIns="0" bIns="0" anchor="t">
            <a:noAutofit/>
          </a:bodyPr>
          <a:lstStyle>
            <a:lvl1pPr marL="0" indent="0" algn="ctr">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0" name="Text Placeholder 39">
            <a:extLst>
              <a:ext uri="{FF2B5EF4-FFF2-40B4-BE49-F238E27FC236}">
                <a16:creationId xmlns:a16="http://schemas.microsoft.com/office/drawing/2014/main" id="{35D6259B-940B-94B7-555F-DCC034CD9027}"/>
              </a:ext>
            </a:extLst>
          </p:cNvPr>
          <p:cNvSpPr>
            <a:spLocks noGrp="1"/>
          </p:cNvSpPr>
          <p:nvPr>
            <p:ph type="body" sz="quarter" idx="31"/>
          </p:nvPr>
        </p:nvSpPr>
        <p:spPr>
          <a:xfrm>
            <a:off x="6511651" y="4045068"/>
            <a:ext cx="3914265" cy="515847"/>
          </a:xfrm>
          <a:prstGeom prst="rect">
            <a:avLst/>
          </a:prstGeom>
        </p:spPr>
        <p:txBody>
          <a:bodyPr lIns="0" tIns="0" rIns="0" bIns="0" anchor="b">
            <a:noAutofit/>
          </a:bodyPr>
          <a:lstStyle>
            <a:lvl1pPr marL="0" indent="0" algn="ctr">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1" name="Text Placeholder 39">
            <a:extLst>
              <a:ext uri="{FF2B5EF4-FFF2-40B4-BE49-F238E27FC236}">
                <a16:creationId xmlns:a16="http://schemas.microsoft.com/office/drawing/2014/main" id="{EAAE48EC-AD35-A96D-386E-B2B50D3199B2}"/>
              </a:ext>
            </a:extLst>
          </p:cNvPr>
          <p:cNvSpPr>
            <a:spLocks noGrp="1"/>
          </p:cNvSpPr>
          <p:nvPr>
            <p:ph type="body" sz="quarter" idx="35"/>
          </p:nvPr>
        </p:nvSpPr>
        <p:spPr>
          <a:xfrm>
            <a:off x="6511651" y="4681571"/>
            <a:ext cx="3914265" cy="1254664"/>
          </a:xfrm>
          <a:prstGeom prst="rect">
            <a:avLst/>
          </a:prstGeom>
        </p:spPr>
        <p:txBody>
          <a:bodyPr lIns="0" tIns="0" rIns="0" bIns="0" anchor="t">
            <a:noAutofit/>
          </a:bodyPr>
          <a:lstStyle>
            <a:lvl1pPr marL="0" indent="0" algn="ctr">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3" name="Title 1">
            <a:extLst>
              <a:ext uri="{FF2B5EF4-FFF2-40B4-BE49-F238E27FC236}">
                <a16:creationId xmlns:a16="http://schemas.microsoft.com/office/drawing/2014/main" id="{A7379364-C735-9FD4-85AB-7E6441422137}"/>
              </a:ext>
            </a:extLst>
          </p:cNvPr>
          <p:cNvSpPr>
            <a:spLocks noGrp="1"/>
          </p:cNvSpPr>
          <p:nvPr>
            <p:ph type="title"/>
          </p:nvPr>
        </p:nvSpPr>
        <p:spPr>
          <a:xfrm>
            <a:off x="844000" y="389531"/>
            <a:ext cx="10504000" cy="1132258"/>
          </a:xfrm>
          <a:prstGeom prst="rect">
            <a:avLst/>
          </a:prstGeom>
        </p:spPr>
        <p:txBody>
          <a:bodyPr lIns="0" tIns="0" rIns="0" bIns="0" anchor="ctr">
            <a:noAutofit/>
          </a:bodyPr>
          <a:lstStyle>
            <a:lvl1pPr algn="l">
              <a:defRPr sz="3600" b="1" i="0" baseline="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
        <p:nvSpPr>
          <p:cNvPr id="24" name="Freeform 10">
            <a:extLst>
              <a:ext uri="{FF2B5EF4-FFF2-40B4-BE49-F238E27FC236}">
                <a16:creationId xmlns:a16="http://schemas.microsoft.com/office/drawing/2014/main" id="{70A3B95C-50BF-3F12-8CBD-AF0E6361F09F}"/>
              </a:ext>
              <a:ext uri="{C183D7F6-B498-43B3-948B-1728B52AA6E4}">
                <adec:decorative xmlns:adec="http://schemas.microsoft.com/office/drawing/2017/decorative" val="1"/>
              </a:ext>
            </a:extLst>
          </p:cNvPr>
          <p:cNvSpPr/>
          <p:nvPr userDrawn="1"/>
        </p:nvSpPr>
        <p:spPr>
          <a:xfrm rot="16200000">
            <a:off x="-265301" y="599970"/>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Tree>
    <p:extLst>
      <p:ext uri="{BB962C8B-B14F-4D97-AF65-F5344CB8AC3E}">
        <p14:creationId xmlns:p14="http://schemas.microsoft.com/office/powerpoint/2010/main" val="121976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idos 6">
    <p:spTree>
      <p:nvGrpSpPr>
        <p:cNvPr id="1" name=""/>
        <p:cNvGrpSpPr/>
        <p:nvPr/>
      </p:nvGrpSpPr>
      <p:grpSpPr>
        <a:xfrm>
          <a:off x="0" y="0"/>
          <a:ext cx="0" cy="0"/>
          <a:chOff x="0" y="0"/>
          <a:chExt cx="0" cy="0"/>
        </a:xfrm>
      </p:grpSpPr>
      <p:sp>
        <p:nvSpPr>
          <p:cNvPr id="3" name="Right Triangle 2">
            <a:extLst>
              <a:ext uri="{FF2B5EF4-FFF2-40B4-BE49-F238E27FC236}">
                <a16:creationId xmlns:a16="http://schemas.microsoft.com/office/drawing/2014/main" id="{79366BA9-1FA1-99B7-839F-D7D72F8290DE}"/>
              </a:ext>
            </a:extLst>
          </p:cNvPr>
          <p:cNvSpPr/>
          <p:nvPr userDrawn="1"/>
        </p:nvSpPr>
        <p:spPr>
          <a:xfrm rot="16200000">
            <a:off x="6687744" y="2318163"/>
            <a:ext cx="1065354" cy="1065354"/>
          </a:xfrm>
          <a:prstGeom prst="rtTriangle">
            <a:avLst/>
          </a:prstGeom>
          <a:solidFill>
            <a:srgbClr val="2010E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76B7ED78-5BA7-F2C5-A180-0C7A46DA0E99}"/>
              </a:ext>
            </a:extLst>
          </p:cNvPr>
          <p:cNvPicPr>
            <a:picLocks noChangeAspect="1"/>
          </p:cNvPicPr>
          <p:nvPr userDrawn="1"/>
        </p:nvPicPr>
        <p:blipFill>
          <a:blip r:embed="rId2"/>
          <a:stretch>
            <a:fillRect/>
          </a:stretch>
        </p:blipFill>
        <p:spPr>
          <a:xfrm>
            <a:off x="4190836" y="2318162"/>
            <a:ext cx="1065354" cy="1065354"/>
          </a:xfrm>
          <a:prstGeom prst="rect">
            <a:avLst/>
          </a:prstGeom>
        </p:spPr>
      </p:pic>
      <p:sp>
        <p:nvSpPr>
          <p:cNvPr id="20" name="Oval 19">
            <a:extLst>
              <a:ext uri="{FF2B5EF4-FFF2-40B4-BE49-F238E27FC236}">
                <a16:creationId xmlns:a16="http://schemas.microsoft.com/office/drawing/2014/main" id="{0EEBDB81-340F-A1E3-E4FD-F1F321D85E31}"/>
              </a:ext>
            </a:extLst>
          </p:cNvPr>
          <p:cNvSpPr/>
          <p:nvPr userDrawn="1"/>
        </p:nvSpPr>
        <p:spPr>
          <a:xfrm>
            <a:off x="1457799" y="2284710"/>
            <a:ext cx="1132258" cy="1132258"/>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2">
            <a:extLst>
              <a:ext uri="{FF2B5EF4-FFF2-40B4-BE49-F238E27FC236}">
                <a16:creationId xmlns:a16="http://schemas.microsoft.com/office/drawing/2014/main" id="{2605446C-1D90-BBF0-3E81-C49DCB90B85D}"/>
              </a:ext>
            </a:extLst>
          </p:cNvPr>
          <p:cNvSpPr>
            <a:spLocks noGrp="1"/>
          </p:cNvSpPr>
          <p:nvPr>
            <p:ph type="body" sz="quarter" idx="53" hasCustomPrompt="1"/>
          </p:nvPr>
        </p:nvSpPr>
        <p:spPr>
          <a:xfrm>
            <a:off x="1775855" y="2639245"/>
            <a:ext cx="538162" cy="471988"/>
          </a:xfrm>
          <a:prstGeom prst="rect">
            <a:avLst/>
          </a:prstGeom>
        </p:spPr>
        <p:txBody>
          <a:bodyPr lIns="0" tIns="0" rIns="0" bIns="0" anchor="ctr">
            <a:noAutofit/>
          </a:bodyPr>
          <a:lstStyle>
            <a:lvl1pPr marL="0" indent="0" algn="ctr">
              <a:lnSpc>
                <a:spcPct val="100000"/>
              </a:lnSpc>
              <a:spcBef>
                <a:spcPts val="0"/>
              </a:spcBef>
              <a:buNone/>
              <a:defRPr sz="2000" b="1" baseline="0">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01</a:t>
            </a:r>
          </a:p>
        </p:txBody>
      </p:sp>
      <p:sp>
        <p:nvSpPr>
          <p:cNvPr id="6" name="Text Placeholder 39">
            <a:extLst>
              <a:ext uri="{FF2B5EF4-FFF2-40B4-BE49-F238E27FC236}">
                <a16:creationId xmlns:a16="http://schemas.microsoft.com/office/drawing/2014/main" id="{335BD33F-0BCA-2F99-D1FE-C90317408314}"/>
              </a:ext>
            </a:extLst>
          </p:cNvPr>
          <p:cNvSpPr>
            <a:spLocks noGrp="1"/>
          </p:cNvSpPr>
          <p:nvPr>
            <p:ph type="body" sz="quarter" idx="27"/>
          </p:nvPr>
        </p:nvSpPr>
        <p:spPr>
          <a:xfrm>
            <a:off x="849311" y="3688508"/>
            <a:ext cx="2392258" cy="1099928"/>
          </a:xfrm>
          <a:prstGeom prst="rect">
            <a:avLst/>
          </a:prstGeom>
        </p:spPr>
        <p:txBody>
          <a:bodyPr lIns="0" tIns="0" rIns="0" bIns="0" anchor="ctr">
            <a:noAutofit/>
          </a:bodyPr>
          <a:lstStyle>
            <a:lvl1pPr marL="0" indent="0" algn="ctr">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7" name="Text Placeholder 39">
            <a:extLst>
              <a:ext uri="{FF2B5EF4-FFF2-40B4-BE49-F238E27FC236}">
                <a16:creationId xmlns:a16="http://schemas.microsoft.com/office/drawing/2014/main" id="{80327717-F17A-C384-1EA5-1159FF381B27}"/>
              </a:ext>
            </a:extLst>
          </p:cNvPr>
          <p:cNvSpPr>
            <a:spLocks noGrp="1"/>
          </p:cNvSpPr>
          <p:nvPr>
            <p:ph type="body" sz="quarter" idx="32"/>
          </p:nvPr>
        </p:nvSpPr>
        <p:spPr>
          <a:xfrm>
            <a:off x="844000" y="4856173"/>
            <a:ext cx="2386947" cy="1109791"/>
          </a:xfrm>
          <a:prstGeom prst="rect">
            <a:avLst/>
          </a:prstGeom>
        </p:spPr>
        <p:txBody>
          <a:bodyPr lIns="0" tIns="0" rIns="0" bIns="0" anchor="t">
            <a:noAutofit/>
          </a:bodyPr>
          <a:lstStyle>
            <a:lvl1pPr marL="0" indent="0" algn="ctr">
              <a:lnSpc>
                <a:spcPct val="120000"/>
              </a:lnSpc>
              <a:spcBef>
                <a:spcPts val="0"/>
              </a:spcBef>
              <a:buNone/>
              <a:defRPr sz="14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9" name="Text Placeholder 22">
            <a:extLst>
              <a:ext uri="{FF2B5EF4-FFF2-40B4-BE49-F238E27FC236}">
                <a16:creationId xmlns:a16="http://schemas.microsoft.com/office/drawing/2014/main" id="{BCAD4E0F-ED4D-AA11-45CD-CAE70F7D80CC}"/>
              </a:ext>
            </a:extLst>
          </p:cNvPr>
          <p:cNvSpPr>
            <a:spLocks noGrp="1"/>
          </p:cNvSpPr>
          <p:nvPr>
            <p:ph type="body" sz="quarter" idx="54" hasCustomPrompt="1"/>
          </p:nvPr>
        </p:nvSpPr>
        <p:spPr>
          <a:xfrm>
            <a:off x="4471925" y="2639245"/>
            <a:ext cx="538162" cy="471988"/>
          </a:xfrm>
          <a:prstGeom prst="rect">
            <a:avLst/>
          </a:prstGeom>
        </p:spPr>
        <p:txBody>
          <a:bodyPr lIns="0" tIns="0" rIns="0" bIns="0" anchor="ctr">
            <a:noAutofit/>
          </a:bodyPr>
          <a:lstStyle>
            <a:lvl1pPr marL="0" indent="0" algn="ctr">
              <a:lnSpc>
                <a:spcPct val="100000"/>
              </a:lnSpc>
              <a:spcBef>
                <a:spcPts val="0"/>
              </a:spcBef>
              <a:buNone/>
              <a:defRPr sz="2000" b="1">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02</a:t>
            </a:r>
          </a:p>
        </p:txBody>
      </p:sp>
      <p:sp>
        <p:nvSpPr>
          <p:cNvPr id="10" name="Text Placeholder 39">
            <a:extLst>
              <a:ext uri="{FF2B5EF4-FFF2-40B4-BE49-F238E27FC236}">
                <a16:creationId xmlns:a16="http://schemas.microsoft.com/office/drawing/2014/main" id="{3BA1BCD6-C968-7930-207A-5826720EA83B}"/>
              </a:ext>
            </a:extLst>
          </p:cNvPr>
          <p:cNvSpPr>
            <a:spLocks noGrp="1"/>
          </p:cNvSpPr>
          <p:nvPr>
            <p:ph type="body" sz="quarter" idx="43"/>
          </p:nvPr>
        </p:nvSpPr>
        <p:spPr>
          <a:xfrm>
            <a:off x="3544373" y="3688508"/>
            <a:ext cx="2392258" cy="1099928"/>
          </a:xfrm>
          <a:prstGeom prst="rect">
            <a:avLst/>
          </a:prstGeom>
        </p:spPr>
        <p:txBody>
          <a:bodyPr lIns="0" tIns="0" rIns="0" bIns="0" anchor="ctr">
            <a:noAutofit/>
          </a:bodyPr>
          <a:lstStyle>
            <a:lvl1pPr marL="0" indent="0" algn="ctr">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1" name="Text Placeholder 39">
            <a:extLst>
              <a:ext uri="{FF2B5EF4-FFF2-40B4-BE49-F238E27FC236}">
                <a16:creationId xmlns:a16="http://schemas.microsoft.com/office/drawing/2014/main" id="{F3FC2A4F-F289-4141-FFC0-636E5451EE3B}"/>
              </a:ext>
            </a:extLst>
          </p:cNvPr>
          <p:cNvSpPr>
            <a:spLocks noGrp="1"/>
          </p:cNvSpPr>
          <p:nvPr>
            <p:ph type="body" sz="quarter" idx="44"/>
          </p:nvPr>
        </p:nvSpPr>
        <p:spPr>
          <a:xfrm>
            <a:off x="3544373" y="4856173"/>
            <a:ext cx="2386947" cy="1109791"/>
          </a:xfrm>
          <a:prstGeom prst="rect">
            <a:avLst/>
          </a:prstGeom>
        </p:spPr>
        <p:txBody>
          <a:bodyPr lIns="0" tIns="0" rIns="0" bIns="0" anchor="t">
            <a:noAutofit/>
          </a:bodyPr>
          <a:lstStyle>
            <a:lvl1pPr marL="0" indent="0" algn="ctr">
              <a:lnSpc>
                <a:spcPct val="120000"/>
              </a:lnSpc>
              <a:spcBef>
                <a:spcPts val="0"/>
              </a:spcBef>
              <a:buNone/>
              <a:defRPr sz="14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3" name="Text Placeholder 22">
            <a:extLst>
              <a:ext uri="{FF2B5EF4-FFF2-40B4-BE49-F238E27FC236}">
                <a16:creationId xmlns:a16="http://schemas.microsoft.com/office/drawing/2014/main" id="{2EA68C41-37AC-C1EE-BCBC-FD5A3350A6DD}"/>
              </a:ext>
            </a:extLst>
          </p:cNvPr>
          <p:cNvSpPr>
            <a:spLocks noGrp="1"/>
          </p:cNvSpPr>
          <p:nvPr>
            <p:ph type="body" sz="quarter" idx="55" hasCustomPrompt="1"/>
          </p:nvPr>
        </p:nvSpPr>
        <p:spPr>
          <a:xfrm>
            <a:off x="7177609" y="2639245"/>
            <a:ext cx="538162" cy="471988"/>
          </a:xfrm>
          <a:prstGeom prst="rect">
            <a:avLst/>
          </a:prstGeom>
        </p:spPr>
        <p:txBody>
          <a:bodyPr lIns="0" tIns="0" rIns="0" bIns="0" anchor="ctr">
            <a:noAutofit/>
          </a:bodyPr>
          <a:lstStyle>
            <a:lvl1pPr marL="0" indent="0" algn="ctr">
              <a:lnSpc>
                <a:spcPct val="100000"/>
              </a:lnSpc>
              <a:spcBef>
                <a:spcPts val="0"/>
              </a:spcBef>
              <a:buNone/>
              <a:defRPr sz="2000" b="1">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03</a:t>
            </a:r>
          </a:p>
        </p:txBody>
      </p:sp>
      <p:sp>
        <p:nvSpPr>
          <p:cNvPr id="14" name="Text Placeholder 39">
            <a:extLst>
              <a:ext uri="{FF2B5EF4-FFF2-40B4-BE49-F238E27FC236}">
                <a16:creationId xmlns:a16="http://schemas.microsoft.com/office/drawing/2014/main" id="{68AE3C7A-F88E-4FDD-6BCB-D264CC405307}"/>
              </a:ext>
            </a:extLst>
          </p:cNvPr>
          <p:cNvSpPr>
            <a:spLocks noGrp="1"/>
          </p:cNvSpPr>
          <p:nvPr>
            <p:ph type="body" sz="quarter" idx="45"/>
          </p:nvPr>
        </p:nvSpPr>
        <p:spPr>
          <a:xfrm>
            <a:off x="6250057" y="3688508"/>
            <a:ext cx="2392258" cy="1099928"/>
          </a:xfrm>
          <a:prstGeom prst="rect">
            <a:avLst/>
          </a:prstGeom>
        </p:spPr>
        <p:txBody>
          <a:bodyPr lIns="0" tIns="0" rIns="0" bIns="0" anchor="ctr">
            <a:noAutofit/>
          </a:bodyPr>
          <a:lstStyle>
            <a:lvl1pPr marL="0" indent="0" algn="ctr">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5" name="Text Placeholder 39">
            <a:extLst>
              <a:ext uri="{FF2B5EF4-FFF2-40B4-BE49-F238E27FC236}">
                <a16:creationId xmlns:a16="http://schemas.microsoft.com/office/drawing/2014/main" id="{BB93A216-FDC9-B165-1222-B4188B69D900}"/>
              </a:ext>
            </a:extLst>
          </p:cNvPr>
          <p:cNvSpPr>
            <a:spLocks noGrp="1"/>
          </p:cNvSpPr>
          <p:nvPr>
            <p:ph type="body" sz="quarter" idx="46"/>
          </p:nvPr>
        </p:nvSpPr>
        <p:spPr>
          <a:xfrm>
            <a:off x="6250057" y="4856173"/>
            <a:ext cx="2386947" cy="1109791"/>
          </a:xfrm>
          <a:prstGeom prst="rect">
            <a:avLst/>
          </a:prstGeom>
        </p:spPr>
        <p:txBody>
          <a:bodyPr lIns="0" tIns="0" rIns="0" bIns="0" anchor="t">
            <a:noAutofit/>
          </a:bodyPr>
          <a:lstStyle>
            <a:lvl1pPr marL="0" indent="0" algn="ctr">
              <a:lnSpc>
                <a:spcPct val="120000"/>
              </a:lnSpc>
              <a:spcBef>
                <a:spcPts val="0"/>
              </a:spcBef>
              <a:buNone/>
              <a:defRPr sz="1400" b="0" i="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6" name="Rectangle 15">
            <a:extLst>
              <a:ext uri="{FF2B5EF4-FFF2-40B4-BE49-F238E27FC236}">
                <a16:creationId xmlns:a16="http://schemas.microsoft.com/office/drawing/2014/main" id="{6258DB8C-3C22-C178-F51A-6EECD0381965}"/>
              </a:ext>
              <a:ext uri="{C183D7F6-B498-43B3-948B-1728B52AA6E4}">
                <adec:decorative xmlns:adec="http://schemas.microsoft.com/office/drawing/2017/decorative" val="1"/>
              </a:ext>
            </a:extLst>
          </p:cNvPr>
          <p:cNvSpPr/>
          <p:nvPr userDrawn="1"/>
        </p:nvSpPr>
        <p:spPr>
          <a:xfrm>
            <a:off x="9631269" y="2318162"/>
            <a:ext cx="1065354" cy="106535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 Placeholder 22">
            <a:extLst>
              <a:ext uri="{FF2B5EF4-FFF2-40B4-BE49-F238E27FC236}">
                <a16:creationId xmlns:a16="http://schemas.microsoft.com/office/drawing/2014/main" id="{F605F013-421D-4540-999C-C3ADCD25ED6F}"/>
              </a:ext>
            </a:extLst>
          </p:cNvPr>
          <p:cNvSpPr>
            <a:spLocks noGrp="1"/>
          </p:cNvSpPr>
          <p:nvPr>
            <p:ph type="body" sz="quarter" idx="56" hasCustomPrompt="1"/>
          </p:nvPr>
        </p:nvSpPr>
        <p:spPr>
          <a:xfrm>
            <a:off x="9883293" y="2639245"/>
            <a:ext cx="538162" cy="471988"/>
          </a:xfrm>
          <a:prstGeom prst="rect">
            <a:avLst/>
          </a:prstGeom>
        </p:spPr>
        <p:txBody>
          <a:bodyPr lIns="0" tIns="0" rIns="0" bIns="0" anchor="ctr">
            <a:noAutofit/>
          </a:bodyPr>
          <a:lstStyle>
            <a:lvl1pPr marL="0" indent="0" algn="ctr">
              <a:lnSpc>
                <a:spcPct val="100000"/>
              </a:lnSpc>
              <a:spcBef>
                <a:spcPts val="0"/>
              </a:spcBef>
              <a:buNone/>
              <a:defRPr sz="2000" b="1">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04</a:t>
            </a:r>
          </a:p>
        </p:txBody>
      </p:sp>
      <p:sp>
        <p:nvSpPr>
          <p:cNvPr id="18" name="Text Placeholder 39">
            <a:extLst>
              <a:ext uri="{FF2B5EF4-FFF2-40B4-BE49-F238E27FC236}">
                <a16:creationId xmlns:a16="http://schemas.microsoft.com/office/drawing/2014/main" id="{4B03546A-71C4-D175-D44F-E099D38DBB35}"/>
              </a:ext>
            </a:extLst>
          </p:cNvPr>
          <p:cNvSpPr>
            <a:spLocks noGrp="1"/>
          </p:cNvSpPr>
          <p:nvPr>
            <p:ph type="body" sz="quarter" idx="48"/>
          </p:nvPr>
        </p:nvSpPr>
        <p:spPr>
          <a:xfrm>
            <a:off x="8955741" y="3688508"/>
            <a:ext cx="2392258" cy="1099928"/>
          </a:xfrm>
          <a:prstGeom prst="rect">
            <a:avLst/>
          </a:prstGeom>
        </p:spPr>
        <p:txBody>
          <a:bodyPr lIns="0" tIns="0" rIns="0" bIns="0" anchor="ctr">
            <a:noAutofit/>
          </a:bodyPr>
          <a:lstStyle>
            <a:lvl1pPr marL="0" indent="0" algn="ctr">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9" name="Text Placeholder 39">
            <a:extLst>
              <a:ext uri="{FF2B5EF4-FFF2-40B4-BE49-F238E27FC236}">
                <a16:creationId xmlns:a16="http://schemas.microsoft.com/office/drawing/2014/main" id="{5DF501C1-31C4-9DA9-8F52-19224A1E4330}"/>
              </a:ext>
            </a:extLst>
          </p:cNvPr>
          <p:cNvSpPr>
            <a:spLocks noGrp="1"/>
          </p:cNvSpPr>
          <p:nvPr>
            <p:ph type="body" sz="quarter" idx="47"/>
          </p:nvPr>
        </p:nvSpPr>
        <p:spPr>
          <a:xfrm>
            <a:off x="8955741" y="4856173"/>
            <a:ext cx="2386947" cy="1109791"/>
          </a:xfrm>
          <a:prstGeom prst="rect">
            <a:avLst/>
          </a:prstGeom>
        </p:spPr>
        <p:txBody>
          <a:bodyPr lIns="0" tIns="0" rIns="0" bIns="0" anchor="t">
            <a:noAutofit/>
          </a:bodyPr>
          <a:lstStyle>
            <a:lvl1pPr marL="0" indent="0" algn="ctr">
              <a:lnSpc>
                <a:spcPct val="120000"/>
              </a:lnSpc>
              <a:spcBef>
                <a:spcPts val="0"/>
              </a:spcBef>
              <a:buNone/>
              <a:defRPr sz="1400" b="0" i="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1" name="Title 1">
            <a:extLst>
              <a:ext uri="{FF2B5EF4-FFF2-40B4-BE49-F238E27FC236}">
                <a16:creationId xmlns:a16="http://schemas.microsoft.com/office/drawing/2014/main" id="{509AD8BC-7A10-AFE2-B104-A3E8923BC40C}"/>
              </a:ext>
            </a:extLst>
          </p:cNvPr>
          <p:cNvSpPr>
            <a:spLocks noGrp="1"/>
          </p:cNvSpPr>
          <p:nvPr>
            <p:ph type="title"/>
          </p:nvPr>
        </p:nvSpPr>
        <p:spPr>
          <a:xfrm>
            <a:off x="844000" y="389531"/>
            <a:ext cx="10504000" cy="1132258"/>
          </a:xfrm>
          <a:prstGeom prst="rect">
            <a:avLst/>
          </a:prstGeom>
        </p:spPr>
        <p:txBody>
          <a:bodyPr lIns="0" tIns="0" rIns="0" bIns="0" anchor="ctr">
            <a:noAutofit/>
          </a:bodyPr>
          <a:lstStyle>
            <a:lvl1pPr algn="l">
              <a:defRPr sz="3600" b="1" i="0" baseline="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
        <p:nvSpPr>
          <p:cNvPr id="22" name="Freeform 10">
            <a:extLst>
              <a:ext uri="{FF2B5EF4-FFF2-40B4-BE49-F238E27FC236}">
                <a16:creationId xmlns:a16="http://schemas.microsoft.com/office/drawing/2014/main" id="{0252DC04-2408-DC9C-0F6C-FA93A5D27080}"/>
              </a:ext>
              <a:ext uri="{C183D7F6-B498-43B3-948B-1728B52AA6E4}">
                <adec:decorative xmlns:adec="http://schemas.microsoft.com/office/drawing/2017/decorative" val="1"/>
              </a:ext>
            </a:extLst>
          </p:cNvPr>
          <p:cNvSpPr/>
          <p:nvPr userDrawn="1"/>
        </p:nvSpPr>
        <p:spPr>
          <a:xfrm rot="16200000">
            <a:off x="-265301" y="599970"/>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Tree>
    <p:extLst>
      <p:ext uri="{BB962C8B-B14F-4D97-AF65-F5344CB8AC3E}">
        <p14:creationId xmlns:p14="http://schemas.microsoft.com/office/powerpoint/2010/main" val="357307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idos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A63E0D4-63A3-8050-4A1C-5CC0160AE4C6}"/>
              </a:ext>
            </a:extLst>
          </p:cNvPr>
          <p:cNvSpPr>
            <a:spLocks noGrp="1"/>
          </p:cNvSpPr>
          <p:nvPr>
            <p:ph type="title"/>
          </p:nvPr>
        </p:nvSpPr>
        <p:spPr>
          <a:xfrm>
            <a:off x="844000" y="1192865"/>
            <a:ext cx="6241267" cy="1928214"/>
          </a:xfrm>
          <a:prstGeom prst="rect">
            <a:avLst/>
          </a:prstGeom>
        </p:spPr>
        <p:txBody>
          <a:bodyPr lIns="0" tIns="0" rIns="0" bIns="0" anchor="b">
            <a:noAutofit/>
          </a:bodyPr>
          <a:lstStyle>
            <a:lvl1pPr>
              <a:defRPr sz="3600" b="1" i="0" baseline="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a:t>
            </a:r>
          </a:p>
        </p:txBody>
      </p:sp>
      <p:sp>
        <p:nvSpPr>
          <p:cNvPr id="4" name="Content Placeholder 7">
            <a:extLst>
              <a:ext uri="{FF2B5EF4-FFF2-40B4-BE49-F238E27FC236}">
                <a16:creationId xmlns:a16="http://schemas.microsoft.com/office/drawing/2014/main" id="{993FB2BE-DC16-601F-2130-9308EBC3D1C0}"/>
              </a:ext>
            </a:extLst>
          </p:cNvPr>
          <p:cNvSpPr>
            <a:spLocks noGrp="1"/>
          </p:cNvSpPr>
          <p:nvPr>
            <p:ph sz="quarter" idx="18"/>
          </p:nvPr>
        </p:nvSpPr>
        <p:spPr>
          <a:xfrm>
            <a:off x="844000" y="3229097"/>
            <a:ext cx="6241267" cy="2915853"/>
          </a:xfrm>
          <a:prstGeom prst="rect">
            <a:avLst/>
          </a:prstGeom>
        </p:spPr>
        <p:txBody>
          <a:bodyPr lIns="0" tIns="0" rIns="0" bIns="0" anchor="t">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457200" indent="0">
              <a:buNone/>
              <a:defRPr sz="1200">
                <a:latin typeface="Albert Sans" pitchFamily="2" charset="77"/>
                <a:ea typeface="Verdana" panose="020B0604030504040204" pitchFamily="34" charset="0"/>
                <a:cs typeface="Verdana" panose="020B0604030504040204" pitchFamily="34" charset="0"/>
              </a:defRPr>
            </a:lvl2pPr>
            <a:lvl3pPr marL="914400" indent="0">
              <a:buNone/>
              <a:defRPr sz="1100">
                <a:latin typeface="Albert Sans" pitchFamily="2" charset="77"/>
                <a:ea typeface="Verdana" panose="020B0604030504040204" pitchFamily="34" charset="0"/>
                <a:cs typeface="Verdana" panose="020B0604030504040204" pitchFamily="34" charset="0"/>
              </a:defRPr>
            </a:lvl3pPr>
            <a:lvl4pPr marL="1371600" indent="0">
              <a:buNone/>
              <a:defRPr sz="1050">
                <a:latin typeface="Albert Sans" pitchFamily="2" charset="77"/>
                <a:ea typeface="Verdana" panose="020B0604030504040204" pitchFamily="34" charset="0"/>
                <a:cs typeface="Verdana" panose="020B0604030504040204" pitchFamily="34" charset="0"/>
              </a:defRPr>
            </a:lvl4pPr>
            <a:lvl5pPr marL="1828800" indent="0">
              <a:buNone/>
              <a:defRPr sz="1050">
                <a:latin typeface="Albert Sans" pitchFamily="2" charset="77"/>
                <a:ea typeface="Verdana" panose="020B0604030504040204" pitchFamily="34" charset="0"/>
                <a:cs typeface="Verdana" panose="020B060403050404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0">
            <a:extLst>
              <a:ext uri="{FF2B5EF4-FFF2-40B4-BE49-F238E27FC236}">
                <a16:creationId xmlns:a16="http://schemas.microsoft.com/office/drawing/2014/main" id="{36757D4D-E4FF-09C0-C592-FED6A9F3F55A}"/>
              </a:ext>
              <a:ext uri="{C183D7F6-B498-43B3-948B-1728B52AA6E4}">
                <adec:decorative xmlns:adec="http://schemas.microsoft.com/office/drawing/2017/decorative" val="0"/>
              </a:ext>
            </a:extLst>
          </p:cNvPr>
          <p:cNvSpPr>
            <a:spLocks noGrp="1"/>
          </p:cNvSpPr>
          <p:nvPr>
            <p:ph type="pic" sz="quarter" idx="13"/>
          </p:nvPr>
        </p:nvSpPr>
        <p:spPr>
          <a:xfrm>
            <a:off x="7357442" y="1192866"/>
            <a:ext cx="3949885" cy="4952084"/>
          </a:xfrm>
          <a:prstGeom prst="rect">
            <a:avLst/>
          </a:prstGeom>
        </p:spPr>
        <p:txBody>
          <a:bodyPr/>
          <a:lstStyle>
            <a:lvl1pPr>
              <a:defRPr>
                <a:latin typeface="Albert Sans" pitchFamily="2" charset="77"/>
                <a:ea typeface="Verdana" panose="020B0604030504040204" pitchFamily="34" charset="0"/>
                <a:cs typeface="Verdana" panose="020B0604030504040204" pitchFamily="34" charset="0"/>
              </a:defRPr>
            </a:lvl1pPr>
          </a:lstStyle>
          <a:p>
            <a:endParaRPr lang="en-US"/>
          </a:p>
        </p:txBody>
      </p:sp>
      <p:sp>
        <p:nvSpPr>
          <p:cNvPr id="7" name="Freeform 10">
            <a:extLst>
              <a:ext uri="{FF2B5EF4-FFF2-40B4-BE49-F238E27FC236}">
                <a16:creationId xmlns:a16="http://schemas.microsoft.com/office/drawing/2014/main" id="{98BBBBAD-1292-8294-BE6A-70F92F72956C}"/>
              </a:ext>
              <a:ext uri="{C183D7F6-B498-43B3-948B-1728B52AA6E4}">
                <adec:decorative xmlns:adec="http://schemas.microsoft.com/office/drawing/2017/decorative" val="1"/>
              </a:ext>
            </a:extLst>
          </p:cNvPr>
          <p:cNvSpPr/>
          <p:nvPr userDrawn="1"/>
        </p:nvSpPr>
        <p:spPr>
          <a:xfrm>
            <a:off x="0" y="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
        <p:nvSpPr>
          <p:cNvPr id="8" name="Freeform 10">
            <a:extLst>
              <a:ext uri="{FF2B5EF4-FFF2-40B4-BE49-F238E27FC236}">
                <a16:creationId xmlns:a16="http://schemas.microsoft.com/office/drawing/2014/main" id="{93870D61-9237-32D2-9F3E-7F9841E19AA4}"/>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Tree>
    <p:extLst>
      <p:ext uri="{BB962C8B-B14F-4D97-AF65-F5344CB8AC3E}">
        <p14:creationId xmlns:p14="http://schemas.microsoft.com/office/powerpoint/2010/main" val="584496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idos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9F4EB36-7C9E-DB69-A16E-3C5CDE635762}"/>
              </a:ext>
            </a:extLst>
          </p:cNvPr>
          <p:cNvSpPr>
            <a:spLocks noGrp="1"/>
          </p:cNvSpPr>
          <p:nvPr>
            <p:ph type="title"/>
          </p:nvPr>
        </p:nvSpPr>
        <p:spPr>
          <a:xfrm>
            <a:off x="1028347" y="2198523"/>
            <a:ext cx="4325112" cy="2454796"/>
          </a:xfrm>
          <a:prstGeom prst="rect">
            <a:avLst/>
          </a:prstGeom>
        </p:spPr>
        <p:txBody>
          <a:bodyPr lIns="0" tIns="0" rIns="0" bIns="0" anchor="ctr">
            <a:noAutofit/>
          </a:bodyPr>
          <a:lstStyle>
            <a:lvl1pPr>
              <a:defRPr sz="4400" b="1" i="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
        <p:nvSpPr>
          <p:cNvPr id="4" name="Content Placeholder 7">
            <a:extLst>
              <a:ext uri="{FF2B5EF4-FFF2-40B4-BE49-F238E27FC236}">
                <a16:creationId xmlns:a16="http://schemas.microsoft.com/office/drawing/2014/main" id="{3863DE3D-CCF5-1682-266D-AD3341A73477}"/>
              </a:ext>
            </a:extLst>
          </p:cNvPr>
          <p:cNvSpPr>
            <a:spLocks noGrp="1"/>
          </p:cNvSpPr>
          <p:nvPr>
            <p:ph sz="quarter" idx="13"/>
          </p:nvPr>
        </p:nvSpPr>
        <p:spPr>
          <a:xfrm>
            <a:off x="6273800" y="2199132"/>
            <a:ext cx="4325112" cy="2459736"/>
          </a:xfrm>
          <a:prstGeom prst="rect">
            <a:avLst/>
          </a:prstGeom>
        </p:spPr>
        <p:txBody>
          <a:bodyPr lIns="0" tIns="0" rIns="0" bIns="0" anchor="ctr">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228600" indent="0">
              <a:buNone/>
              <a:defRPr sz="1200">
                <a:latin typeface="Albert Sans" pitchFamily="2" charset="77"/>
                <a:ea typeface="Verdana" panose="020B0604030504040204" pitchFamily="34" charset="0"/>
                <a:cs typeface="Verdana" panose="020B0604030504040204" pitchFamily="34" charset="0"/>
              </a:defRPr>
            </a:lvl2pPr>
            <a:lvl3pPr marL="457200" indent="0">
              <a:buNone/>
              <a:defRPr sz="1100">
                <a:latin typeface="Albert Sans" pitchFamily="2" charset="77"/>
                <a:ea typeface="Verdana" panose="020B0604030504040204" pitchFamily="34" charset="0"/>
                <a:cs typeface="Verdana" panose="020B0604030504040204" pitchFamily="34" charset="0"/>
              </a:defRPr>
            </a:lvl3pPr>
            <a:lvl4pPr marL="685800" indent="0">
              <a:buNone/>
              <a:defRPr sz="1050">
                <a:latin typeface="Albert Sans" pitchFamily="2" charset="77"/>
                <a:ea typeface="Verdana" panose="020B0604030504040204" pitchFamily="34" charset="0"/>
                <a:cs typeface="Verdana" panose="020B0604030504040204" pitchFamily="34" charset="0"/>
              </a:defRPr>
            </a:lvl4pPr>
            <a:lvl5pPr marL="914400" indent="0">
              <a:buNone/>
              <a:defRPr sz="1050">
                <a:latin typeface="Albert Sans" pitchFamily="2" charset="77"/>
                <a:ea typeface="Verdana" panose="020B0604030504040204" pitchFamily="34" charset="0"/>
                <a:cs typeface="Verdana" panose="020B060403050404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reeform 10">
            <a:extLst>
              <a:ext uri="{FF2B5EF4-FFF2-40B4-BE49-F238E27FC236}">
                <a16:creationId xmlns:a16="http://schemas.microsoft.com/office/drawing/2014/main" id="{0C83E606-6FB7-D0D6-7DAA-2F3E63F0DDE2}"/>
              </a:ext>
              <a:ext uri="{C183D7F6-B498-43B3-948B-1728B52AA6E4}">
                <adec:decorative xmlns:adec="http://schemas.microsoft.com/office/drawing/2017/decorative" val="1"/>
              </a:ext>
            </a:extLst>
          </p:cNvPr>
          <p:cNvSpPr/>
          <p:nvPr userDrawn="1"/>
        </p:nvSpPr>
        <p:spPr>
          <a:xfrm>
            <a:off x="0" y="613410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
        <p:nvSpPr>
          <p:cNvPr id="6" name="Right Triangle 5">
            <a:extLst>
              <a:ext uri="{FF2B5EF4-FFF2-40B4-BE49-F238E27FC236}">
                <a16:creationId xmlns:a16="http://schemas.microsoft.com/office/drawing/2014/main" id="{BE7EF604-6026-6A25-BB9E-04A6059D408F}"/>
              </a:ext>
            </a:extLst>
          </p:cNvPr>
          <p:cNvSpPr/>
          <p:nvPr userDrawn="1"/>
        </p:nvSpPr>
        <p:spPr>
          <a:xfrm rot="5400000">
            <a:off x="10438648" y="1"/>
            <a:ext cx="1769748" cy="1769748"/>
          </a:xfrm>
          <a:prstGeom prst="rtTriangle">
            <a:avLst/>
          </a:prstGeom>
          <a:solidFill>
            <a:srgbClr val="2010E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9535BFA-8B5B-B20B-0740-4E36B4046FCE}"/>
              </a:ext>
            </a:extLst>
          </p:cNvPr>
          <p:cNvPicPr>
            <a:picLocks noChangeAspect="1"/>
          </p:cNvPicPr>
          <p:nvPr userDrawn="1"/>
        </p:nvPicPr>
        <p:blipFill>
          <a:blip r:embed="rId2"/>
          <a:stretch>
            <a:fillRect/>
          </a:stretch>
        </p:blipFill>
        <p:spPr>
          <a:xfrm>
            <a:off x="8666825" y="1"/>
            <a:ext cx="1769748" cy="1769748"/>
          </a:xfrm>
          <a:prstGeom prst="rect">
            <a:avLst/>
          </a:prstGeom>
        </p:spPr>
      </p:pic>
    </p:spTree>
    <p:extLst>
      <p:ext uri="{BB962C8B-B14F-4D97-AF65-F5344CB8AC3E}">
        <p14:creationId xmlns:p14="http://schemas.microsoft.com/office/powerpoint/2010/main" val="42477538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idos 9">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8E73DEC-65CA-243C-E89F-EB01506F1DF5}"/>
              </a:ext>
            </a:extLst>
          </p:cNvPr>
          <p:cNvSpPr>
            <a:spLocks noGrp="1"/>
          </p:cNvSpPr>
          <p:nvPr>
            <p:ph type="title"/>
          </p:nvPr>
        </p:nvSpPr>
        <p:spPr>
          <a:xfrm>
            <a:off x="844000" y="1724528"/>
            <a:ext cx="3494314" cy="4158343"/>
          </a:xfrm>
          <a:prstGeom prst="rect">
            <a:avLst/>
          </a:prstGeom>
        </p:spPr>
        <p:txBody>
          <a:bodyPr lIns="0" tIns="0" rIns="0" bIns="0" anchor="ctr">
            <a:noAutofit/>
          </a:bodyPr>
          <a:lstStyle>
            <a:lvl1pPr>
              <a:defRPr sz="3600" b="1" i="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
        <p:nvSpPr>
          <p:cNvPr id="4" name="Content Placeholder 7">
            <a:extLst>
              <a:ext uri="{FF2B5EF4-FFF2-40B4-BE49-F238E27FC236}">
                <a16:creationId xmlns:a16="http://schemas.microsoft.com/office/drawing/2014/main" id="{985E850C-C7BC-0AB3-FA33-0EAF68FDA305}"/>
              </a:ext>
            </a:extLst>
          </p:cNvPr>
          <p:cNvSpPr>
            <a:spLocks noGrp="1"/>
          </p:cNvSpPr>
          <p:nvPr>
            <p:ph sz="quarter" idx="13"/>
          </p:nvPr>
        </p:nvSpPr>
        <p:spPr>
          <a:xfrm>
            <a:off x="4504268" y="1724527"/>
            <a:ext cx="6843732" cy="4158343"/>
          </a:xfrm>
          <a:prstGeom prst="rect">
            <a:avLst/>
          </a:prstGeom>
        </p:spPr>
        <p:txBody>
          <a:bodyPr lIns="0" tIns="0" rIns="0" bIns="0" anchor="ctr">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457200" indent="0">
              <a:buNone/>
              <a:defRPr sz="1200">
                <a:latin typeface="Albert Sans" pitchFamily="2" charset="77"/>
                <a:ea typeface="Verdana" panose="020B0604030504040204" pitchFamily="34" charset="0"/>
                <a:cs typeface="Verdana" panose="020B0604030504040204" pitchFamily="34" charset="0"/>
              </a:defRPr>
            </a:lvl2pPr>
            <a:lvl3pPr marL="914400" indent="0">
              <a:buNone/>
              <a:defRPr sz="1100">
                <a:latin typeface="Albert Sans" pitchFamily="2" charset="77"/>
                <a:ea typeface="Verdana" panose="020B0604030504040204" pitchFamily="34" charset="0"/>
                <a:cs typeface="Verdana" panose="020B0604030504040204" pitchFamily="34" charset="0"/>
              </a:defRPr>
            </a:lvl3pPr>
            <a:lvl4pPr marL="1371600" indent="0">
              <a:buNone/>
              <a:defRPr sz="1050">
                <a:latin typeface="Albert Sans" pitchFamily="2" charset="77"/>
                <a:ea typeface="Verdana" panose="020B0604030504040204" pitchFamily="34" charset="0"/>
                <a:cs typeface="Verdana" panose="020B0604030504040204" pitchFamily="34" charset="0"/>
              </a:defRPr>
            </a:lvl4pPr>
            <a:lvl5pPr marL="1828800" indent="0">
              <a:buNone/>
              <a:defRPr sz="1050">
                <a:latin typeface="Albert Sans" pitchFamily="2" charset="77"/>
                <a:ea typeface="Verdana" panose="020B0604030504040204" pitchFamily="34" charset="0"/>
                <a:cs typeface="Verdana" panose="020B060403050404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reeform 10">
            <a:extLst>
              <a:ext uri="{FF2B5EF4-FFF2-40B4-BE49-F238E27FC236}">
                <a16:creationId xmlns:a16="http://schemas.microsoft.com/office/drawing/2014/main" id="{E2D53027-4838-2071-4B45-2EDB82191163}"/>
              </a:ext>
              <a:ext uri="{C183D7F6-B498-43B3-948B-1728B52AA6E4}">
                <adec:decorative xmlns:adec="http://schemas.microsoft.com/office/drawing/2017/decorative" val="1"/>
              </a:ext>
            </a:extLst>
          </p:cNvPr>
          <p:cNvSpPr/>
          <p:nvPr userDrawn="1"/>
        </p:nvSpPr>
        <p:spPr>
          <a:xfrm>
            <a:off x="0" y="469968"/>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Tree>
    <p:extLst>
      <p:ext uri="{BB962C8B-B14F-4D97-AF65-F5344CB8AC3E}">
        <p14:creationId xmlns:p14="http://schemas.microsoft.com/office/powerpoint/2010/main" val="32975414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idos 10">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AFA2343-8CF3-3140-0279-4CDD9E4C35D6}"/>
              </a:ext>
            </a:extLst>
          </p:cNvPr>
          <p:cNvSpPr>
            <a:spLocks noGrp="1"/>
          </p:cNvSpPr>
          <p:nvPr>
            <p:ph type="title"/>
          </p:nvPr>
        </p:nvSpPr>
        <p:spPr>
          <a:xfrm>
            <a:off x="844000" y="1228960"/>
            <a:ext cx="6241267" cy="1928214"/>
          </a:xfrm>
          <a:prstGeom prst="rect">
            <a:avLst/>
          </a:prstGeom>
        </p:spPr>
        <p:txBody>
          <a:bodyPr lIns="0" tIns="0" rIns="0" bIns="0" anchor="b">
            <a:noAutofit/>
          </a:bodyPr>
          <a:lstStyle>
            <a:lvl1pPr>
              <a:defRPr sz="3600" b="1" i="0" baseline="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
        <p:nvSpPr>
          <p:cNvPr id="4" name="Content Placeholder 7">
            <a:extLst>
              <a:ext uri="{FF2B5EF4-FFF2-40B4-BE49-F238E27FC236}">
                <a16:creationId xmlns:a16="http://schemas.microsoft.com/office/drawing/2014/main" id="{A1E84DD2-91B0-2F9D-1348-0D6D8D61D790}"/>
              </a:ext>
            </a:extLst>
          </p:cNvPr>
          <p:cNvSpPr>
            <a:spLocks noGrp="1"/>
          </p:cNvSpPr>
          <p:nvPr>
            <p:ph sz="quarter" idx="18"/>
          </p:nvPr>
        </p:nvSpPr>
        <p:spPr>
          <a:xfrm>
            <a:off x="844000" y="3265193"/>
            <a:ext cx="6241267" cy="2846850"/>
          </a:xfrm>
          <a:prstGeom prst="rect">
            <a:avLst/>
          </a:prstGeom>
        </p:spPr>
        <p:txBody>
          <a:bodyPr lIns="0" tIns="0" rIns="0" bIns="0" anchor="t">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457200" indent="0">
              <a:buNone/>
              <a:defRPr sz="1200">
                <a:latin typeface="Albert Sans" pitchFamily="2" charset="77"/>
                <a:ea typeface="Verdana" panose="020B0604030504040204" pitchFamily="34" charset="0"/>
                <a:cs typeface="Verdana" panose="020B0604030504040204" pitchFamily="34" charset="0"/>
              </a:defRPr>
            </a:lvl2pPr>
            <a:lvl3pPr marL="914400" indent="0">
              <a:buNone/>
              <a:defRPr sz="1100">
                <a:latin typeface="Albert Sans" pitchFamily="2" charset="77"/>
                <a:ea typeface="Verdana" panose="020B0604030504040204" pitchFamily="34" charset="0"/>
                <a:cs typeface="Verdana" panose="020B0604030504040204" pitchFamily="34" charset="0"/>
              </a:defRPr>
            </a:lvl3pPr>
            <a:lvl4pPr marL="1371600" indent="0">
              <a:buNone/>
              <a:defRPr sz="1050">
                <a:latin typeface="Albert Sans" pitchFamily="2" charset="77"/>
                <a:ea typeface="Verdana" panose="020B0604030504040204" pitchFamily="34" charset="0"/>
                <a:cs typeface="Verdana" panose="020B0604030504040204" pitchFamily="34" charset="0"/>
              </a:defRPr>
            </a:lvl4pPr>
            <a:lvl5pPr marL="1828800" indent="0">
              <a:buNone/>
              <a:defRPr sz="1050">
                <a:latin typeface="Albert Sans" pitchFamily="2" charset="77"/>
                <a:ea typeface="Verdana" panose="020B0604030504040204" pitchFamily="34" charset="0"/>
                <a:cs typeface="Verdana" panose="020B060403050404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0">
            <a:extLst>
              <a:ext uri="{FF2B5EF4-FFF2-40B4-BE49-F238E27FC236}">
                <a16:creationId xmlns:a16="http://schemas.microsoft.com/office/drawing/2014/main" id="{890A14FA-31EE-0CE1-89CD-908AEDC9A8CF}"/>
              </a:ext>
              <a:ext uri="{C183D7F6-B498-43B3-948B-1728B52AA6E4}">
                <adec:decorative xmlns:adec="http://schemas.microsoft.com/office/drawing/2017/decorative" val="0"/>
              </a:ext>
            </a:extLst>
          </p:cNvPr>
          <p:cNvSpPr>
            <a:spLocks noGrp="1"/>
          </p:cNvSpPr>
          <p:nvPr>
            <p:ph type="pic" sz="quarter" idx="13"/>
          </p:nvPr>
        </p:nvSpPr>
        <p:spPr>
          <a:xfrm>
            <a:off x="7357442" y="1228961"/>
            <a:ext cx="3949885" cy="4883081"/>
          </a:xfrm>
          <a:prstGeom prst="rect">
            <a:avLst/>
          </a:prstGeom>
        </p:spPr>
        <p:txBody>
          <a:bodyPr/>
          <a:lstStyle>
            <a:lvl1pPr>
              <a:defRPr>
                <a:latin typeface="Albert Sans" pitchFamily="2" charset="77"/>
                <a:ea typeface="Verdana" panose="020B0604030504040204" pitchFamily="34" charset="0"/>
                <a:cs typeface="Verdana" panose="020B0604030504040204" pitchFamily="34" charset="0"/>
              </a:defRPr>
            </a:lvl1pPr>
          </a:lstStyle>
          <a:p>
            <a:endParaRPr lang="en-US"/>
          </a:p>
        </p:txBody>
      </p:sp>
      <p:sp>
        <p:nvSpPr>
          <p:cNvPr id="6" name="Freeform 10">
            <a:extLst>
              <a:ext uri="{FF2B5EF4-FFF2-40B4-BE49-F238E27FC236}">
                <a16:creationId xmlns:a16="http://schemas.microsoft.com/office/drawing/2014/main" id="{29CAA1B6-7A13-D910-51DB-18763557373E}"/>
              </a:ext>
              <a:ext uri="{C183D7F6-B498-43B3-948B-1728B52AA6E4}">
                <adec:decorative xmlns:adec="http://schemas.microsoft.com/office/drawing/2017/decorative" val="1"/>
              </a:ext>
            </a:extLst>
          </p:cNvPr>
          <p:cNvSpPr/>
          <p:nvPr userDrawn="1"/>
        </p:nvSpPr>
        <p:spPr>
          <a:xfrm>
            <a:off x="0" y="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Tree>
    <p:extLst>
      <p:ext uri="{BB962C8B-B14F-4D97-AF65-F5344CB8AC3E}">
        <p14:creationId xmlns:p14="http://schemas.microsoft.com/office/powerpoint/2010/main" val="8523473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idos 11">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81C12A3-E5BC-6716-BF83-63236FC089F3}"/>
              </a:ext>
            </a:extLst>
          </p:cNvPr>
          <p:cNvSpPr txBox="1">
            <a:spLocks/>
          </p:cNvSpPr>
          <p:nvPr userDrawn="1"/>
        </p:nvSpPr>
        <p:spPr>
          <a:xfrm>
            <a:off x="844063" y="1253023"/>
            <a:ext cx="4361688" cy="1527048"/>
          </a:xfrm>
          <a:prstGeom prst="rect">
            <a:avLst/>
          </a:prstGeom>
        </p:spPr>
        <p:txBody>
          <a:bodyPr lIns="0" tIns="0" rIns="0" bIns="0" anchor="b">
            <a:noAutofit/>
          </a:bodyPr>
          <a:lstStyle>
            <a:lvl1pPr algn="l" defTabSz="914400" rtl="0" eaLnBrk="1" latinLnBrk="0" hangingPunct="1">
              <a:lnSpc>
                <a:spcPct val="90000"/>
              </a:lnSpc>
              <a:spcBef>
                <a:spcPct val="0"/>
              </a:spcBef>
              <a:buNone/>
              <a:defRPr sz="4400" b="0" kern="1200">
                <a:solidFill>
                  <a:schemeClr val="tx1"/>
                </a:solidFill>
                <a:latin typeface="+mj-lt"/>
                <a:ea typeface="+mj-ea"/>
                <a:cs typeface="+mj-cs"/>
              </a:defRPr>
            </a:lvl1pPr>
          </a:lstStyle>
          <a:p>
            <a:r>
              <a:rPr lang="en-US" sz="3600" b="1" i="0" dirty="0">
                <a:solidFill>
                  <a:schemeClr val="accent3"/>
                </a:solidFill>
                <a:latin typeface="Albert Sans" pitchFamily="2" charset="77"/>
                <a:ea typeface="Verdana" panose="020B0604030504040204" pitchFamily="34" charset="0"/>
                <a:cs typeface="Verdana" panose="020B0604030504040204" pitchFamily="34" charset="0"/>
              </a:rPr>
              <a:t>Click to edit Master title style</a:t>
            </a:r>
          </a:p>
        </p:txBody>
      </p:sp>
      <p:sp>
        <p:nvSpPr>
          <p:cNvPr id="4" name="Picture Placeholder 10">
            <a:extLst>
              <a:ext uri="{FF2B5EF4-FFF2-40B4-BE49-F238E27FC236}">
                <a16:creationId xmlns:a16="http://schemas.microsoft.com/office/drawing/2014/main" id="{DADAB863-1F09-174D-FFFA-DB1A9FC86DF4}"/>
              </a:ext>
              <a:ext uri="{C183D7F6-B498-43B3-948B-1728B52AA6E4}">
                <adec:decorative xmlns:adec="http://schemas.microsoft.com/office/drawing/2017/decorative" val="0"/>
              </a:ext>
            </a:extLst>
          </p:cNvPr>
          <p:cNvSpPr>
            <a:spLocks noGrp="1"/>
          </p:cNvSpPr>
          <p:nvPr>
            <p:ph type="pic" sz="quarter" idx="13"/>
          </p:nvPr>
        </p:nvSpPr>
        <p:spPr>
          <a:xfrm>
            <a:off x="5580428" y="1253023"/>
            <a:ext cx="5767509" cy="4796413"/>
          </a:xfrm>
          <a:prstGeom prst="rect">
            <a:avLst/>
          </a:prstGeom>
        </p:spPr>
        <p:txBody>
          <a:bodyPr/>
          <a:lstStyle>
            <a:lvl1pPr>
              <a:defRPr>
                <a:latin typeface="Albert Sans" pitchFamily="2" charset="77"/>
                <a:ea typeface="Verdana" panose="020B0604030504040204" pitchFamily="34" charset="0"/>
                <a:cs typeface="Verdana" panose="020B0604030504040204" pitchFamily="34" charset="0"/>
              </a:defRPr>
            </a:lvl1pPr>
          </a:lstStyle>
          <a:p>
            <a:endParaRPr lang="en-US"/>
          </a:p>
        </p:txBody>
      </p:sp>
      <p:sp>
        <p:nvSpPr>
          <p:cNvPr id="5" name="Freeform 10">
            <a:extLst>
              <a:ext uri="{FF2B5EF4-FFF2-40B4-BE49-F238E27FC236}">
                <a16:creationId xmlns:a16="http://schemas.microsoft.com/office/drawing/2014/main" id="{1EB1AA09-BF0D-4EE0-58D0-17947BD96E62}"/>
              </a:ext>
              <a:ext uri="{C183D7F6-B498-43B3-948B-1728B52AA6E4}">
                <adec:decorative xmlns:adec="http://schemas.microsoft.com/office/drawing/2017/decorative" val="1"/>
              </a:ext>
            </a:extLst>
          </p:cNvPr>
          <p:cNvSpPr/>
          <p:nvPr userDrawn="1"/>
        </p:nvSpPr>
        <p:spPr>
          <a:xfrm>
            <a:off x="0" y="-7294"/>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
        <p:nvSpPr>
          <p:cNvPr id="6" name="Content Placeholder 7">
            <a:extLst>
              <a:ext uri="{FF2B5EF4-FFF2-40B4-BE49-F238E27FC236}">
                <a16:creationId xmlns:a16="http://schemas.microsoft.com/office/drawing/2014/main" id="{6FFC0935-70BD-B9AB-174B-CBAFEB6B215D}"/>
              </a:ext>
            </a:extLst>
          </p:cNvPr>
          <p:cNvSpPr>
            <a:spLocks noGrp="1"/>
          </p:cNvSpPr>
          <p:nvPr>
            <p:ph sz="quarter" idx="18"/>
          </p:nvPr>
        </p:nvSpPr>
        <p:spPr>
          <a:xfrm>
            <a:off x="844000" y="2969753"/>
            <a:ext cx="4361689" cy="3079683"/>
          </a:xfrm>
          <a:prstGeom prst="rect">
            <a:avLst/>
          </a:prstGeom>
        </p:spPr>
        <p:txBody>
          <a:bodyPr lIns="0" tIns="0" rIns="0" bIns="0" anchor="t">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457200" indent="0">
              <a:buNone/>
              <a:defRPr sz="1200">
                <a:latin typeface="Albert Sans" pitchFamily="2" charset="77"/>
                <a:ea typeface="Verdana" panose="020B0604030504040204" pitchFamily="34" charset="0"/>
                <a:cs typeface="Verdana" panose="020B0604030504040204" pitchFamily="34" charset="0"/>
              </a:defRPr>
            </a:lvl2pPr>
            <a:lvl3pPr marL="914400" indent="0">
              <a:buNone/>
              <a:defRPr sz="1100">
                <a:latin typeface="Albert Sans" pitchFamily="2" charset="77"/>
                <a:ea typeface="Verdana" panose="020B0604030504040204" pitchFamily="34" charset="0"/>
                <a:cs typeface="Verdana" panose="020B0604030504040204" pitchFamily="34" charset="0"/>
              </a:defRPr>
            </a:lvl3pPr>
            <a:lvl4pPr marL="1371600" indent="0">
              <a:buNone/>
              <a:defRPr sz="1050">
                <a:latin typeface="Albert Sans" pitchFamily="2" charset="77"/>
                <a:ea typeface="Verdana" panose="020B0604030504040204" pitchFamily="34" charset="0"/>
                <a:cs typeface="Verdana" panose="020B0604030504040204" pitchFamily="34" charset="0"/>
              </a:defRPr>
            </a:lvl4pPr>
            <a:lvl5pPr marL="1828800" indent="0">
              <a:buNone/>
              <a:defRPr sz="1050">
                <a:latin typeface="Albert Sans" pitchFamily="2" charset="77"/>
                <a:ea typeface="Verdana" panose="020B0604030504040204" pitchFamily="34" charset="0"/>
                <a:cs typeface="Verdana" panose="020B060403050404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272020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idos 12">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477FAF9-D829-36EA-C3D8-239C2C14FE89}"/>
              </a:ext>
            </a:extLst>
          </p:cNvPr>
          <p:cNvSpPr>
            <a:spLocks noGrp="1"/>
          </p:cNvSpPr>
          <p:nvPr>
            <p:ph type="title"/>
          </p:nvPr>
        </p:nvSpPr>
        <p:spPr>
          <a:xfrm>
            <a:off x="6825064" y="1102348"/>
            <a:ext cx="4522936" cy="932688"/>
          </a:xfrm>
          <a:prstGeom prst="rect">
            <a:avLst/>
          </a:prstGeom>
        </p:spPr>
        <p:txBody>
          <a:bodyPr lIns="0" tIns="0" rIns="0" bIns="0" anchor="b">
            <a:noAutofit/>
          </a:bodyPr>
          <a:lstStyle>
            <a:lvl1pPr>
              <a:defRPr sz="3200" b="1" i="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a:t>Click to edit Master title style</a:t>
            </a:r>
          </a:p>
        </p:txBody>
      </p:sp>
      <p:sp>
        <p:nvSpPr>
          <p:cNvPr id="4" name="Content Placeholder 7">
            <a:extLst>
              <a:ext uri="{FF2B5EF4-FFF2-40B4-BE49-F238E27FC236}">
                <a16:creationId xmlns:a16="http://schemas.microsoft.com/office/drawing/2014/main" id="{86E1639B-2992-FFD5-B839-8F44FEDFB306}"/>
              </a:ext>
            </a:extLst>
          </p:cNvPr>
          <p:cNvSpPr>
            <a:spLocks noGrp="1"/>
          </p:cNvSpPr>
          <p:nvPr>
            <p:ph sz="quarter" idx="14"/>
          </p:nvPr>
        </p:nvSpPr>
        <p:spPr>
          <a:xfrm>
            <a:off x="6830231" y="2247194"/>
            <a:ext cx="4512601" cy="3713817"/>
          </a:xfrm>
          <a:prstGeom prst="rect">
            <a:avLst/>
          </a:prstGeom>
        </p:spPr>
        <p:txBody>
          <a:bodyPr lIns="0" tIns="0" rIns="0" bIns="0">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457200" indent="0">
              <a:buNone/>
              <a:defRPr sz="1200">
                <a:latin typeface="Albert Sans" pitchFamily="2" charset="77"/>
                <a:ea typeface="Verdana" panose="020B0604030504040204" pitchFamily="34" charset="0"/>
                <a:cs typeface="Verdana" panose="020B0604030504040204" pitchFamily="34" charset="0"/>
              </a:defRPr>
            </a:lvl2pPr>
            <a:lvl3pPr marL="914400" indent="0">
              <a:buNone/>
              <a:defRPr sz="1100">
                <a:latin typeface="Albert Sans" pitchFamily="2" charset="77"/>
                <a:ea typeface="Verdana" panose="020B0604030504040204" pitchFamily="34" charset="0"/>
                <a:cs typeface="Verdana" panose="020B0604030504040204" pitchFamily="34" charset="0"/>
              </a:defRPr>
            </a:lvl3pPr>
            <a:lvl4pPr marL="1371600" indent="0">
              <a:buNone/>
              <a:defRPr sz="1050">
                <a:latin typeface="Albert Sans" pitchFamily="2" charset="77"/>
                <a:ea typeface="Verdana" panose="020B0604030504040204" pitchFamily="34" charset="0"/>
                <a:cs typeface="Verdana" panose="020B0604030504040204" pitchFamily="34" charset="0"/>
              </a:defRPr>
            </a:lvl4pPr>
            <a:lvl5pPr marL="1828800" indent="0">
              <a:buNone/>
              <a:defRPr sz="1050">
                <a:latin typeface="Albert Sans" pitchFamily="2" charset="77"/>
                <a:ea typeface="Verdana" panose="020B0604030504040204" pitchFamily="34" charset="0"/>
                <a:cs typeface="Verdana" panose="020B060403050404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0">
            <a:extLst>
              <a:ext uri="{FF2B5EF4-FFF2-40B4-BE49-F238E27FC236}">
                <a16:creationId xmlns:a16="http://schemas.microsoft.com/office/drawing/2014/main" id="{8BEFB5D1-8D14-7B57-7E5C-2DFB8908987B}"/>
              </a:ext>
              <a:ext uri="{C183D7F6-B498-43B3-948B-1728B52AA6E4}">
                <adec:decorative xmlns:adec="http://schemas.microsoft.com/office/drawing/2017/decorative" val="0"/>
              </a:ext>
            </a:extLst>
          </p:cNvPr>
          <p:cNvSpPr>
            <a:spLocks noGrp="1"/>
          </p:cNvSpPr>
          <p:nvPr>
            <p:ph type="pic" sz="quarter" idx="13"/>
          </p:nvPr>
        </p:nvSpPr>
        <p:spPr>
          <a:xfrm>
            <a:off x="843999" y="1108645"/>
            <a:ext cx="5648242" cy="4756414"/>
          </a:xfrm>
          <a:prstGeom prst="rect">
            <a:avLst/>
          </a:prstGeom>
        </p:spPr>
        <p:txBody>
          <a:bodyPr/>
          <a:lstStyle>
            <a:lvl1pPr>
              <a:defRPr>
                <a:latin typeface="Albert Sans" pitchFamily="2" charset="77"/>
                <a:ea typeface="Verdana" panose="020B0604030504040204" pitchFamily="34" charset="0"/>
                <a:cs typeface="Verdana" panose="020B0604030504040204" pitchFamily="34" charset="0"/>
              </a:defRPr>
            </a:lvl1pPr>
          </a:lstStyle>
          <a:p>
            <a:endParaRPr lang="en-US" dirty="0"/>
          </a:p>
        </p:txBody>
      </p:sp>
      <p:sp>
        <p:nvSpPr>
          <p:cNvPr id="6" name="Freeform 10">
            <a:extLst>
              <a:ext uri="{FF2B5EF4-FFF2-40B4-BE49-F238E27FC236}">
                <a16:creationId xmlns:a16="http://schemas.microsoft.com/office/drawing/2014/main" id="{B2E98E32-EF47-E521-C9E9-576A254B6E1F}"/>
              </a:ext>
              <a:ext uri="{C183D7F6-B498-43B3-948B-1728B52AA6E4}">
                <adec:decorative xmlns:adec="http://schemas.microsoft.com/office/drawing/2017/decorative" val="1"/>
              </a:ext>
            </a:extLst>
          </p:cNvPr>
          <p:cNvSpPr/>
          <p:nvPr userDrawn="1"/>
        </p:nvSpPr>
        <p:spPr>
          <a:xfrm>
            <a:off x="9765784" y="5237111"/>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Tree>
    <p:extLst>
      <p:ext uri="{BB962C8B-B14F-4D97-AF65-F5344CB8AC3E}">
        <p14:creationId xmlns:p14="http://schemas.microsoft.com/office/powerpoint/2010/main" val="31753313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idos 13">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C57FC48D-4F19-10A3-4A48-C0CAC331B95B}"/>
              </a:ext>
            </a:extLst>
          </p:cNvPr>
          <p:cNvSpPr txBox="1">
            <a:spLocks/>
          </p:cNvSpPr>
          <p:nvPr userDrawn="1"/>
        </p:nvSpPr>
        <p:spPr>
          <a:xfrm>
            <a:off x="843998" y="4241998"/>
            <a:ext cx="4579339" cy="1516522"/>
          </a:xfrm>
          <a:prstGeom prst="rect">
            <a:avLst/>
          </a:prstGeom>
        </p:spPr>
        <p:txBody>
          <a:bodyPr lIns="0" tIns="0" rIns="0" bIns="0" anchor="t">
            <a:normAutofit/>
          </a:bodyPr>
          <a:lst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a:lstStyle>
          <a:p>
            <a:r>
              <a:rPr lang="en-US" b="1" i="0">
                <a:solidFill>
                  <a:schemeClr val="accent3"/>
                </a:solidFill>
                <a:latin typeface="Albert Sans" pitchFamily="2" charset="77"/>
                <a:ea typeface="Verdana" panose="020B0604030504040204" pitchFamily="34" charset="0"/>
                <a:cs typeface="Verdana" panose="020B0604030504040204" pitchFamily="34" charset="0"/>
              </a:rPr>
              <a:t>Click to edit Master title style</a:t>
            </a:r>
          </a:p>
        </p:txBody>
      </p:sp>
      <p:sp>
        <p:nvSpPr>
          <p:cNvPr id="4" name="Content Placeholder 7">
            <a:extLst>
              <a:ext uri="{FF2B5EF4-FFF2-40B4-BE49-F238E27FC236}">
                <a16:creationId xmlns:a16="http://schemas.microsoft.com/office/drawing/2014/main" id="{6B0859F3-D15F-5EAB-C96D-D3280A8183B4}"/>
              </a:ext>
            </a:extLst>
          </p:cNvPr>
          <p:cNvSpPr>
            <a:spLocks noGrp="1"/>
          </p:cNvSpPr>
          <p:nvPr>
            <p:ph sz="quarter" idx="14"/>
          </p:nvPr>
        </p:nvSpPr>
        <p:spPr>
          <a:xfrm>
            <a:off x="5691351" y="4241378"/>
            <a:ext cx="5651393" cy="1516522"/>
          </a:xfrm>
          <a:prstGeom prst="rect">
            <a:avLst/>
          </a:prstGeom>
        </p:spPr>
        <p:txBody>
          <a:bodyPr lIns="0" tIns="0" rIns="0" bIns="0">
            <a:noAutofit/>
          </a:bodyPr>
          <a:lstStyle>
            <a:lvl1pPr marL="0" indent="0">
              <a:buFont typeface="Arial" panose="020B0604020202020204" pitchFamily="34" charset="0"/>
              <a:buNone/>
              <a:defRPr sz="1400">
                <a:latin typeface="Albert Sans" pitchFamily="2" charset="77"/>
                <a:ea typeface="Verdana" panose="020B0604030504040204" pitchFamily="34" charset="0"/>
                <a:cs typeface="Verdana" panose="020B0604030504040204" pitchFamily="34" charset="0"/>
              </a:defRPr>
            </a:lvl1pPr>
            <a:lvl2pPr marL="228600" indent="0">
              <a:buFont typeface="Arial" panose="020B0604020202020204" pitchFamily="34" charset="0"/>
              <a:buNone/>
              <a:defRPr sz="1200">
                <a:latin typeface="Albert Sans" pitchFamily="2" charset="77"/>
                <a:ea typeface="Verdana" panose="020B0604030504040204" pitchFamily="34" charset="0"/>
                <a:cs typeface="Verdana" panose="020B0604030504040204" pitchFamily="34" charset="0"/>
              </a:defRPr>
            </a:lvl2pPr>
            <a:lvl3pPr marL="457200" indent="0">
              <a:buFont typeface="Arial" panose="020B0604020202020204" pitchFamily="34" charset="0"/>
              <a:buNone/>
              <a:defRPr sz="1100">
                <a:latin typeface="Albert Sans" pitchFamily="2" charset="77"/>
                <a:ea typeface="Verdana" panose="020B0604030504040204" pitchFamily="34" charset="0"/>
                <a:cs typeface="Verdana" panose="020B0604030504040204" pitchFamily="34" charset="0"/>
              </a:defRPr>
            </a:lvl3pPr>
            <a:lvl4pPr marL="685800" indent="0">
              <a:buFont typeface="Arial" panose="020B0604020202020204" pitchFamily="34" charset="0"/>
              <a:buNone/>
              <a:defRPr sz="1050">
                <a:latin typeface="Albert Sans" pitchFamily="2" charset="77"/>
                <a:ea typeface="Verdana" panose="020B0604030504040204" pitchFamily="34" charset="0"/>
                <a:cs typeface="Verdana" panose="020B0604030504040204" pitchFamily="34" charset="0"/>
              </a:defRPr>
            </a:lvl4pPr>
            <a:lvl5pPr marL="914400" indent="0">
              <a:buFont typeface="Arial" panose="020B0604020202020204" pitchFamily="34" charset="0"/>
              <a:buNone/>
              <a:defRPr sz="1000">
                <a:latin typeface="Albert Sans" pitchFamily="2" charset="77"/>
                <a:ea typeface="Verdana" panose="020B0604030504040204" pitchFamily="34" charset="0"/>
                <a:cs typeface="Verdana" panose="020B060403050404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0">
            <a:extLst>
              <a:ext uri="{FF2B5EF4-FFF2-40B4-BE49-F238E27FC236}">
                <a16:creationId xmlns:a16="http://schemas.microsoft.com/office/drawing/2014/main" id="{ACD8AA77-0BCE-D574-7EE8-F7F5537BA5B9}"/>
              </a:ext>
              <a:ext uri="{C183D7F6-B498-43B3-948B-1728B52AA6E4}">
                <adec:decorative xmlns:adec="http://schemas.microsoft.com/office/drawing/2017/decorative" val="0"/>
              </a:ext>
            </a:extLst>
          </p:cNvPr>
          <p:cNvSpPr>
            <a:spLocks noGrp="1"/>
          </p:cNvSpPr>
          <p:nvPr>
            <p:ph type="pic" sz="quarter" idx="13"/>
          </p:nvPr>
        </p:nvSpPr>
        <p:spPr>
          <a:xfrm>
            <a:off x="843999" y="890931"/>
            <a:ext cx="10504001" cy="3108710"/>
          </a:xfrm>
          <a:prstGeom prst="rect">
            <a:avLst/>
          </a:prstGeom>
        </p:spPr>
        <p:txBody>
          <a:bodyPr/>
          <a:lstStyle>
            <a:lvl1pPr>
              <a:defRPr>
                <a:latin typeface="Albert Sans" pitchFamily="2" charset="77"/>
                <a:ea typeface="Verdana" panose="020B0604030504040204" pitchFamily="34" charset="0"/>
                <a:cs typeface="Verdana" panose="020B0604030504040204" pitchFamily="34" charset="0"/>
              </a:defRPr>
            </a:lvl1pPr>
          </a:lstStyle>
          <a:p>
            <a:endParaRPr lang="en-US" dirty="0"/>
          </a:p>
        </p:txBody>
      </p:sp>
    </p:spTree>
    <p:extLst>
      <p:ext uri="{BB962C8B-B14F-4D97-AF65-F5344CB8AC3E}">
        <p14:creationId xmlns:p14="http://schemas.microsoft.com/office/powerpoint/2010/main" val="1533521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idos 14">
    <p:spTree>
      <p:nvGrpSpPr>
        <p:cNvPr id="1" name=""/>
        <p:cNvGrpSpPr/>
        <p:nvPr/>
      </p:nvGrpSpPr>
      <p:grpSpPr>
        <a:xfrm>
          <a:off x="0" y="0"/>
          <a:ext cx="0" cy="0"/>
          <a:chOff x="0" y="0"/>
          <a:chExt cx="0" cy="0"/>
        </a:xfrm>
      </p:grpSpPr>
      <p:sp>
        <p:nvSpPr>
          <p:cNvPr id="3" name="Rectangle 6">
            <a:extLst>
              <a:ext uri="{FF2B5EF4-FFF2-40B4-BE49-F238E27FC236}">
                <a16:creationId xmlns:a16="http://schemas.microsoft.com/office/drawing/2014/main" id="{000437C7-DB20-2E5E-81D1-0094A9498636}"/>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i="0">
              <a:latin typeface="Albert Sans" pitchFamily="2" charset="77"/>
            </a:endParaRPr>
          </a:p>
        </p:txBody>
      </p:sp>
      <p:sp>
        <p:nvSpPr>
          <p:cNvPr id="4" name="Title 1">
            <a:extLst>
              <a:ext uri="{FF2B5EF4-FFF2-40B4-BE49-F238E27FC236}">
                <a16:creationId xmlns:a16="http://schemas.microsoft.com/office/drawing/2014/main" id="{E59D3FB9-5A2F-8894-2AC8-F298D4703143}"/>
              </a:ext>
            </a:extLst>
          </p:cNvPr>
          <p:cNvSpPr>
            <a:spLocks noGrp="1"/>
          </p:cNvSpPr>
          <p:nvPr>
            <p:ph type="ctrTitle" hasCustomPrompt="1"/>
          </p:nvPr>
        </p:nvSpPr>
        <p:spPr>
          <a:xfrm>
            <a:off x="1499616" y="1344168"/>
            <a:ext cx="7751262" cy="3291840"/>
          </a:xfrm>
          <a:prstGeom prst="rect">
            <a:avLst/>
          </a:prstGeom>
        </p:spPr>
        <p:txBody>
          <a:bodyPr lIns="0" tIns="0" rIns="0" bIns="0" anchor="ctr">
            <a:noAutofit/>
          </a:bodyPr>
          <a:lstStyle>
            <a:lvl1pPr algn="l">
              <a:lnSpc>
                <a:spcPct val="100000"/>
              </a:lnSpc>
              <a:defRPr sz="4000" b="1">
                <a:solidFill>
                  <a:schemeClr val="bg1"/>
                </a:solidFill>
                <a:latin typeface="Albert Sans" pitchFamily="2" charset="77"/>
                <a:ea typeface="Verdana" panose="020B0604030504040204" pitchFamily="34" charset="0"/>
                <a:cs typeface="Verdana" panose="020B0604030504040204" pitchFamily="34" charset="0"/>
              </a:defRPr>
            </a:lvl1pPr>
          </a:lstStyle>
          <a:p>
            <a:r>
              <a:rPr lang="en-US" dirty="0"/>
              <a:t>Click to edit Quote</a:t>
            </a:r>
          </a:p>
        </p:txBody>
      </p:sp>
      <p:sp>
        <p:nvSpPr>
          <p:cNvPr id="5" name="Subtitle 2">
            <a:extLst>
              <a:ext uri="{FF2B5EF4-FFF2-40B4-BE49-F238E27FC236}">
                <a16:creationId xmlns:a16="http://schemas.microsoft.com/office/drawing/2014/main" id="{A01DCA81-3AC4-0915-0BC4-7640D2BC4308}"/>
              </a:ext>
            </a:extLst>
          </p:cNvPr>
          <p:cNvSpPr>
            <a:spLocks noGrp="1"/>
          </p:cNvSpPr>
          <p:nvPr>
            <p:ph type="subTitle" idx="1" hasCustomPrompt="1"/>
          </p:nvPr>
        </p:nvSpPr>
        <p:spPr>
          <a:xfrm>
            <a:off x="1499616" y="5349240"/>
            <a:ext cx="7751262" cy="466344"/>
          </a:xfrm>
          <a:prstGeom prst="rect">
            <a:avLst/>
          </a:prstGeom>
        </p:spPr>
        <p:txBody>
          <a:bodyPr lIns="0" tIns="0" rIns="0" bIns="0" anchor="ctr">
            <a:noAutofit/>
          </a:bodyPr>
          <a:lstStyle>
            <a:lvl1pPr marL="0" indent="0" algn="l">
              <a:buNone/>
              <a:defRPr sz="2200" b="1">
                <a:solidFill>
                  <a:schemeClr val="bg1"/>
                </a:solidFill>
                <a:latin typeface="Albert Sans" pitchFamily="2" charset="77"/>
                <a:ea typeface="Verdana" panose="020B0604030504040204" pitchFamily="34" charset="0"/>
                <a:cs typeface="Verdana" panose="020B060403050404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pic>
        <p:nvPicPr>
          <p:cNvPr id="6" name="Picture 5">
            <a:extLst>
              <a:ext uri="{FF2B5EF4-FFF2-40B4-BE49-F238E27FC236}">
                <a16:creationId xmlns:a16="http://schemas.microsoft.com/office/drawing/2014/main" id="{CFF41778-659F-4946-9738-A85C3DBF21F3}"/>
              </a:ext>
            </a:extLst>
          </p:cNvPr>
          <p:cNvPicPr>
            <a:picLocks noChangeAspect="1"/>
          </p:cNvPicPr>
          <p:nvPr userDrawn="1"/>
        </p:nvPicPr>
        <p:blipFill>
          <a:blip r:embed="rId2"/>
          <a:stretch>
            <a:fillRect/>
          </a:stretch>
        </p:blipFill>
        <p:spPr>
          <a:xfrm rot="5400000" flipH="1">
            <a:off x="10392357" y="5058357"/>
            <a:ext cx="1799643" cy="1799643"/>
          </a:xfrm>
          <a:prstGeom prst="rect">
            <a:avLst/>
          </a:prstGeom>
        </p:spPr>
      </p:pic>
      <p:sp>
        <p:nvSpPr>
          <p:cNvPr id="7" name="Right Triangle 6">
            <a:extLst>
              <a:ext uri="{FF2B5EF4-FFF2-40B4-BE49-F238E27FC236}">
                <a16:creationId xmlns:a16="http://schemas.microsoft.com/office/drawing/2014/main" id="{EDD6802C-6FC5-AAB0-C41C-BD08A3D951C3}"/>
              </a:ext>
            </a:extLst>
          </p:cNvPr>
          <p:cNvSpPr/>
          <p:nvPr userDrawn="1"/>
        </p:nvSpPr>
        <p:spPr>
          <a:xfrm rot="16200000">
            <a:off x="8592713" y="5058356"/>
            <a:ext cx="1799644" cy="1799644"/>
          </a:xfrm>
          <a:prstGeom prst="rtTriangle">
            <a:avLst/>
          </a:prstGeom>
          <a:solidFill>
            <a:srgbClr val="34BC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A9B0B27D-501C-A092-E332-B6014D51C6A4}"/>
              </a:ext>
            </a:extLst>
          </p:cNvPr>
          <p:cNvSpPr/>
          <p:nvPr userDrawn="1"/>
        </p:nvSpPr>
        <p:spPr>
          <a:xfrm>
            <a:off x="10248567" y="3114921"/>
            <a:ext cx="1943433" cy="1943433"/>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98719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idos 15">
    <p:spTree>
      <p:nvGrpSpPr>
        <p:cNvPr id="1" name=""/>
        <p:cNvGrpSpPr/>
        <p:nvPr/>
      </p:nvGrpSpPr>
      <p:grpSpPr>
        <a:xfrm>
          <a:off x="0" y="0"/>
          <a:ext cx="0" cy="0"/>
          <a:chOff x="0" y="0"/>
          <a:chExt cx="0" cy="0"/>
        </a:xfrm>
      </p:grpSpPr>
      <p:sp>
        <p:nvSpPr>
          <p:cNvPr id="4" name="Text Placeholder 8">
            <a:extLst>
              <a:ext uri="{FF2B5EF4-FFF2-40B4-BE49-F238E27FC236}">
                <a16:creationId xmlns:a16="http://schemas.microsoft.com/office/drawing/2014/main" id="{520522FE-DB5C-9E25-AE50-8213850CC260}"/>
              </a:ext>
            </a:extLst>
          </p:cNvPr>
          <p:cNvSpPr>
            <a:spLocks noGrp="1"/>
          </p:cNvSpPr>
          <p:nvPr>
            <p:ph type="body" sz="quarter" idx="13"/>
          </p:nvPr>
        </p:nvSpPr>
        <p:spPr>
          <a:xfrm>
            <a:off x="838200" y="2147456"/>
            <a:ext cx="5181600" cy="3545774"/>
          </a:xfrm>
          <a:prstGeom prst="rect">
            <a:avLst/>
          </a:prstGeom>
        </p:spPr>
        <p:txBody>
          <a:bodyPr lIns="0" tIns="0" rIns="0" bIns="0">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457200" indent="0">
              <a:buNone/>
              <a:defRPr sz="1200">
                <a:latin typeface="Albert Sans" pitchFamily="2" charset="77"/>
                <a:ea typeface="Verdana" panose="020B0604030504040204" pitchFamily="34" charset="0"/>
                <a:cs typeface="Verdana" panose="020B0604030504040204" pitchFamily="34" charset="0"/>
              </a:defRPr>
            </a:lvl2pPr>
            <a:lvl3pPr marL="914400" indent="0">
              <a:buNone/>
              <a:defRPr sz="1100">
                <a:latin typeface="Albert Sans" pitchFamily="2" charset="77"/>
                <a:ea typeface="Verdana" panose="020B0604030504040204" pitchFamily="34" charset="0"/>
                <a:cs typeface="Verdana" panose="020B0604030504040204" pitchFamily="34" charset="0"/>
              </a:defRPr>
            </a:lvl3pPr>
            <a:lvl4pPr marL="1371600" indent="0">
              <a:buNone/>
              <a:defRPr sz="1050">
                <a:latin typeface="Albert Sans" pitchFamily="2" charset="77"/>
                <a:ea typeface="Verdana" panose="020B0604030504040204" pitchFamily="34" charset="0"/>
                <a:cs typeface="Verdana" panose="020B0604030504040204" pitchFamily="34" charset="0"/>
              </a:defRPr>
            </a:lvl4pPr>
            <a:lvl5pPr marL="1828800" indent="0">
              <a:buNone/>
              <a:defRPr sz="1050">
                <a:latin typeface="Albert Sans" pitchFamily="2" charset="77"/>
                <a:ea typeface="Verdana" panose="020B0604030504040204" pitchFamily="34" charset="0"/>
                <a:cs typeface="Verdana" panose="020B060403050404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10">
            <a:extLst>
              <a:ext uri="{FF2B5EF4-FFF2-40B4-BE49-F238E27FC236}">
                <a16:creationId xmlns:a16="http://schemas.microsoft.com/office/drawing/2014/main" id="{42420559-5246-E749-B691-35BF8FF670A5}"/>
              </a:ext>
            </a:extLst>
          </p:cNvPr>
          <p:cNvSpPr>
            <a:spLocks noGrp="1"/>
          </p:cNvSpPr>
          <p:nvPr>
            <p:ph type="body" sz="quarter" idx="14"/>
          </p:nvPr>
        </p:nvSpPr>
        <p:spPr>
          <a:xfrm>
            <a:off x="6172200" y="2147456"/>
            <a:ext cx="5181600" cy="3545774"/>
          </a:xfrm>
          <a:prstGeom prst="rect">
            <a:avLst/>
          </a:prstGeom>
        </p:spPr>
        <p:txBody>
          <a:bodyPr lIns="0" tIns="0" rIns="0" bIns="0">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457200" indent="0">
              <a:buNone/>
              <a:defRPr sz="1200">
                <a:latin typeface="Albert Sans" pitchFamily="2" charset="77"/>
                <a:ea typeface="Verdana" panose="020B0604030504040204" pitchFamily="34" charset="0"/>
                <a:cs typeface="Verdana" panose="020B0604030504040204" pitchFamily="34" charset="0"/>
              </a:defRPr>
            </a:lvl2pPr>
            <a:lvl3pPr marL="914400" indent="0">
              <a:buNone/>
              <a:defRPr sz="1100">
                <a:latin typeface="Albert Sans" pitchFamily="2" charset="77"/>
                <a:ea typeface="Verdana" panose="020B0604030504040204" pitchFamily="34" charset="0"/>
                <a:cs typeface="Verdana" panose="020B0604030504040204" pitchFamily="34" charset="0"/>
              </a:defRPr>
            </a:lvl3pPr>
            <a:lvl4pPr marL="1371600" indent="0">
              <a:buNone/>
              <a:defRPr sz="1050">
                <a:latin typeface="Albert Sans" pitchFamily="2" charset="77"/>
                <a:ea typeface="Verdana" panose="020B0604030504040204" pitchFamily="34" charset="0"/>
                <a:cs typeface="Verdana" panose="020B0604030504040204" pitchFamily="34" charset="0"/>
              </a:defRPr>
            </a:lvl4pPr>
            <a:lvl5pPr marL="1828800" indent="0">
              <a:buNone/>
              <a:defRPr sz="1050">
                <a:latin typeface="Albert Sans" pitchFamily="2" charset="77"/>
                <a:ea typeface="Verdana" panose="020B0604030504040204" pitchFamily="34" charset="0"/>
                <a:cs typeface="Verdana" panose="020B060403050404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reeform 10">
            <a:extLst>
              <a:ext uri="{FF2B5EF4-FFF2-40B4-BE49-F238E27FC236}">
                <a16:creationId xmlns:a16="http://schemas.microsoft.com/office/drawing/2014/main" id="{8ADA7340-DE75-1F58-53FB-590812188820}"/>
              </a:ext>
              <a:ext uri="{C183D7F6-B498-43B3-948B-1728B52AA6E4}">
                <adec:decorative xmlns:adec="http://schemas.microsoft.com/office/drawing/2017/decorative" val="1"/>
              </a:ext>
            </a:extLst>
          </p:cNvPr>
          <p:cNvSpPr/>
          <p:nvPr userDrawn="1"/>
        </p:nvSpPr>
        <p:spPr>
          <a:xfrm rot="5400000">
            <a:off x="10616942" y="4451022"/>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
        <p:nvSpPr>
          <p:cNvPr id="8" name="Title 1">
            <a:extLst>
              <a:ext uri="{FF2B5EF4-FFF2-40B4-BE49-F238E27FC236}">
                <a16:creationId xmlns:a16="http://schemas.microsoft.com/office/drawing/2014/main" id="{B101F493-6FE1-8588-629E-9B5F9F32CE99}"/>
              </a:ext>
            </a:extLst>
          </p:cNvPr>
          <p:cNvSpPr>
            <a:spLocks noGrp="1"/>
          </p:cNvSpPr>
          <p:nvPr>
            <p:ph type="title"/>
          </p:nvPr>
        </p:nvSpPr>
        <p:spPr>
          <a:xfrm>
            <a:off x="844000" y="389531"/>
            <a:ext cx="10504000" cy="1132258"/>
          </a:xfrm>
          <a:prstGeom prst="rect">
            <a:avLst/>
          </a:prstGeom>
        </p:spPr>
        <p:txBody>
          <a:bodyPr lIns="0" tIns="0" rIns="0" bIns="0" anchor="ctr">
            <a:noAutofit/>
          </a:bodyPr>
          <a:lstStyle>
            <a:lvl1pPr algn="l">
              <a:defRPr sz="3600" b="1" i="0" baseline="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
        <p:nvSpPr>
          <p:cNvPr id="9" name="Freeform 10">
            <a:extLst>
              <a:ext uri="{FF2B5EF4-FFF2-40B4-BE49-F238E27FC236}">
                <a16:creationId xmlns:a16="http://schemas.microsoft.com/office/drawing/2014/main" id="{E9DD8D92-6D8E-97DF-3A80-F3CA06106FA4}"/>
              </a:ext>
              <a:ext uri="{C183D7F6-B498-43B3-948B-1728B52AA6E4}">
                <adec:decorative xmlns:adec="http://schemas.microsoft.com/office/drawing/2017/decorative" val="1"/>
              </a:ext>
            </a:extLst>
          </p:cNvPr>
          <p:cNvSpPr/>
          <p:nvPr userDrawn="1"/>
        </p:nvSpPr>
        <p:spPr>
          <a:xfrm rot="16200000">
            <a:off x="-265301" y="599970"/>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Tree>
    <p:extLst>
      <p:ext uri="{BB962C8B-B14F-4D97-AF65-F5344CB8AC3E}">
        <p14:creationId xmlns:p14="http://schemas.microsoft.com/office/powerpoint/2010/main" val="32838457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ontenidos 15">
    <p:spTree>
      <p:nvGrpSpPr>
        <p:cNvPr id="1" name=""/>
        <p:cNvGrpSpPr/>
        <p:nvPr/>
      </p:nvGrpSpPr>
      <p:grpSpPr>
        <a:xfrm>
          <a:off x="0" y="0"/>
          <a:ext cx="0" cy="0"/>
          <a:chOff x="0" y="0"/>
          <a:chExt cx="0" cy="0"/>
        </a:xfrm>
      </p:grpSpPr>
      <p:sp>
        <p:nvSpPr>
          <p:cNvPr id="6" name="Freeform 10">
            <a:extLst>
              <a:ext uri="{FF2B5EF4-FFF2-40B4-BE49-F238E27FC236}">
                <a16:creationId xmlns:a16="http://schemas.microsoft.com/office/drawing/2014/main" id="{8ADA7340-DE75-1F58-53FB-590812188820}"/>
              </a:ext>
              <a:ext uri="{C183D7F6-B498-43B3-948B-1728B52AA6E4}">
                <adec:decorative xmlns:adec="http://schemas.microsoft.com/office/drawing/2017/decorative" val="1"/>
              </a:ext>
            </a:extLst>
          </p:cNvPr>
          <p:cNvSpPr/>
          <p:nvPr userDrawn="1"/>
        </p:nvSpPr>
        <p:spPr>
          <a:xfrm rot="5400000">
            <a:off x="10616942" y="4451022"/>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
        <p:nvSpPr>
          <p:cNvPr id="8" name="Title 1">
            <a:extLst>
              <a:ext uri="{FF2B5EF4-FFF2-40B4-BE49-F238E27FC236}">
                <a16:creationId xmlns:a16="http://schemas.microsoft.com/office/drawing/2014/main" id="{B101F493-6FE1-8588-629E-9B5F9F32CE99}"/>
              </a:ext>
            </a:extLst>
          </p:cNvPr>
          <p:cNvSpPr>
            <a:spLocks noGrp="1"/>
          </p:cNvSpPr>
          <p:nvPr>
            <p:ph type="title"/>
          </p:nvPr>
        </p:nvSpPr>
        <p:spPr>
          <a:xfrm>
            <a:off x="844000" y="389531"/>
            <a:ext cx="10504000" cy="1132258"/>
          </a:xfrm>
          <a:prstGeom prst="rect">
            <a:avLst/>
          </a:prstGeom>
        </p:spPr>
        <p:txBody>
          <a:bodyPr lIns="0" tIns="0" rIns="0" bIns="0" anchor="ctr">
            <a:noAutofit/>
          </a:bodyPr>
          <a:lstStyle>
            <a:lvl1pPr algn="l">
              <a:defRPr sz="3600" b="1" i="0" baseline="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
        <p:nvSpPr>
          <p:cNvPr id="9" name="Freeform 10">
            <a:extLst>
              <a:ext uri="{FF2B5EF4-FFF2-40B4-BE49-F238E27FC236}">
                <a16:creationId xmlns:a16="http://schemas.microsoft.com/office/drawing/2014/main" id="{E9DD8D92-6D8E-97DF-3A80-F3CA06106FA4}"/>
              </a:ext>
              <a:ext uri="{C183D7F6-B498-43B3-948B-1728B52AA6E4}">
                <adec:decorative xmlns:adec="http://schemas.microsoft.com/office/drawing/2017/decorative" val="1"/>
              </a:ext>
            </a:extLst>
          </p:cNvPr>
          <p:cNvSpPr/>
          <p:nvPr userDrawn="1"/>
        </p:nvSpPr>
        <p:spPr>
          <a:xfrm rot="16200000">
            <a:off x="-265301" y="599970"/>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Tree>
    <p:extLst>
      <p:ext uri="{BB962C8B-B14F-4D97-AF65-F5344CB8AC3E}">
        <p14:creationId xmlns:p14="http://schemas.microsoft.com/office/powerpoint/2010/main" val="10283616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idos 16">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D6E16973-5B00-4DA4-5955-2D59EBB6C42B}"/>
              </a:ext>
            </a:extLst>
          </p:cNvPr>
          <p:cNvSpPr>
            <a:spLocks noGrp="1"/>
          </p:cNvSpPr>
          <p:nvPr>
            <p:ph type="body" idx="1"/>
          </p:nvPr>
        </p:nvSpPr>
        <p:spPr>
          <a:xfrm>
            <a:off x="844000" y="2371535"/>
            <a:ext cx="5157787" cy="559834"/>
          </a:xfrm>
          <a:prstGeom prst="rect">
            <a:avLst/>
          </a:prstGeom>
        </p:spPr>
        <p:txBody>
          <a:bodyPr lIns="0" tIns="0" rIns="0" bIns="0" anchor="b">
            <a:noAutofit/>
          </a:bodyPr>
          <a:lstStyle>
            <a:lvl1pPr marL="0" indent="0">
              <a:lnSpc>
                <a:spcPct val="90000"/>
              </a:lnSpc>
              <a:buNone/>
              <a:defRPr sz="2000" b="1" cap="all" baseline="0">
                <a:latin typeface="Albert Sans" pitchFamily="2" charset="77"/>
                <a:ea typeface="Verdana" panose="020B0604030504040204" pitchFamily="34" charset="0"/>
                <a:cs typeface="Verdana" panose="020B060403050404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10">
            <a:extLst>
              <a:ext uri="{FF2B5EF4-FFF2-40B4-BE49-F238E27FC236}">
                <a16:creationId xmlns:a16="http://schemas.microsoft.com/office/drawing/2014/main" id="{CF808C1D-AF43-2785-4915-AB0FDDFF8762}"/>
              </a:ext>
            </a:extLst>
          </p:cNvPr>
          <p:cNvSpPr>
            <a:spLocks noGrp="1"/>
          </p:cNvSpPr>
          <p:nvPr>
            <p:ph type="body" sz="quarter" idx="13"/>
          </p:nvPr>
        </p:nvSpPr>
        <p:spPr>
          <a:xfrm>
            <a:off x="844000" y="3073401"/>
            <a:ext cx="5157788" cy="2846571"/>
          </a:xfrm>
          <a:prstGeom prst="rect">
            <a:avLst/>
          </a:prstGeom>
        </p:spPr>
        <p:txBody>
          <a:bodyPr lIns="0" tIns="0" rIns="0" bIns="0">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457200" indent="0">
              <a:buNone/>
              <a:defRPr sz="1200">
                <a:latin typeface="Albert Sans" pitchFamily="2" charset="77"/>
                <a:ea typeface="Verdana" panose="020B0604030504040204" pitchFamily="34" charset="0"/>
                <a:cs typeface="Verdana" panose="020B0604030504040204" pitchFamily="34" charset="0"/>
              </a:defRPr>
            </a:lvl2pPr>
            <a:lvl3pPr marL="914400" indent="0">
              <a:buNone/>
              <a:defRPr sz="1100">
                <a:latin typeface="Albert Sans" pitchFamily="2" charset="77"/>
                <a:ea typeface="Verdana" panose="020B0604030504040204" pitchFamily="34" charset="0"/>
                <a:cs typeface="Verdana" panose="020B0604030504040204" pitchFamily="34" charset="0"/>
              </a:defRPr>
            </a:lvl3pPr>
            <a:lvl4pPr marL="1371600" indent="0">
              <a:buNone/>
              <a:defRPr sz="1050">
                <a:latin typeface="Albert Sans" pitchFamily="2" charset="77"/>
                <a:ea typeface="Verdana" panose="020B0604030504040204" pitchFamily="34" charset="0"/>
                <a:cs typeface="Verdana" panose="020B0604030504040204" pitchFamily="34" charset="0"/>
              </a:defRPr>
            </a:lvl4pPr>
            <a:lvl5pPr marL="1828800" indent="0">
              <a:buNone/>
              <a:defRPr sz="1050">
                <a:latin typeface="Albert Sans" pitchFamily="2" charset="77"/>
                <a:ea typeface="Verdana" panose="020B0604030504040204" pitchFamily="34" charset="0"/>
                <a:cs typeface="Verdana" panose="020B060403050404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4">
            <a:extLst>
              <a:ext uri="{FF2B5EF4-FFF2-40B4-BE49-F238E27FC236}">
                <a16:creationId xmlns:a16="http://schemas.microsoft.com/office/drawing/2014/main" id="{10C5CF83-1AC7-405A-14AA-CAD9E5794873}"/>
              </a:ext>
            </a:extLst>
          </p:cNvPr>
          <p:cNvSpPr>
            <a:spLocks noGrp="1"/>
          </p:cNvSpPr>
          <p:nvPr>
            <p:ph type="body" sz="quarter" idx="3"/>
          </p:nvPr>
        </p:nvSpPr>
        <p:spPr>
          <a:xfrm>
            <a:off x="6164812" y="2371535"/>
            <a:ext cx="5183188" cy="559834"/>
          </a:xfrm>
          <a:prstGeom prst="rect">
            <a:avLst/>
          </a:prstGeom>
        </p:spPr>
        <p:txBody>
          <a:bodyPr lIns="0" tIns="0" rIns="0" bIns="0" anchor="b">
            <a:noAutofit/>
          </a:bodyPr>
          <a:lstStyle>
            <a:lvl1pPr marL="0" indent="0">
              <a:lnSpc>
                <a:spcPct val="90000"/>
              </a:lnSpc>
              <a:buNone/>
              <a:defRPr sz="2000" b="1" cap="all" baseline="0">
                <a:latin typeface="Albert Sans" pitchFamily="2" charset="77"/>
                <a:ea typeface="Verdana" panose="020B0604030504040204" pitchFamily="34" charset="0"/>
                <a:cs typeface="Verdana" panose="020B060403050404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Text Placeholder 12">
            <a:extLst>
              <a:ext uri="{FF2B5EF4-FFF2-40B4-BE49-F238E27FC236}">
                <a16:creationId xmlns:a16="http://schemas.microsoft.com/office/drawing/2014/main" id="{4D28A984-1432-2D32-9E19-2F6D05D04BFE}"/>
              </a:ext>
            </a:extLst>
          </p:cNvPr>
          <p:cNvSpPr>
            <a:spLocks noGrp="1"/>
          </p:cNvSpPr>
          <p:nvPr>
            <p:ph type="body" sz="quarter" idx="14"/>
          </p:nvPr>
        </p:nvSpPr>
        <p:spPr>
          <a:xfrm>
            <a:off x="6164812" y="3073401"/>
            <a:ext cx="5183188" cy="2846571"/>
          </a:xfrm>
          <a:prstGeom prst="rect">
            <a:avLst/>
          </a:prstGeom>
        </p:spPr>
        <p:txBody>
          <a:bodyPr lIns="0" tIns="0" rIns="0" bIns="0">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457200" indent="0">
              <a:buNone/>
              <a:defRPr sz="1200">
                <a:latin typeface="Albert Sans" pitchFamily="2" charset="77"/>
                <a:ea typeface="Verdana" panose="020B0604030504040204" pitchFamily="34" charset="0"/>
                <a:cs typeface="Verdana" panose="020B0604030504040204" pitchFamily="34" charset="0"/>
              </a:defRPr>
            </a:lvl2pPr>
            <a:lvl3pPr marL="914400" indent="0">
              <a:buNone/>
              <a:defRPr sz="1100">
                <a:latin typeface="Albert Sans" pitchFamily="2" charset="77"/>
                <a:ea typeface="Verdana" panose="020B0604030504040204" pitchFamily="34" charset="0"/>
                <a:cs typeface="Verdana" panose="020B0604030504040204" pitchFamily="34" charset="0"/>
              </a:defRPr>
            </a:lvl3pPr>
            <a:lvl4pPr marL="1371600" indent="0">
              <a:buNone/>
              <a:defRPr sz="1050">
                <a:latin typeface="Albert Sans" pitchFamily="2" charset="77"/>
                <a:ea typeface="Verdana" panose="020B0604030504040204" pitchFamily="34" charset="0"/>
                <a:cs typeface="Verdana" panose="020B0604030504040204" pitchFamily="34" charset="0"/>
              </a:defRPr>
            </a:lvl4pPr>
            <a:lvl5pPr marL="1828800" indent="0">
              <a:buNone/>
              <a:defRPr sz="1050">
                <a:latin typeface="Albert Sans" pitchFamily="2" charset="77"/>
                <a:ea typeface="Verdana" panose="020B0604030504040204" pitchFamily="34" charset="0"/>
                <a:cs typeface="Verdana" panose="020B060403050404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reeform 10">
            <a:extLst>
              <a:ext uri="{FF2B5EF4-FFF2-40B4-BE49-F238E27FC236}">
                <a16:creationId xmlns:a16="http://schemas.microsoft.com/office/drawing/2014/main" id="{5F565962-3714-83D6-1BFD-B46427DED5B9}"/>
              </a:ext>
              <a:ext uri="{C183D7F6-B498-43B3-948B-1728B52AA6E4}">
                <adec:decorative xmlns:adec="http://schemas.microsoft.com/office/drawing/2017/decorative" val="1"/>
              </a:ext>
            </a:extLst>
          </p:cNvPr>
          <p:cNvSpPr/>
          <p:nvPr userDrawn="1"/>
        </p:nvSpPr>
        <p:spPr>
          <a:xfrm rot="16200000">
            <a:off x="10489325" y="-2"/>
            <a:ext cx="1282263" cy="1282263"/>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
        <p:nvSpPr>
          <p:cNvPr id="9" name="Title 1">
            <a:extLst>
              <a:ext uri="{FF2B5EF4-FFF2-40B4-BE49-F238E27FC236}">
                <a16:creationId xmlns:a16="http://schemas.microsoft.com/office/drawing/2014/main" id="{151327BC-6B60-1777-3614-9DF25273FFB5}"/>
              </a:ext>
            </a:extLst>
          </p:cNvPr>
          <p:cNvSpPr>
            <a:spLocks noGrp="1"/>
          </p:cNvSpPr>
          <p:nvPr>
            <p:ph type="title"/>
          </p:nvPr>
        </p:nvSpPr>
        <p:spPr>
          <a:xfrm>
            <a:off x="844000" y="389531"/>
            <a:ext cx="9118147" cy="1132258"/>
          </a:xfrm>
          <a:prstGeom prst="rect">
            <a:avLst/>
          </a:prstGeom>
        </p:spPr>
        <p:txBody>
          <a:bodyPr lIns="0" tIns="0" rIns="0" bIns="0" anchor="ctr">
            <a:noAutofit/>
          </a:bodyPr>
          <a:lstStyle>
            <a:lvl1pPr algn="l">
              <a:defRPr sz="3600" b="1" i="0" baseline="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
        <p:nvSpPr>
          <p:cNvPr id="10" name="Freeform 10">
            <a:extLst>
              <a:ext uri="{FF2B5EF4-FFF2-40B4-BE49-F238E27FC236}">
                <a16:creationId xmlns:a16="http://schemas.microsoft.com/office/drawing/2014/main" id="{968FF500-73C8-68D3-467C-8098BE1DF7C2}"/>
              </a:ext>
              <a:ext uri="{C183D7F6-B498-43B3-948B-1728B52AA6E4}">
                <adec:decorative xmlns:adec="http://schemas.microsoft.com/office/drawing/2017/decorative" val="1"/>
              </a:ext>
            </a:extLst>
          </p:cNvPr>
          <p:cNvSpPr/>
          <p:nvPr userDrawn="1"/>
        </p:nvSpPr>
        <p:spPr>
          <a:xfrm rot="16200000">
            <a:off x="-265301" y="599970"/>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Tree>
    <p:extLst>
      <p:ext uri="{BB962C8B-B14F-4D97-AF65-F5344CB8AC3E}">
        <p14:creationId xmlns:p14="http://schemas.microsoft.com/office/powerpoint/2010/main" val="28274113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idos 19">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C169094B-803B-8651-1F6F-5F75C05AF93D}"/>
              </a:ext>
            </a:extLst>
          </p:cNvPr>
          <p:cNvSpPr>
            <a:spLocks noGrp="1"/>
          </p:cNvSpPr>
          <p:nvPr>
            <p:ph type="body" sz="quarter" idx="16"/>
          </p:nvPr>
        </p:nvSpPr>
        <p:spPr>
          <a:xfrm>
            <a:off x="598488" y="2461978"/>
            <a:ext cx="4625975" cy="2393379"/>
          </a:xfrm>
          <a:prstGeom prst="rect">
            <a:avLst/>
          </a:prstGeom>
        </p:spPr>
        <p:txBody>
          <a:bodyPr/>
          <a:lstStyle>
            <a:lvl1pPr>
              <a:defRPr>
                <a:latin typeface="Albert Sans" pitchFamily="2" charset="77"/>
                <a:ea typeface="Verdana" panose="020B0604030504040204" pitchFamily="34" charset="0"/>
                <a:cs typeface="Verdana" panose="020B0604030504040204" pitchFamily="34" charset="0"/>
              </a:defRPr>
            </a:lvl1pPr>
            <a:lvl2pPr>
              <a:defRPr>
                <a:latin typeface="Albert Sans" pitchFamily="2" charset="77"/>
                <a:ea typeface="Verdana" panose="020B0604030504040204" pitchFamily="34" charset="0"/>
                <a:cs typeface="Verdana" panose="020B0604030504040204" pitchFamily="34" charset="0"/>
              </a:defRPr>
            </a:lvl2pPr>
            <a:lvl3pPr>
              <a:defRPr>
                <a:latin typeface="Albert Sans" pitchFamily="2" charset="77"/>
                <a:ea typeface="Verdana" panose="020B0604030504040204" pitchFamily="34" charset="0"/>
                <a:cs typeface="Verdana" panose="020B0604030504040204" pitchFamily="34" charset="0"/>
              </a:defRPr>
            </a:lvl3pPr>
            <a:lvl4pPr>
              <a:defRPr>
                <a:latin typeface="Albert Sans" pitchFamily="2" charset="77"/>
                <a:ea typeface="Verdana" panose="020B0604030504040204" pitchFamily="34" charset="0"/>
                <a:cs typeface="Verdana" panose="020B0604030504040204" pitchFamily="34" charset="0"/>
              </a:defRPr>
            </a:lvl4pPr>
            <a:lvl5pPr>
              <a:defRPr>
                <a:latin typeface="Albert Sans" pitchFamily="2" charset="77"/>
                <a:ea typeface="Verdana" panose="020B0604030504040204" pitchFamily="34" charset="0"/>
                <a:cs typeface="Verdana" panose="020B060403050404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itle 1">
            <a:extLst>
              <a:ext uri="{FF2B5EF4-FFF2-40B4-BE49-F238E27FC236}">
                <a16:creationId xmlns:a16="http://schemas.microsoft.com/office/drawing/2014/main" id="{8D896D0C-E54A-B5F0-C79A-E945EE9BE779}"/>
              </a:ext>
            </a:extLst>
          </p:cNvPr>
          <p:cNvSpPr>
            <a:spLocks noGrp="1"/>
          </p:cNvSpPr>
          <p:nvPr>
            <p:ph type="title"/>
          </p:nvPr>
        </p:nvSpPr>
        <p:spPr>
          <a:xfrm>
            <a:off x="640800" y="1125928"/>
            <a:ext cx="4625975" cy="1132258"/>
          </a:xfrm>
          <a:prstGeom prst="rect">
            <a:avLst/>
          </a:prstGeom>
        </p:spPr>
        <p:txBody>
          <a:bodyPr lIns="0" tIns="0" rIns="0" bIns="0" anchor="ctr">
            <a:noAutofit/>
          </a:bodyPr>
          <a:lstStyle>
            <a:lvl1pPr algn="l">
              <a:defRPr sz="3600" b="1" i="0" baseline="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pic>
        <p:nvPicPr>
          <p:cNvPr id="4" name="Picture 3">
            <a:extLst>
              <a:ext uri="{FF2B5EF4-FFF2-40B4-BE49-F238E27FC236}">
                <a16:creationId xmlns:a16="http://schemas.microsoft.com/office/drawing/2014/main" id="{B24ADC33-106B-E527-1183-674AAC10755E}"/>
              </a:ext>
            </a:extLst>
          </p:cNvPr>
          <p:cNvPicPr>
            <a:picLocks noChangeAspect="1"/>
          </p:cNvPicPr>
          <p:nvPr userDrawn="1"/>
        </p:nvPicPr>
        <p:blipFill>
          <a:blip r:embed="rId2"/>
          <a:stretch>
            <a:fillRect/>
          </a:stretch>
        </p:blipFill>
        <p:spPr>
          <a:xfrm rot="16200000">
            <a:off x="5294494" y="4303956"/>
            <a:ext cx="2552751" cy="2552751"/>
          </a:xfrm>
          <a:prstGeom prst="rect">
            <a:avLst/>
          </a:prstGeom>
        </p:spPr>
      </p:pic>
      <p:sp>
        <p:nvSpPr>
          <p:cNvPr id="7" name="Rectangle 6">
            <a:extLst>
              <a:ext uri="{FF2B5EF4-FFF2-40B4-BE49-F238E27FC236}">
                <a16:creationId xmlns:a16="http://schemas.microsoft.com/office/drawing/2014/main" id="{F9C2B0FF-24D7-F770-9F74-BF31F3B57F01}"/>
              </a:ext>
            </a:extLst>
          </p:cNvPr>
          <p:cNvSpPr/>
          <p:nvPr userDrawn="1"/>
        </p:nvSpPr>
        <p:spPr>
          <a:xfrm>
            <a:off x="7847245" y="4282636"/>
            <a:ext cx="4344755" cy="257407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8F064E68-98D9-C75F-C5BE-FDD3FEE24E8E}"/>
              </a:ext>
            </a:extLst>
          </p:cNvPr>
          <p:cNvSpPr/>
          <p:nvPr userDrawn="1"/>
        </p:nvSpPr>
        <p:spPr>
          <a:xfrm>
            <a:off x="9563631" y="1827899"/>
            <a:ext cx="2449075" cy="2449075"/>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erson holding a folder&#10;&#10;AI-generated content may be incorrect.">
            <a:extLst>
              <a:ext uri="{FF2B5EF4-FFF2-40B4-BE49-F238E27FC236}">
                <a16:creationId xmlns:a16="http://schemas.microsoft.com/office/drawing/2014/main" id="{98640CF2-0026-9034-6548-C95DC67D11E6}"/>
              </a:ext>
            </a:extLst>
          </p:cNvPr>
          <p:cNvPicPr>
            <a:picLocks noChangeAspect="1"/>
          </p:cNvPicPr>
          <p:nvPr userDrawn="1"/>
        </p:nvPicPr>
        <p:blipFill>
          <a:blip r:embed="rId3"/>
          <a:stretch>
            <a:fillRect/>
          </a:stretch>
        </p:blipFill>
        <p:spPr>
          <a:xfrm>
            <a:off x="5974309" y="625643"/>
            <a:ext cx="4985886" cy="6232358"/>
          </a:xfrm>
          <a:prstGeom prst="rect">
            <a:avLst/>
          </a:prstGeom>
        </p:spPr>
      </p:pic>
    </p:spTree>
    <p:extLst>
      <p:ext uri="{BB962C8B-B14F-4D97-AF65-F5344CB8AC3E}">
        <p14:creationId xmlns:p14="http://schemas.microsoft.com/office/powerpoint/2010/main" val="34854787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ontenidos">
    <p:bg>
      <p:bgPr>
        <a:solidFill>
          <a:schemeClr val="accent3"/>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9032FE6-4270-52AC-52B4-9E685306F80A}"/>
              </a:ext>
            </a:extLst>
          </p:cNvPr>
          <p:cNvSpPr>
            <a:spLocks noGrp="1"/>
          </p:cNvSpPr>
          <p:nvPr>
            <p:ph type="title" hasCustomPrompt="1"/>
          </p:nvPr>
        </p:nvSpPr>
        <p:spPr>
          <a:xfrm>
            <a:off x="464457" y="3285056"/>
            <a:ext cx="7801239" cy="671710"/>
          </a:xfrm>
          <a:prstGeom prst="rect">
            <a:avLst/>
          </a:prstGeom>
        </p:spPr>
        <p:txBody>
          <a:bodyPr lIns="0" tIns="0" rIns="0" bIns="0">
            <a:noAutofit/>
          </a:bodyPr>
          <a:lstStyle>
            <a:lvl1pPr>
              <a:defRPr b="0" i="0">
                <a:solidFill>
                  <a:schemeClr val="bg1"/>
                </a:solidFill>
                <a:latin typeface="Albert Sans" pitchFamily="2" charset="77"/>
                <a:ea typeface="Verdana" panose="020B0604030504040204" pitchFamily="34" charset="0"/>
                <a:cs typeface="Verdana" panose="020B0604030504040204" pitchFamily="34" charset="0"/>
              </a:defRPr>
            </a:lvl1pPr>
          </a:lstStyle>
          <a:p>
            <a:r>
              <a:rPr lang="en-US" err="1"/>
              <a:t>Elementos</a:t>
            </a:r>
            <a:r>
              <a:rPr lang="en-US"/>
              <a:t> </a:t>
            </a:r>
            <a:r>
              <a:rPr lang="en-US" err="1"/>
              <a:t>gráficos</a:t>
            </a:r>
            <a:endParaRPr lang="en-US"/>
          </a:p>
        </p:txBody>
      </p:sp>
      <p:sp>
        <p:nvSpPr>
          <p:cNvPr id="6" name="Text Placeholder 8">
            <a:extLst>
              <a:ext uri="{FF2B5EF4-FFF2-40B4-BE49-F238E27FC236}">
                <a16:creationId xmlns:a16="http://schemas.microsoft.com/office/drawing/2014/main" id="{C2FFB80B-0846-BCEE-89CD-E031E3F19943}"/>
              </a:ext>
            </a:extLst>
          </p:cNvPr>
          <p:cNvSpPr>
            <a:spLocks noGrp="1"/>
          </p:cNvSpPr>
          <p:nvPr>
            <p:ph type="body" sz="quarter" idx="10" hasCustomPrompt="1"/>
          </p:nvPr>
        </p:nvSpPr>
        <p:spPr>
          <a:xfrm>
            <a:off x="464456" y="1793566"/>
            <a:ext cx="7801239" cy="1471612"/>
          </a:xfrm>
          <a:prstGeom prst="rect">
            <a:avLst/>
          </a:prstGeom>
        </p:spPr>
        <p:txBody>
          <a:bodyPr anchor="b"/>
          <a:lstStyle>
            <a:lvl1pPr marL="0" indent="0">
              <a:buNone/>
              <a:defRPr sz="8000">
                <a:solidFill>
                  <a:schemeClr val="accent2"/>
                </a:solidFill>
                <a:latin typeface="Albert Sans" pitchFamily="2" charset="77"/>
              </a:defRPr>
            </a:lvl1pPr>
          </a:lstStyle>
          <a:p>
            <a:pPr lvl="0"/>
            <a:r>
              <a:rPr lang="en-US" dirty="0"/>
              <a:t>03.</a:t>
            </a:r>
          </a:p>
        </p:txBody>
      </p:sp>
      <p:sp>
        <p:nvSpPr>
          <p:cNvPr id="3" name="Right Triangle 2">
            <a:extLst>
              <a:ext uri="{FF2B5EF4-FFF2-40B4-BE49-F238E27FC236}">
                <a16:creationId xmlns:a16="http://schemas.microsoft.com/office/drawing/2014/main" id="{901CFBAD-9880-6027-F368-6956F06963C8}"/>
              </a:ext>
            </a:extLst>
          </p:cNvPr>
          <p:cNvSpPr/>
          <p:nvPr userDrawn="1"/>
        </p:nvSpPr>
        <p:spPr>
          <a:xfrm rot="16200000" flipH="1">
            <a:off x="10273744" y="4943226"/>
            <a:ext cx="1914774" cy="1914774"/>
          </a:xfrm>
          <a:prstGeom prst="rtTriangle">
            <a:avLst/>
          </a:prstGeom>
          <a:solidFill>
            <a:srgbClr val="EA6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8A4AB6A-037E-68C5-E0D5-67B61964444B}"/>
              </a:ext>
            </a:extLst>
          </p:cNvPr>
          <p:cNvPicPr>
            <a:picLocks noChangeAspect="1"/>
          </p:cNvPicPr>
          <p:nvPr userDrawn="1"/>
        </p:nvPicPr>
        <p:blipFill>
          <a:blip r:embed="rId2"/>
          <a:stretch>
            <a:fillRect/>
          </a:stretch>
        </p:blipFill>
        <p:spPr>
          <a:xfrm rot="16200000">
            <a:off x="10283704" y="3034929"/>
            <a:ext cx="1908296" cy="1908296"/>
          </a:xfrm>
          <a:prstGeom prst="rect">
            <a:avLst/>
          </a:prstGeom>
        </p:spPr>
      </p:pic>
      <p:sp>
        <p:nvSpPr>
          <p:cNvPr id="7" name="Rectangle 6">
            <a:extLst>
              <a:ext uri="{FF2B5EF4-FFF2-40B4-BE49-F238E27FC236}">
                <a16:creationId xmlns:a16="http://schemas.microsoft.com/office/drawing/2014/main" id="{DA3632F4-3C13-FE7F-F804-F6BC02AE319F}"/>
              </a:ext>
            </a:extLst>
          </p:cNvPr>
          <p:cNvSpPr/>
          <p:nvPr userDrawn="1"/>
        </p:nvSpPr>
        <p:spPr>
          <a:xfrm>
            <a:off x="8355488" y="4943226"/>
            <a:ext cx="1914774" cy="1914774"/>
          </a:xfrm>
          <a:prstGeom prst="rect">
            <a:avLst/>
          </a:prstGeom>
          <a:solidFill>
            <a:srgbClr val="34BC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08717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conos">
    <p:spTree>
      <p:nvGrpSpPr>
        <p:cNvPr id="1" name=""/>
        <p:cNvGrpSpPr/>
        <p:nvPr/>
      </p:nvGrpSpPr>
      <p:grpSpPr>
        <a:xfrm>
          <a:off x="0" y="0"/>
          <a:ext cx="0" cy="0"/>
          <a:chOff x="0" y="0"/>
          <a:chExt cx="0" cy="0"/>
        </a:xfrm>
      </p:grpSpPr>
      <p:pic>
        <p:nvPicPr>
          <p:cNvPr id="4" name="Graphic 3" descr="Address Book outline">
            <a:extLst>
              <a:ext uri="{FF2B5EF4-FFF2-40B4-BE49-F238E27FC236}">
                <a16:creationId xmlns:a16="http://schemas.microsoft.com/office/drawing/2014/main" id="{271CB29D-804A-4758-DB19-5C1917E686B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575044" y="659307"/>
            <a:ext cx="914400" cy="914400"/>
          </a:xfrm>
          <a:prstGeom prst="rect">
            <a:avLst/>
          </a:prstGeom>
        </p:spPr>
      </p:pic>
      <p:pic>
        <p:nvPicPr>
          <p:cNvPr id="6" name="Graphic 5" descr="Arrow circle outline">
            <a:extLst>
              <a:ext uri="{FF2B5EF4-FFF2-40B4-BE49-F238E27FC236}">
                <a16:creationId xmlns:a16="http://schemas.microsoft.com/office/drawing/2014/main" id="{020BF268-468B-4201-32B8-ACB146FC21D4}"/>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834100" y="659307"/>
            <a:ext cx="914400" cy="914400"/>
          </a:xfrm>
          <a:prstGeom prst="rect">
            <a:avLst/>
          </a:prstGeom>
        </p:spPr>
      </p:pic>
      <p:pic>
        <p:nvPicPr>
          <p:cNvPr id="8" name="Graphic 7" descr="Arrow Right outline">
            <a:extLst>
              <a:ext uri="{FF2B5EF4-FFF2-40B4-BE49-F238E27FC236}">
                <a16:creationId xmlns:a16="http://schemas.microsoft.com/office/drawing/2014/main" id="{5286A368-80AF-49A5-C615-BDEC2C69A507}"/>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6870324" y="659307"/>
            <a:ext cx="914400" cy="914400"/>
          </a:xfrm>
          <a:prstGeom prst="rect">
            <a:avLst/>
          </a:prstGeom>
        </p:spPr>
      </p:pic>
      <p:pic>
        <p:nvPicPr>
          <p:cNvPr id="10" name="Graphic 9" descr="Atom outline">
            <a:extLst>
              <a:ext uri="{FF2B5EF4-FFF2-40B4-BE49-F238E27FC236}">
                <a16:creationId xmlns:a16="http://schemas.microsoft.com/office/drawing/2014/main" id="{3E2AF0E5-1EF9-22C4-21FA-20C0C4D2EC4F}"/>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3093156" y="659307"/>
            <a:ext cx="914400" cy="914400"/>
          </a:xfrm>
          <a:prstGeom prst="rect">
            <a:avLst/>
          </a:prstGeom>
        </p:spPr>
      </p:pic>
      <p:pic>
        <p:nvPicPr>
          <p:cNvPr id="12" name="Graphic 11" descr="Back outline">
            <a:extLst>
              <a:ext uri="{FF2B5EF4-FFF2-40B4-BE49-F238E27FC236}">
                <a16:creationId xmlns:a16="http://schemas.microsoft.com/office/drawing/2014/main" id="{E7207DAE-DC58-F4CB-9340-2940D51C1AA3}"/>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9388436" y="659307"/>
            <a:ext cx="914400" cy="914400"/>
          </a:xfrm>
          <a:prstGeom prst="rect">
            <a:avLst/>
          </a:prstGeom>
        </p:spPr>
      </p:pic>
      <p:pic>
        <p:nvPicPr>
          <p:cNvPr id="14" name="Graphic 13" descr="Badge Follow outline">
            <a:extLst>
              <a:ext uri="{FF2B5EF4-FFF2-40B4-BE49-F238E27FC236}">
                <a16:creationId xmlns:a16="http://schemas.microsoft.com/office/drawing/2014/main" id="{C2D220BB-09FD-5BD6-212B-744AE7E40FAB}"/>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8129380" y="659307"/>
            <a:ext cx="914400" cy="914400"/>
          </a:xfrm>
          <a:prstGeom prst="rect">
            <a:avLst/>
          </a:prstGeom>
        </p:spPr>
      </p:pic>
      <p:pic>
        <p:nvPicPr>
          <p:cNvPr id="16" name="Graphic 15" descr="Badge Heart outline">
            <a:extLst>
              <a:ext uri="{FF2B5EF4-FFF2-40B4-BE49-F238E27FC236}">
                <a16:creationId xmlns:a16="http://schemas.microsoft.com/office/drawing/2014/main" id="{9B8DB4E2-BA6A-B6D3-4278-0333CFF9C5D7}"/>
              </a:ext>
            </a:extLst>
          </p:cNvPr>
          <p:cNvPicPr>
            <a:picLocks noChangeAspect="1"/>
          </p:cNvPicPr>
          <p:nvPr userDrawn="1"/>
        </p:nvPicPr>
        <p:blipFill>
          <a:blip r:embed="rId14">
            <a:extLst>
              <a:ext uri="{96DAC541-7B7A-43D3-8B79-37D633B846F1}">
                <asvg:svgBlip xmlns:asvg="http://schemas.microsoft.com/office/drawing/2016/SVG/main" r:embed="rId15"/>
              </a:ext>
            </a:extLst>
          </a:blip>
          <a:stretch>
            <a:fillRect/>
          </a:stretch>
        </p:blipFill>
        <p:spPr>
          <a:xfrm>
            <a:off x="5611268" y="659307"/>
            <a:ext cx="914400" cy="914400"/>
          </a:xfrm>
          <a:prstGeom prst="rect">
            <a:avLst/>
          </a:prstGeom>
        </p:spPr>
      </p:pic>
      <p:pic>
        <p:nvPicPr>
          <p:cNvPr id="18" name="Graphic 17" descr="Badge New outline">
            <a:extLst>
              <a:ext uri="{FF2B5EF4-FFF2-40B4-BE49-F238E27FC236}">
                <a16:creationId xmlns:a16="http://schemas.microsoft.com/office/drawing/2014/main" id="{3974DB26-AB37-202C-3462-C77362C802DB}"/>
              </a:ext>
            </a:extLst>
          </p:cNvPr>
          <p:cNvPicPr>
            <a:picLocks noChangeAspect="1"/>
          </p:cNvPicPr>
          <p:nvPr userDrawn="1"/>
        </p:nvPicPr>
        <p:blipFill>
          <a:blip r:embed="rId16">
            <a:extLst>
              <a:ext uri="{96DAC541-7B7A-43D3-8B79-37D633B846F1}">
                <asvg:svgBlip xmlns:asvg="http://schemas.microsoft.com/office/drawing/2016/SVG/main" r:embed="rId17"/>
              </a:ext>
            </a:extLst>
          </a:blip>
          <a:stretch>
            <a:fillRect/>
          </a:stretch>
        </p:blipFill>
        <p:spPr>
          <a:xfrm>
            <a:off x="4352212" y="659307"/>
            <a:ext cx="914400" cy="914400"/>
          </a:xfrm>
          <a:prstGeom prst="rect">
            <a:avLst/>
          </a:prstGeom>
        </p:spPr>
      </p:pic>
      <p:pic>
        <p:nvPicPr>
          <p:cNvPr id="22" name="Graphic 21" descr="Badge Tick1 outline">
            <a:extLst>
              <a:ext uri="{FF2B5EF4-FFF2-40B4-BE49-F238E27FC236}">
                <a16:creationId xmlns:a16="http://schemas.microsoft.com/office/drawing/2014/main" id="{B0395511-4603-BD0F-2F30-A857CB099415}"/>
              </a:ext>
            </a:extLst>
          </p:cNvPr>
          <p:cNvPicPr>
            <a:picLocks noChangeAspect="1"/>
          </p:cNvPicPr>
          <p:nvPr userDrawn="1"/>
        </p:nvPicPr>
        <p:blipFill>
          <a:blip r:embed="rId18">
            <a:extLst>
              <a:ext uri="{96DAC541-7B7A-43D3-8B79-37D633B846F1}">
                <asvg:svgBlip xmlns:asvg="http://schemas.microsoft.com/office/drawing/2016/SVG/main" r:embed="rId19"/>
              </a:ext>
            </a:extLst>
          </a:blip>
          <a:stretch>
            <a:fillRect/>
          </a:stretch>
        </p:blipFill>
        <p:spPr>
          <a:xfrm>
            <a:off x="10647491" y="659307"/>
            <a:ext cx="914400" cy="914400"/>
          </a:xfrm>
          <a:prstGeom prst="rect">
            <a:avLst/>
          </a:prstGeom>
        </p:spPr>
      </p:pic>
      <p:pic>
        <p:nvPicPr>
          <p:cNvPr id="20" name="Graphic 19" descr="Badge Question Mark outline">
            <a:extLst>
              <a:ext uri="{FF2B5EF4-FFF2-40B4-BE49-F238E27FC236}">
                <a16:creationId xmlns:a16="http://schemas.microsoft.com/office/drawing/2014/main" id="{02422DCA-4EDB-A6E0-ADA5-1135F291A7E5}"/>
              </a:ext>
            </a:extLst>
          </p:cNvPr>
          <p:cNvPicPr>
            <a:picLocks noChangeAspect="1"/>
          </p:cNvPicPr>
          <p:nvPr userDrawn="1"/>
        </p:nvPicPr>
        <p:blipFill>
          <a:blip r:embed="rId20">
            <a:extLst>
              <a:ext uri="{96DAC541-7B7A-43D3-8B79-37D633B846F1}">
                <asvg:svgBlip xmlns:asvg="http://schemas.microsoft.com/office/drawing/2016/SVG/main" r:embed="rId21"/>
              </a:ext>
            </a:extLst>
          </a:blip>
          <a:stretch>
            <a:fillRect/>
          </a:stretch>
        </p:blipFill>
        <p:spPr>
          <a:xfrm>
            <a:off x="575044" y="2159307"/>
            <a:ext cx="914400" cy="914400"/>
          </a:xfrm>
          <a:prstGeom prst="rect">
            <a:avLst/>
          </a:prstGeom>
        </p:spPr>
      </p:pic>
      <p:pic>
        <p:nvPicPr>
          <p:cNvPr id="24" name="Graphic 23" descr="Badge Unfollow outline">
            <a:extLst>
              <a:ext uri="{FF2B5EF4-FFF2-40B4-BE49-F238E27FC236}">
                <a16:creationId xmlns:a16="http://schemas.microsoft.com/office/drawing/2014/main" id="{B5A311CC-4162-85E8-853F-10CD1BA03182}"/>
              </a:ext>
            </a:extLst>
          </p:cNvPr>
          <p:cNvPicPr>
            <a:picLocks noChangeAspect="1"/>
          </p:cNvPicPr>
          <p:nvPr userDrawn="1"/>
        </p:nvPicPr>
        <p:blipFill>
          <a:blip r:embed="rId22">
            <a:extLst>
              <a:ext uri="{96DAC541-7B7A-43D3-8B79-37D633B846F1}">
                <asvg:svgBlip xmlns:asvg="http://schemas.microsoft.com/office/drawing/2016/SVG/main" r:embed="rId23"/>
              </a:ext>
            </a:extLst>
          </a:blip>
          <a:stretch>
            <a:fillRect/>
          </a:stretch>
        </p:blipFill>
        <p:spPr>
          <a:xfrm>
            <a:off x="3093156" y="2159307"/>
            <a:ext cx="914400" cy="914400"/>
          </a:xfrm>
          <a:prstGeom prst="rect">
            <a:avLst/>
          </a:prstGeom>
        </p:spPr>
      </p:pic>
      <p:pic>
        <p:nvPicPr>
          <p:cNvPr id="26" name="Graphic 25" descr="Bar chart outline">
            <a:extLst>
              <a:ext uri="{FF2B5EF4-FFF2-40B4-BE49-F238E27FC236}">
                <a16:creationId xmlns:a16="http://schemas.microsoft.com/office/drawing/2014/main" id="{38369521-4DAF-FE81-B453-07AAA587F55E}"/>
              </a:ext>
            </a:extLst>
          </p:cNvPr>
          <p:cNvPicPr>
            <a:picLocks noChangeAspect="1"/>
          </p:cNvPicPr>
          <p:nvPr userDrawn="1"/>
        </p:nvPicPr>
        <p:blipFill>
          <a:blip r:embed="rId24">
            <a:extLst>
              <a:ext uri="{96DAC541-7B7A-43D3-8B79-37D633B846F1}">
                <asvg:svgBlip xmlns:asvg="http://schemas.microsoft.com/office/drawing/2016/SVG/main" r:embed="rId25"/>
              </a:ext>
            </a:extLst>
          </a:blip>
          <a:stretch>
            <a:fillRect/>
          </a:stretch>
        </p:blipFill>
        <p:spPr>
          <a:xfrm>
            <a:off x="1834100" y="2159307"/>
            <a:ext cx="914400" cy="914400"/>
          </a:xfrm>
          <a:prstGeom prst="rect">
            <a:avLst/>
          </a:prstGeom>
        </p:spPr>
      </p:pic>
      <p:pic>
        <p:nvPicPr>
          <p:cNvPr id="28" name="Graphic 27" descr="Bar graph with downward trend outline">
            <a:extLst>
              <a:ext uri="{FF2B5EF4-FFF2-40B4-BE49-F238E27FC236}">
                <a16:creationId xmlns:a16="http://schemas.microsoft.com/office/drawing/2014/main" id="{0FBE6DC1-925F-2EB4-6328-C9AF4597899C}"/>
              </a:ext>
            </a:extLst>
          </p:cNvPr>
          <p:cNvPicPr>
            <a:picLocks noChangeAspect="1"/>
          </p:cNvPicPr>
          <p:nvPr userDrawn="1"/>
        </p:nvPicPr>
        <p:blipFill>
          <a:blip r:embed="rId26">
            <a:extLst>
              <a:ext uri="{96DAC541-7B7A-43D3-8B79-37D633B846F1}">
                <asvg:svgBlip xmlns:asvg="http://schemas.microsoft.com/office/drawing/2016/SVG/main" r:embed="rId27"/>
              </a:ext>
            </a:extLst>
          </a:blip>
          <a:stretch>
            <a:fillRect/>
          </a:stretch>
        </p:blipFill>
        <p:spPr>
          <a:xfrm>
            <a:off x="4352212" y="2159307"/>
            <a:ext cx="914400" cy="914400"/>
          </a:xfrm>
          <a:prstGeom prst="rect">
            <a:avLst/>
          </a:prstGeom>
        </p:spPr>
      </p:pic>
      <p:pic>
        <p:nvPicPr>
          <p:cNvPr id="32" name="Graphic 31" descr="Checklist outline">
            <a:extLst>
              <a:ext uri="{FF2B5EF4-FFF2-40B4-BE49-F238E27FC236}">
                <a16:creationId xmlns:a16="http://schemas.microsoft.com/office/drawing/2014/main" id="{9460D569-418C-B452-31C5-54B55C82DA6C}"/>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5611268" y="2159307"/>
            <a:ext cx="914400" cy="914400"/>
          </a:xfrm>
          <a:prstGeom prst="rect">
            <a:avLst/>
          </a:prstGeom>
        </p:spPr>
      </p:pic>
      <p:pic>
        <p:nvPicPr>
          <p:cNvPr id="34" name="Graphic 33" descr="Checkmark outline">
            <a:extLst>
              <a:ext uri="{FF2B5EF4-FFF2-40B4-BE49-F238E27FC236}">
                <a16:creationId xmlns:a16="http://schemas.microsoft.com/office/drawing/2014/main" id="{C035CEB3-6525-278D-7D57-7D9947FCCB5B}"/>
              </a:ext>
            </a:extLst>
          </p:cNvPr>
          <p:cNvPicPr>
            <a:picLocks noChangeAspect="1"/>
          </p:cNvPicPr>
          <p:nvPr userDrawn="1"/>
        </p:nvPicPr>
        <p:blipFill>
          <a:blip r:embed="rId30">
            <a:extLst>
              <a:ext uri="{96DAC541-7B7A-43D3-8B79-37D633B846F1}">
                <asvg:svgBlip xmlns:asvg="http://schemas.microsoft.com/office/drawing/2016/SVG/main" r:embed="rId31"/>
              </a:ext>
            </a:extLst>
          </a:blip>
          <a:stretch>
            <a:fillRect/>
          </a:stretch>
        </p:blipFill>
        <p:spPr>
          <a:xfrm>
            <a:off x="10647491" y="2159307"/>
            <a:ext cx="914400" cy="914400"/>
          </a:xfrm>
          <a:prstGeom prst="rect">
            <a:avLst/>
          </a:prstGeom>
        </p:spPr>
      </p:pic>
      <p:pic>
        <p:nvPicPr>
          <p:cNvPr id="36" name="Graphic 35" descr="Clipboard outline">
            <a:extLst>
              <a:ext uri="{FF2B5EF4-FFF2-40B4-BE49-F238E27FC236}">
                <a16:creationId xmlns:a16="http://schemas.microsoft.com/office/drawing/2014/main" id="{0658F37E-AD64-B348-DFAD-11B8477EA3C9}"/>
              </a:ext>
            </a:extLst>
          </p:cNvPr>
          <p:cNvPicPr>
            <a:picLocks noChangeAspect="1"/>
          </p:cNvPicPr>
          <p:nvPr userDrawn="1"/>
        </p:nvPicPr>
        <p:blipFill>
          <a:blip r:embed="rId32">
            <a:extLst>
              <a:ext uri="{96DAC541-7B7A-43D3-8B79-37D633B846F1}">
                <asvg:svgBlip xmlns:asvg="http://schemas.microsoft.com/office/drawing/2016/SVG/main" r:embed="rId33"/>
              </a:ext>
            </a:extLst>
          </a:blip>
          <a:stretch>
            <a:fillRect/>
          </a:stretch>
        </p:blipFill>
        <p:spPr>
          <a:xfrm>
            <a:off x="9388436" y="2159307"/>
            <a:ext cx="914400" cy="914400"/>
          </a:xfrm>
          <a:prstGeom prst="rect">
            <a:avLst/>
          </a:prstGeom>
        </p:spPr>
      </p:pic>
      <p:pic>
        <p:nvPicPr>
          <p:cNvPr id="38" name="Graphic 37" descr="Clipboard All Crosses outline">
            <a:extLst>
              <a:ext uri="{FF2B5EF4-FFF2-40B4-BE49-F238E27FC236}">
                <a16:creationId xmlns:a16="http://schemas.microsoft.com/office/drawing/2014/main" id="{33BB885A-551C-A060-9620-8723E41E42B9}"/>
              </a:ext>
            </a:extLst>
          </p:cNvPr>
          <p:cNvPicPr>
            <a:picLocks noChangeAspect="1"/>
          </p:cNvPicPr>
          <p:nvPr userDrawn="1"/>
        </p:nvPicPr>
        <p:blipFill>
          <a:blip r:embed="rId34">
            <a:extLst>
              <a:ext uri="{96DAC541-7B7A-43D3-8B79-37D633B846F1}">
                <asvg:svgBlip xmlns:asvg="http://schemas.microsoft.com/office/drawing/2016/SVG/main" r:embed="rId35"/>
              </a:ext>
            </a:extLst>
          </a:blip>
          <a:stretch>
            <a:fillRect/>
          </a:stretch>
        </p:blipFill>
        <p:spPr>
          <a:xfrm>
            <a:off x="8129380" y="2159307"/>
            <a:ext cx="914400" cy="914400"/>
          </a:xfrm>
          <a:prstGeom prst="rect">
            <a:avLst/>
          </a:prstGeom>
        </p:spPr>
      </p:pic>
      <p:pic>
        <p:nvPicPr>
          <p:cNvPr id="48" name="Graphic 47" descr="Forbidden outline">
            <a:extLst>
              <a:ext uri="{FF2B5EF4-FFF2-40B4-BE49-F238E27FC236}">
                <a16:creationId xmlns:a16="http://schemas.microsoft.com/office/drawing/2014/main" id="{6E702103-8487-8CEC-5887-666E9C7DDBBC}"/>
              </a:ext>
            </a:extLst>
          </p:cNvPr>
          <p:cNvPicPr>
            <a:picLocks noChangeAspect="1"/>
          </p:cNvPicPr>
          <p:nvPr userDrawn="1"/>
        </p:nvPicPr>
        <p:blipFill>
          <a:blip r:embed="rId36">
            <a:extLst>
              <a:ext uri="{96DAC541-7B7A-43D3-8B79-37D633B846F1}">
                <asvg:svgBlip xmlns:asvg="http://schemas.microsoft.com/office/drawing/2016/SVG/main" r:embed="rId37"/>
              </a:ext>
            </a:extLst>
          </a:blip>
          <a:stretch>
            <a:fillRect/>
          </a:stretch>
        </p:blipFill>
        <p:spPr>
          <a:xfrm>
            <a:off x="3093156" y="5159307"/>
            <a:ext cx="914400" cy="914400"/>
          </a:xfrm>
          <a:prstGeom prst="rect">
            <a:avLst/>
          </a:prstGeom>
        </p:spPr>
      </p:pic>
      <p:pic>
        <p:nvPicPr>
          <p:cNvPr id="50" name="Graphic 49" descr="Fork In Road outline">
            <a:extLst>
              <a:ext uri="{FF2B5EF4-FFF2-40B4-BE49-F238E27FC236}">
                <a16:creationId xmlns:a16="http://schemas.microsoft.com/office/drawing/2014/main" id="{4560F1D8-071F-C4ED-409D-112520CD511F}"/>
              </a:ext>
            </a:extLst>
          </p:cNvPr>
          <p:cNvPicPr>
            <a:picLocks noChangeAspect="1"/>
          </p:cNvPicPr>
          <p:nvPr userDrawn="1"/>
        </p:nvPicPr>
        <p:blipFill>
          <a:blip r:embed="rId38">
            <a:extLst>
              <a:ext uri="{96DAC541-7B7A-43D3-8B79-37D633B846F1}">
                <asvg:svgBlip xmlns:asvg="http://schemas.microsoft.com/office/drawing/2016/SVG/main" r:embed="rId39"/>
              </a:ext>
            </a:extLst>
          </a:blip>
          <a:stretch>
            <a:fillRect/>
          </a:stretch>
        </p:blipFill>
        <p:spPr>
          <a:xfrm>
            <a:off x="1834100" y="5159307"/>
            <a:ext cx="914400" cy="914400"/>
          </a:xfrm>
          <a:prstGeom prst="rect">
            <a:avLst/>
          </a:prstGeom>
        </p:spPr>
      </p:pic>
      <p:pic>
        <p:nvPicPr>
          <p:cNvPr id="52" name="Graphic 51" descr="Future outline">
            <a:extLst>
              <a:ext uri="{FF2B5EF4-FFF2-40B4-BE49-F238E27FC236}">
                <a16:creationId xmlns:a16="http://schemas.microsoft.com/office/drawing/2014/main" id="{8B107CD2-26A6-8E25-F786-31ADFE11C67D}"/>
              </a:ext>
            </a:extLst>
          </p:cNvPr>
          <p:cNvPicPr>
            <a:picLocks noChangeAspect="1"/>
          </p:cNvPicPr>
          <p:nvPr userDrawn="1"/>
        </p:nvPicPr>
        <p:blipFill>
          <a:blip r:embed="rId40">
            <a:extLst>
              <a:ext uri="{96DAC541-7B7A-43D3-8B79-37D633B846F1}">
                <asvg:svgBlip xmlns:asvg="http://schemas.microsoft.com/office/drawing/2016/SVG/main" r:embed="rId41"/>
              </a:ext>
            </a:extLst>
          </a:blip>
          <a:stretch>
            <a:fillRect/>
          </a:stretch>
        </p:blipFill>
        <p:spPr>
          <a:xfrm>
            <a:off x="4352212" y="5159307"/>
            <a:ext cx="914400" cy="914400"/>
          </a:xfrm>
          <a:prstGeom prst="rect">
            <a:avLst/>
          </a:prstGeom>
        </p:spPr>
      </p:pic>
      <p:pic>
        <p:nvPicPr>
          <p:cNvPr id="56" name="Graphic 55" descr="Garbage outline">
            <a:extLst>
              <a:ext uri="{FF2B5EF4-FFF2-40B4-BE49-F238E27FC236}">
                <a16:creationId xmlns:a16="http://schemas.microsoft.com/office/drawing/2014/main" id="{80203F04-BC6F-F40F-4750-A0124044A2E7}"/>
              </a:ext>
            </a:extLst>
          </p:cNvPr>
          <p:cNvPicPr>
            <a:picLocks noChangeAspect="1"/>
          </p:cNvPicPr>
          <p:nvPr userDrawn="1"/>
        </p:nvPicPr>
        <p:blipFill>
          <a:blip r:embed="rId42">
            <a:extLst>
              <a:ext uri="{96DAC541-7B7A-43D3-8B79-37D633B846F1}">
                <asvg:svgBlip xmlns:asvg="http://schemas.microsoft.com/office/drawing/2016/SVG/main" r:embed="rId43"/>
              </a:ext>
            </a:extLst>
          </a:blip>
          <a:stretch>
            <a:fillRect/>
          </a:stretch>
        </p:blipFill>
        <p:spPr>
          <a:xfrm>
            <a:off x="5611268" y="5159307"/>
            <a:ext cx="914400" cy="914400"/>
          </a:xfrm>
          <a:prstGeom prst="rect">
            <a:avLst/>
          </a:prstGeom>
        </p:spPr>
      </p:pic>
      <p:pic>
        <p:nvPicPr>
          <p:cNvPr id="58" name="Graphic 57" descr="Gavel outline">
            <a:extLst>
              <a:ext uri="{FF2B5EF4-FFF2-40B4-BE49-F238E27FC236}">
                <a16:creationId xmlns:a16="http://schemas.microsoft.com/office/drawing/2014/main" id="{3437F547-13E5-1A42-65C0-36BEA1D8A670}"/>
              </a:ext>
            </a:extLst>
          </p:cNvPr>
          <p:cNvPicPr>
            <a:picLocks noChangeAspect="1"/>
          </p:cNvPicPr>
          <p:nvPr userDrawn="1"/>
        </p:nvPicPr>
        <p:blipFill>
          <a:blip r:embed="rId44">
            <a:extLst>
              <a:ext uri="{96DAC541-7B7A-43D3-8B79-37D633B846F1}">
                <asvg:svgBlip xmlns:asvg="http://schemas.microsoft.com/office/drawing/2016/SVG/main" r:embed="rId45"/>
              </a:ext>
            </a:extLst>
          </a:blip>
          <a:stretch>
            <a:fillRect/>
          </a:stretch>
        </p:blipFill>
        <p:spPr>
          <a:xfrm>
            <a:off x="6936086" y="2159307"/>
            <a:ext cx="914400" cy="914400"/>
          </a:xfrm>
          <a:prstGeom prst="rect">
            <a:avLst/>
          </a:prstGeom>
        </p:spPr>
      </p:pic>
      <p:pic>
        <p:nvPicPr>
          <p:cNvPr id="64" name="Graphic 63" descr="Hand outline">
            <a:extLst>
              <a:ext uri="{FF2B5EF4-FFF2-40B4-BE49-F238E27FC236}">
                <a16:creationId xmlns:a16="http://schemas.microsoft.com/office/drawing/2014/main" id="{9A908B96-BAC6-51B5-7F7C-9AA470FB8E70}"/>
              </a:ext>
            </a:extLst>
          </p:cNvPr>
          <p:cNvPicPr>
            <a:picLocks noChangeAspect="1"/>
          </p:cNvPicPr>
          <p:nvPr userDrawn="1"/>
        </p:nvPicPr>
        <p:blipFill>
          <a:blip r:embed="rId46">
            <a:extLst>
              <a:ext uri="{96DAC541-7B7A-43D3-8B79-37D633B846F1}">
                <asvg:svgBlip xmlns:asvg="http://schemas.microsoft.com/office/drawing/2016/SVG/main" r:embed="rId47"/>
              </a:ext>
            </a:extLst>
          </a:blip>
          <a:stretch>
            <a:fillRect/>
          </a:stretch>
        </p:blipFill>
        <p:spPr>
          <a:xfrm>
            <a:off x="6870324" y="5159307"/>
            <a:ext cx="914400" cy="914400"/>
          </a:xfrm>
          <a:prstGeom prst="rect">
            <a:avLst/>
          </a:prstGeom>
        </p:spPr>
      </p:pic>
      <p:pic>
        <p:nvPicPr>
          <p:cNvPr id="68" name="Graphic 67" descr="Head with gears outline">
            <a:extLst>
              <a:ext uri="{FF2B5EF4-FFF2-40B4-BE49-F238E27FC236}">
                <a16:creationId xmlns:a16="http://schemas.microsoft.com/office/drawing/2014/main" id="{CEEEAC7E-7E89-6B52-FFE9-735BB27F85C2}"/>
              </a:ext>
            </a:extLst>
          </p:cNvPr>
          <p:cNvPicPr>
            <a:picLocks noChangeAspect="1"/>
          </p:cNvPicPr>
          <p:nvPr userDrawn="1"/>
        </p:nvPicPr>
        <p:blipFill>
          <a:blip r:embed="rId48">
            <a:extLst>
              <a:ext uri="{96DAC541-7B7A-43D3-8B79-37D633B846F1}">
                <asvg:svgBlip xmlns:asvg="http://schemas.microsoft.com/office/drawing/2016/SVG/main" r:embed="rId49"/>
              </a:ext>
            </a:extLst>
          </a:blip>
          <a:stretch>
            <a:fillRect/>
          </a:stretch>
        </p:blipFill>
        <p:spPr>
          <a:xfrm>
            <a:off x="8129380" y="5159307"/>
            <a:ext cx="914400" cy="914400"/>
          </a:xfrm>
          <a:prstGeom prst="rect">
            <a:avLst/>
          </a:prstGeom>
        </p:spPr>
      </p:pic>
      <p:pic>
        <p:nvPicPr>
          <p:cNvPr id="70" name="Graphic 69" descr="Hourglass Finished outline">
            <a:extLst>
              <a:ext uri="{FF2B5EF4-FFF2-40B4-BE49-F238E27FC236}">
                <a16:creationId xmlns:a16="http://schemas.microsoft.com/office/drawing/2014/main" id="{FF4BDBC7-E8D9-F808-87A0-C0BC6C5180EA}"/>
              </a:ext>
            </a:extLst>
          </p:cNvPr>
          <p:cNvPicPr>
            <a:picLocks noChangeAspect="1"/>
          </p:cNvPicPr>
          <p:nvPr userDrawn="1"/>
        </p:nvPicPr>
        <p:blipFill>
          <a:blip r:embed="rId50">
            <a:extLst>
              <a:ext uri="{96DAC541-7B7A-43D3-8B79-37D633B846F1}">
                <asvg:svgBlip xmlns:asvg="http://schemas.microsoft.com/office/drawing/2016/SVG/main" r:embed="rId51"/>
              </a:ext>
            </a:extLst>
          </a:blip>
          <a:stretch>
            <a:fillRect/>
          </a:stretch>
        </p:blipFill>
        <p:spPr>
          <a:xfrm>
            <a:off x="575044" y="5159307"/>
            <a:ext cx="914400" cy="914400"/>
          </a:xfrm>
          <a:prstGeom prst="rect">
            <a:avLst/>
          </a:prstGeom>
        </p:spPr>
      </p:pic>
      <p:pic>
        <p:nvPicPr>
          <p:cNvPr id="72" name="Graphic 71" descr="Lightbulb outline">
            <a:extLst>
              <a:ext uri="{FF2B5EF4-FFF2-40B4-BE49-F238E27FC236}">
                <a16:creationId xmlns:a16="http://schemas.microsoft.com/office/drawing/2014/main" id="{DB2223A0-4834-EC89-5FF3-36EBA6A77E54}"/>
              </a:ext>
            </a:extLst>
          </p:cNvPr>
          <p:cNvPicPr>
            <a:picLocks noChangeAspect="1"/>
          </p:cNvPicPr>
          <p:nvPr userDrawn="1"/>
        </p:nvPicPr>
        <p:blipFill>
          <a:blip r:embed="rId52">
            <a:extLst>
              <a:ext uri="{96DAC541-7B7A-43D3-8B79-37D633B846F1}">
                <asvg:svgBlip xmlns:asvg="http://schemas.microsoft.com/office/drawing/2016/SVG/main" r:embed="rId53"/>
              </a:ext>
            </a:extLst>
          </a:blip>
          <a:stretch>
            <a:fillRect/>
          </a:stretch>
        </p:blipFill>
        <p:spPr>
          <a:xfrm>
            <a:off x="9388436" y="5159307"/>
            <a:ext cx="914400" cy="914400"/>
          </a:xfrm>
          <a:prstGeom prst="rect">
            <a:avLst/>
          </a:prstGeom>
        </p:spPr>
      </p:pic>
      <p:pic>
        <p:nvPicPr>
          <p:cNvPr id="74" name="Graphic 73" descr="Open folder outline">
            <a:extLst>
              <a:ext uri="{FF2B5EF4-FFF2-40B4-BE49-F238E27FC236}">
                <a16:creationId xmlns:a16="http://schemas.microsoft.com/office/drawing/2014/main" id="{EE4B255A-0991-F621-029D-4E652D2000F7}"/>
              </a:ext>
            </a:extLst>
          </p:cNvPr>
          <p:cNvPicPr>
            <a:picLocks noChangeAspect="1"/>
          </p:cNvPicPr>
          <p:nvPr userDrawn="1"/>
        </p:nvPicPr>
        <p:blipFill>
          <a:blip r:embed="rId54">
            <a:extLst>
              <a:ext uri="{96DAC541-7B7A-43D3-8B79-37D633B846F1}">
                <asvg:svgBlip xmlns:asvg="http://schemas.microsoft.com/office/drawing/2016/SVG/main" r:embed="rId55"/>
              </a:ext>
            </a:extLst>
          </a:blip>
          <a:stretch>
            <a:fillRect/>
          </a:stretch>
        </p:blipFill>
        <p:spPr>
          <a:xfrm>
            <a:off x="10647491" y="5159307"/>
            <a:ext cx="914400" cy="914400"/>
          </a:xfrm>
          <a:prstGeom prst="rect">
            <a:avLst/>
          </a:prstGeom>
        </p:spPr>
      </p:pic>
      <p:pic>
        <p:nvPicPr>
          <p:cNvPr id="40" name="Graphic 39" descr="Email outline">
            <a:extLst>
              <a:ext uri="{FF2B5EF4-FFF2-40B4-BE49-F238E27FC236}">
                <a16:creationId xmlns:a16="http://schemas.microsoft.com/office/drawing/2014/main" id="{5F33C52D-6362-0E27-FC17-FC32252CD518}"/>
              </a:ext>
            </a:extLst>
          </p:cNvPr>
          <p:cNvPicPr>
            <a:picLocks noChangeAspect="1"/>
          </p:cNvPicPr>
          <p:nvPr userDrawn="1"/>
        </p:nvPicPr>
        <p:blipFill>
          <a:blip r:embed="rId56">
            <a:extLst>
              <a:ext uri="{96DAC541-7B7A-43D3-8B79-37D633B846F1}">
                <asvg:svgBlip xmlns:asvg="http://schemas.microsoft.com/office/drawing/2016/SVG/main" r:embed="rId57"/>
              </a:ext>
            </a:extLst>
          </a:blip>
          <a:stretch>
            <a:fillRect/>
          </a:stretch>
        </p:blipFill>
        <p:spPr>
          <a:xfrm>
            <a:off x="1834100" y="3659307"/>
            <a:ext cx="914400" cy="914400"/>
          </a:xfrm>
          <a:prstGeom prst="rect">
            <a:avLst/>
          </a:prstGeom>
        </p:spPr>
      </p:pic>
      <p:pic>
        <p:nvPicPr>
          <p:cNvPr id="42" name="Graphic 41" descr="Eye outline">
            <a:extLst>
              <a:ext uri="{FF2B5EF4-FFF2-40B4-BE49-F238E27FC236}">
                <a16:creationId xmlns:a16="http://schemas.microsoft.com/office/drawing/2014/main" id="{4AA6C98A-59DE-407C-D083-3F8610FCC022}"/>
              </a:ext>
            </a:extLst>
          </p:cNvPr>
          <p:cNvPicPr>
            <a:picLocks noChangeAspect="1"/>
          </p:cNvPicPr>
          <p:nvPr userDrawn="1"/>
        </p:nvPicPr>
        <p:blipFill>
          <a:blip r:embed="rId58">
            <a:extLst>
              <a:ext uri="{96DAC541-7B7A-43D3-8B79-37D633B846F1}">
                <asvg:svgBlip xmlns:asvg="http://schemas.microsoft.com/office/drawing/2016/SVG/main" r:embed="rId59"/>
              </a:ext>
            </a:extLst>
          </a:blip>
          <a:stretch>
            <a:fillRect/>
          </a:stretch>
        </p:blipFill>
        <p:spPr>
          <a:xfrm>
            <a:off x="575044" y="3659307"/>
            <a:ext cx="914400" cy="914400"/>
          </a:xfrm>
          <a:prstGeom prst="rect">
            <a:avLst/>
          </a:prstGeom>
        </p:spPr>
      </p:pic>
      <p:pic>
        <p:nvPicPr>
          <p:cNvPr id="44" name="Graphic 43" descr="Female Profile outline">
            <a:extLst>
              <a:ext uri="{FF2B5EF4-FFF2-40B4-BE49-F238E27FC236}">
                <a16:creationId xmlns:a16="http://schemas.microsoft.com/office/drawing/2014/main" id="{E59859A9-4D8D-191B-7117-5E47A7C25201}"/>
              </a:ext>
            </a:extLst>
          </p:cNvPr>
          <p:cNvPicPr>
            <a:picLocks noChangeAspect="1"/>
          </p:cNvPicPr>
          <p:nvPr userDrawn="1"/>
        </p:nvPicPr>
        <p:blipFill>
          <a:blip r:embed="rId60">
            <a:extLst>
              <a:ext uri="{96DAC541-7B7A-43D3-8B79-37D633B846F1}">
                <asvg:svgBlip xmlns:asvg="http://schemas.microsoft.com/office/drawing/2016/SVG/main" r:embed="rId61"/>
              </a:ext>
            </a:extLst>
          </a:blip>
          <a:stretch>
            <a:fillRect/>
          </a:stretch>
        </p:blipFill>
        <p:spPr>
          <a:xfrm>
            <a:off x="3093156" y="3659307"/>
            <a:ext cx="914400" cy="914400"/>
          </a:xfrm>
          <a:prstGeom prst="rect">
            <a:avLst/>
          </a:prstGeom>
        </p:spPr>
      </p:pic>
      <p:pic>
        <p:nvPicPr>
          <p:cNvPr id="46" name="Graphic 45" descr="Flowchart outline">
            <a:extLst>
              <a:ext uri="{FF2B5EF4-FFF2-40B4-BE49-F238E27FC236}">
                <a16:creationId xmlns:a16="http://schemas.microsoft.com/office/drawing/2014/main" id="{C3D57E0F-B985-97B8-93C8-D7F7DD1D6D9E}"/>
              </a:ext>
            </a:extLst>
          </p:cNvPr>
          <p:cNvPicPr>
            <a:picLocks noChangeAspect="1"/>
          </p:cNvPicPr>
          <p:nvPr userDrawn="1"/>
        </p:nvPicPr>
        <p:blipFill>
          <a:blip r:embed="rId62">
            <a:extLst>
              <a:ext uri="{96DAC541-7B7A-43D3-8B79-37D633B846F1}">
                <asvg:svgBlip xmlns:asvg="http://schemas.microsoft.com/office/drawing/2016/SVG/main" r:embed="rId63"/>
              </a:ext>
            </a:extLst>
          </a:blip>
          <a:stretch>
            <a:fillRect/>
          </a:stretch>
        </p:blipFill>
        <p:spPr>
          <a:xfrm>
            <a:off x="4352212" y="3659307"/>
            <a:ext cx="914400" cy="914400"/>
          </a:xfrm>
          <a:prstGeom prst="rect">
            <a:avLst/>
          </a:prstGeom>
        </p:spPr>
      </p:pic>
      <p:pic>
        <p:nvPicPr>
          <p:cNvPr id="54" name="Graphic 53" descr="Gantt Chart outline">
            <a:extLst>
              <a:ext uri="{FF2B5EF4-FFF2-40B4-BE49-F238E27FC236}">
                <a16:creationId xmlns:a16="http://schemas.microsoft.com/office/drawing/2014/main" id="{6E15E3A9-DEB9-03F2-CC56-96C652743517}"/>
              </a:ext>
            </a:extLst>
          </p:cNvPr>
          <p:cNvPicPr>
            <a:picLocks noChangeAspect="1"/>
          </p:cNvPicPr>
          <p:nvPr userDrawn="1"/>
        </p:nvPicPr>
        <p:blipFill>
          <a:blip r:embed="rId64">
            <a:extLst>
              <a:ext uri="{96DAC541-7B7A-43D3-8B79-37D633B846F1}">
                <asvg:svgBlip xmlns:asvg="http://schemas.microsoft.com/office/drawing/2016/SVG/main" r:embed="rId65"/>
              </a:ext>
            </a:extLst>
          </a:blip>
          <a:stretch>
            <a:fillRect/>
          </a:stretch>
        </p:blipFill>
        <p:spPr>
          <a:xfrm>
            <a:off x="6870324" y="3659307"/>
            <a:ext cx="914400" cy="914400"/>
          </a:xfrm>
          <a:prstGeom prst="rect">
            <a:avLst/>
          </a:prstGeom>
        </p:spPr>
      </p:pic>
      <p:pic>
        <p:nvPicPr>
          <p:cNvPr id="60" name="Graphic 59" descr="Gender outline">
            <a:extLst>
              <a:ext uri="{FF2B5EF4-FFF2-40B4-BE49-F238E27FC236}">
                <a16:creationId xmlns:a16="http://schemas.microsoft.com/office/drawing/2014/main" id="{E5822A38-AAE7-9DFA-EDD2-6AF160918C69}"/>
              </a:ext>
            </a:extLst>
          </p:cNvPr>
          <p:cNvPicPr>
            <a:picLocks noChangeAspect="1"/>
          </p:cNvPicPr>
          <p:nvPr userDrawn="1"/>
        </p:nvPicPr>
        <p:blipFill>
          <a:blip r:embed="rId66">
            <a:extLst>
              <a:ext uri="{96DAC541-7B7A-43D3-8B79-37D633B846F1}">
                <asvg:svgBlip xmlns:asvg="http://schemas.microsoft.com/office/drawing/2016/SVG/main" r:embed="rId67"/>
              </a:ext>
            </a:extLst>
          </a:blip>
          <a:stretch>
            <a:fillRect/>
          </a:stretch>
        </p:blipFill>
        <p:spPr>
          <a:xfrm>
            <a:off x="8129380" y="3659307"/>
            <a:ext cx="914400" cy="914400"/>
          </a:xfrm>
          <a:prstGeom prst="rect">
            <a:avLst/>
          </a:prstGeom>
        </p:spPr>
      </p:pic>
      <p:pic>
        <p:nvPicPr>
          <p:cNvPr id="62" name="Graphic 61" descr="Group outline">
            <a:extLst>
              <a:ext uri="{FF2B5EF4-FFF2-40B4-BE49-F238E27FC236}">
                <a16:creationId xmlns:a16="http://schemas.microsoft.com/office/drawing/2014/main" id="{3D7A8305-3691-83D0-B4AB-7BF5136C7CFB}"/>
              </a:ext>
            </a:extLst>
          </p:cNvPr>
          <p:cNvPicPr>
            <a:picLocks noChangeAspect="1"/>
          </p:cNvPicPr>
          <p:nvPr userDrawn="1"/>
        </p:nvPicPr>
        <p:blipFill>
          <a:blip r:embed="rId68">
            <a:extLst>
              <a:ext uri="{96DAC541-7B7A-43D3-8B79-37D633B846F1}">
                <asvg:svgBlip xmlns:asvg="http://schemas.microsoft.com/office/drawing/2016/SVG/main" r:embed="rId69"/>
              </a:ext>
            </a:extLst>
          </a:blip>
          <a:stretch>
            <a:fillRect/>
          </a:stretch>
        </p:blipFill>
        <p:spPr>
          <a:xfrm>
            <a:off x="9388436" y="3659307"/>
            <a:ext cx="914400" cy="914400"/>
          </a:xfrm>
          <a:prstGeom prst="rect">
            <a:avLst/>
          </a:prstGeom>
        </p:spPr>
      </p:pic>
      <p:pic>
        <p:nvPicPr>
          <p:cNvPr id="66" name="Graphic 65" descr="Handbag outline">
            <a:extLst>
              <a:ext uri="{FF2B5EF4-FFF2-40B4-BE49-F238E27FC236}">
                <a16:creationId xmlns:a16="http://schemas.microsoft.com/office/drawing/2014/main" id="{E27BC839-C6DD-2CEF-A9A5-FBEE7A03CBF4}"/>
              </a:ext>
            </a:extLst>
          </p:cNvPr>
          <p:cNvPicPr>
            <a:picLocks noChangeAspect="1"/>
          </p:cNvPicPr>
          <p:nvPr userDrawn="1"/>
        </p:nvPicPr>
        <p:blipFill>
          <a:blip r:embed="rId70">
            <a:extLst>
              <a:ext uri="{96DAC541-7B7A-43D3-8B79-37D633B846F1}">
                <asvg:svgBlip xmlns:asvg="http://schemas.microsoft.com/office/drawing/2016/SVG/main" r:embed="rId71"/>
              </a:ext>
            </a:extLst>
          </a:blip>
          <a:stretch>
            <a:fillRect/>
          </a:stretch>
        </p:blipFill>
        <p:spPr>
          <a:xfrm>
            <a:off x="10647491" y="3659307"/>
            <a:ext cx="914400" cy="914400"/>
          </a:xfrm>
          <a:prstGeom prst="rect">
            <a:avLst/>
          </a:prstGeom>
        </p:spPr>
      </p:pic>
      <p:pic>
        <p:nvPicPr>
          <p:cNvPr id="76" name="Graphic 75" descr="Paper outline">
            <a:extLst>
              <a:ext uri="{FF2B5EF4-FFF2-40B4-BE49-F238E27FC236}">
                <a16:creationId xmlns:a16="http://schemas.microsoft.com/office/drawing/2014/main" id="{EA9459A2-7FA4-F909-3DB2-4A58641A2872}"/>
              </a:ext>
            </a:extLst>
          </p:cNvPr>
          <p:cNvPicPr>
            <a:picLocks noChangeAspect="1"/>
          </p:cNvPicPr>
          <p:nvPr userDrawn="1"/>
        </p:nvPicPr>
        <p:blipFill>
          <a:blip r:embed="rId72">
            <a:extLst>
              <a:ext uri="{96DAC541-7B7A-43D3-8B79-37D633B846F1}">
                <asvg:svgBlip xmlns:asvg="http://schemas.microsoft.com/office/drawing/2016/SVG/main" r:embed="rId73"/>
              </a:ext>
            </a:extLst>
          </a:blip>
          <a:stretch>
            <a:fillRect/>
          </a:stretch>
        </p:blipFill>
        <p:spPr>
          <a:xfrm>
            <a:off x="5611268" y="3659307"/>
            <a:ext cx="914400" cy="914400"/>
          </a:xfrm>
          <a:prstGeom prst="rect">
            <a:avLst/>
          </a:prstGeom>
        </p:spPr>
      </p:pic>
    </p:spTree>
    <p:extLst>
      <p:ext uri="{BB962C8B-B14F-4D97-AF65-F5344CB8AC3E}">
        <p14:creationId xmlns:p14="http://schemas.microsoft.com/office/powerpoint/2010/main" val="1190718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Fotografias 1">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6675B70-3211-8C92-C4B8-B55E76C4877B}"/>
              </a:ext>
            </a:extLst>
          </p:cNvPr>
          <p:cNvSpPr>
            <a:spLocks noGrp="1"/>
          </p:cNvSpPr>
          <p:nvPr>
            <p:ph type="title" hasCustomPrompt="1"/>
          </p:nvPr>
        </p:nvSpPr>
        <p:spPr>
          <a:xfrm>
            <a:off x="838200" y="526402"/>
            <a:ext cx="10515600" cy="1132258"/>
          </a:xfrm>
          <a:prstGeom prst="rect">
            <a:avLst/>
          </a:prstGeom>
        </p:spPr>
        <p:txBody>
          <a:bodyPr lIns="0" tIns="0" rIns="0" bIns="0" anchor="ctr">
            <a:noAutofit/>
          </a:bodyPr>
          <a:lstStyle>
            <a:lvl1pPr>
              <a:defRPr b="1" i="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err="1"/>
              <a:t>Fotografías</a:t>
            </a:r>
            <a:endParaRPr lang="en-US" dirty="0"/>
          </a:p>
        </p:txBody>
      </p:sp>
      <p:sp>
        <p:nvSpPr>
          <p:cNvPr id="4" name="Freeform 10">
            <a:extLst>
              <a:ext uri="{FF2B5EF4-FFF2-40B4-BE49-F238E27FC236}">
                <a16:creationId xmlns:a16="http://schemas.microsoft.com/office/drawing/2014/main" id="{0817F082-1896-6E94-696F-7FF4E6AD5742}"/>
              </a:ext>
              <a:ext uri="{C183D7F6-B498-43B3-948B-1728B52AA6E4}">
                <adec:decorative xmlns:adec="http://schemas.microsoft.com/office/drawing/2017/decorative" val="1"/>
              </a:ext>
            </a:extLst>
          </p:cNvPr>
          <p:cNvSpPr/>
          <p:nvPr userDrawn="1"/>
        </p:nvSpPr>
        <p:spPr>
          <a:xfrm rot="16200000">
            <a:off x="-265301" y="730581"/>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pic>
        <p:nvPicPr>
          <p:cNvPr id="5" name="Picture 4" descr="A person wearing glasses and smiling&#10;&#10;AI-generated content may be incorrect.">
            <a:extLst>
              <a:ext uri="{FF2B5EF4-FFF2-40B4-BE49-F238E27FC236}">
                <a16:creationId xmlns:a16="http://schemas.microsoft.com/office/drawing/2014/main" id="{53E46CA6-1885-4917-62C8-7D511F5E0FAD}"/>
              </a:ext>
            </a:extLst>
          </p:cNvPr>
          <p:cNvPicPr>
            <a:picLocks noChangeAspect="1"/>
          </p:cNvPicPr>
          <p:nvPr userDrawn="1"/>
        </p:nvPicPr>
        <p:blipFill>
          <a:blip r:embed="rId2"/>
          <a:stretch>
            <a:fillRect/>
          </a:stretch>
        </p:blipFill>
        <p:spPr>
          <a:xfrm>
            <a:off x="375492" y="1863686"/>
            <a:ext cx="3995451" cy="4994314"/>
          </a:xfrm>
          <a:prstGeom prst="rect">
            <a:avLst/>
          </a:prstGeom>
        </p:spPr>
      </p:pic>
      <p:pic>
        <p:nvPicPr>
          <p:cNvPr id="9" name="Picture 8" descr="A person sitting on a chair&#10;&#10;AI-generated content may be incorrect.">
            <a:extLst>
              <a:ext uri="{FF2B5EF4-FFF2-40B4-BE49-F238E27FC236}">
                <a16:creationId xmlns:a16="http://schemas.microsoft.com/office/drawing/2014/main" id="{64D644A7-B765-7D3A-F7BC-027C5C73B610}"/>
              </a:ext>
            </a:extLst>
          </p:cNvPr>
          <p:cNvPicPr>
            <a:picLocks noChangeAspect="1"/>
          </p:cNvPicPr>
          <p:nvPr userDrawn="1"/>
        </p:nvPicPr>
        <p:blipFill>
          <a:blip r:embed="rId3"/>
          <a:stretch>
            <a:fillRect/>
          </a:stretch>
        </p:blipFill>
        <p:spPr>
          <a:xfrm>
            <a:off x="3944038" y="1863684"/>
            <a:ext cx="3995452" cy="4994315"/>
          </a:xfrm>
          <a:prstGeom prst="rect">
            <a:avLst/>
          </a:prstGeom>
        </p:spPr>
      </p:pic>
      <p:pic>
        <p:nvPicPr>
          <p:cNvPr id="12" name="Picture 11" descr="A person holding a tablet&#10;&#10;AI-generated content may be incorrect.">
            <a:extLst>
              <a:ext uri="{FF2B5EF4-FFF2-40B4-BE49-F238E27FC236}">
                <a16:creationId xmlns:a16="http://schemas.microsoft.com/office/drawing/2014/main" id="{EEE3B344-9D30-1449-BBE8-78F63791ED7B}"/>
              </a:ext>
            </a:extLst>
          </p:cNvPr>
          <p:cNvPicPr>
            <a:picLocks noChangeAspect="1"/>
          </p:cNvPicPr>
          <p:nvPr userDrawn="1"/>
        </p:nvPicPr>
        <p:blipFill>
          <a:blip r:embed="rId4"/>
          <a:stretch>
            <a:fillRect/>
          </a:stretch>
        </p:blipFill>
        <p:spPr>
          <a:xfrm>
            <a:off x="7705934" y="1719782"/>
            <a:ext cx="4110574" cy="5138217"/>
          </a:xfrm>
          <a:prstGeom prst="rect">
            <a:avLst/>
          </a:prstGeom>
        </p:spPr>
      </p:pic>
    </p:spTree>
    <p:extLst>
      <p:ext uri="{BB962C8B-B14F-4D97-AF65-F5344CB8AC3E}">
        <p14:creationId xmlns:p14="http://schemas.microsoft.com/office/powerpoint/2010/main" val="24071222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Fotografias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E9DAA-F592-63AD-73FD-CADB9005C653}"/>
              </a:ext>
            </a:extLst>
          </p:cNvPr>
          <p:cNvSpPr>
            <a:spLocks noGrp="1"/>
          </p:cNvSpPr>
          <p:nvPr>
            <p:ph type="title" hasCustomPrompt="1"/>
          </p:nvPr>
        </p:nvSpPr>
        <p:spPr>
          <a:xfrm>
            <a:off x="838200" y="526402"/>
            <a:ext cx="10515600" cy="1132258"/>
          </a:xfrm>
          <a:prstGeom prst="rect">
            <a:avLst/>
          </a:prstGeom>
        </p:spPr>
        <p:txBody>
          <a:bodyPr lIns="0" tIns="0" rIns="0" bIns="0" anchor="ctr">
            <a:noAutofit/>
          </a:bodyPr>
          <a:lstStyle>
            <a:lvl1pPr>
              <a:defRPr b="1" i="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err="1"/>
              <a:t>Fotografías</a:t>
            </a:r>
            <a:endParaRPr lang="en-US" dirty="0"/>
          </a:p>
        </p:txBody>
      </p:sp>
      <p:sp>
        <p:nvSpPr>
          <p:cNvPr id="6" name="Freeform 10">
            <a:extLst>
              <a:ext uri="{FF2B5EF4-FFF2-40B4-BE49-F238E27FC236}">
                <a16:creationId xmlns:a16="http://schemas.microsoft.com/office/drawing/2014/main" id="{B64C2634-4DFD-DC19-508D-1B00CB17E045}"/>
              </a:ext>
              <a:ext uri="{C183D7F6-B498-43B3-948B-1728B52AA6E4}">
                <adec:decorative xmlns:adec="http://schemas.microsoft.com/office/drawing/2017/decorative" val="1"/>
              </a:ext>
            </a:extLst>
          </p:cNvPr>
          <p:cNvSpPr/>
          <p:nvPr userDrawn="1"/>
        </p:nvSpPr>
        <p:spPr>
          <a:xfrm rot="16200000">
            <a:off x="-265301" y="730581"/>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pic>
        <p:nvPicPr>
          <p:cNvPr id="4" name="Picture 3" descr="A person holding a computer&#10;&#10;AI-generated content may be incorrect.">
            <a:extLst>
              <a:ext uri="{FF2B5EF4-FFF2-40B4-BE49-F238E27FC236}">
                <a16:creationId xmlns:a16="http://schemas.microsoft.com/office/drawing/2014/main" id="{EC91A922-DCDF-3193-4170-029B4FBBABB1}"/>
              </a:ext>
            </a:extLst>
          </p:cNvPr>
          <p:cNvPicPr>
            <a:picLocks noChangeAspect="1"/>
          </p:cNvPicPr>
          <p:nvPr userDrawn="1"/>
        </p:nvPicPr>
        <p:blipFill>
          <a:blip r:embed="rId2"/>
          <a:stretch>
            <a:fillRect/>
          </a:stretch>
        </p:blipFill>
        <p:spPr>
          <a:xfrm>
            <a:off x="257060" y="1972018"/>
            <a:ext cx="3908785" cy="4885981"/>
          </a:xfrm>
          <a:prstGeom prst="rect">
            <a:avLst/>
          </a:prstGeom>
        </p:spPr>
      </p:pic>
      <p:pic>
        <p:nvPicPr>
          <p:cNvPr id="8" name="Picture 7" descr="A person sitting on a stool&#10;&#10;AI-generated content may be incorrect.">
            <a:extLst>
              <a:ext uri="{FF2B5EF4-FFF2-40B4-BE49-F238E27FC236}">
                <a16:creationId xmlns:a16="http://schemas.microsoft.com/office/drawing/2014/main" id="{6FC77509-7D8C-0ABD-BC39-329C289B5E76}"/>
              </a:ext>
            </a:extLst>
          </p:cNvPr>
          <p:cNvPicPr>
            <a:picLocks noChangeAspect="1"/>
          </p:cNvPicPr>
          <p:nvPr userDrawn="1"/>
        </p:nvPicPr>
        <p:blipFill>
          <a:blip r:embed="rId3"/>
          <a:stretch>
            <a:fillRect/>
          </a:stretch>
        </p:blipFill>
        <p:spPr>
          <a:xfrm>
            <a:off x="4031437" y="1972018"/>
            <a:ext cx="3908786" cy="4885982"/>
          </a:xfrm>
          <a:prstGeom prst="rect">
            <a:avLst/>
          </a:prstGeom>
        </p:spPr>
      </p:pic>
      <p:pic>
        <p:nvPicPr>
          <p:cNvPr id="11" name="Picture 10" descr="A person holding a tablet&#10;&#10;AI-generated content may be incorrect.">
            <a:extLst>
              <a:ext uri="{FF2B5EF4-FFF2-40B4-BE49-F238E27FC236}">
                <a16:creationId xmlns:a16="http://schemas.microsoft.com/office/drawing/2014/main" id="{AEDC32D8-3999-72CA-FF40-A441F4449832}"/>
              </a:ext>
            </a:extLst>
          </p:cNvPr>
          <p:cNvPicPr>
            <a:picLocks noChangeAspect="1"/>
          </p:cNvPicPr>
          <p:nvPr userDrawn="1"/>
        </p:nvPicPr>
        <p:blipFill>
          <a:blip r:embed="rId4"/>
          <a:stretch>
            <a:fillRect/>
          </a:stretch>
        </p:blipFill>
        <p:spPr>
          <a:xfrm>
            <a:off x="7805815" y="1972016"/>
            <a:ext cx="3908787" cy="4885984"/>
          </a:xfrm>
          <a:prstGeom prst="rect">
            <a:avLst/>
          </a:prstGeom>
        </p:spPr>
      </p:pic>
    </p:spTree>
    <p:extLst>
      <p:ext uri="{BB962C8B-B14F-4D97-AF65-F5344CB8AC3E}">
        <p14:creationId xmlns:p14="http://schemas.microsoft.com/office/powerpoint/2010/main" val="17377434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Data">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7DFB8-A412-1C7F-8413-781676FB61B1}"/>
              </a:ext>
            </a:extLst>
          </p:cNvPr>
          <p:cNvSpPr>
            <a:spLocks noGrp="1"/>
          </p:cNvSpPr>
          <p:nvPr>
            <p:ph type="title" hasCustomPrompt="1"/>
          </p:nvPr>
        </p:nvSpPr>
        <p:spPr>
          <a:xfrm>
            <a:off x="464457" y="3285056"/>
            <a:ext cx="8128257" cy="671710"/>
          </a:xfrm>
          <a:prstGeom prst="rect">
            <a:avLst/>
          </a:prstGeom>
        </p:spPr>
        <p:txBody>
          <a:bodyPr lIns="0" tIns="0" rIns="0" bIns="0">
            <a:noAutofit/>
          </a:bodyPr>
          <a:lstStyle>
            <a:lvl1pPr>
              <a:defRPr b="0" i="0">
                <a:solidFill>
                  <a:schemeClr val="bg1"/>
                </a:solidFill>
                <a:latin typeface="Albert Sans" pitchFamily="2" charset="77"/>
                <a:ea typeface="Verdana" panose="020B0604030504040204" pitchFamily="34" charset="0"/>
                <a:cs typeface="Verdana" panose="020B0604030504040204" pitchFamily="34" charset="0"/>
              </a:defRPr>
            </a:lvl1pPr>
          </a:lstStyle>
          <a:p>
            <a:r>
              <a:rPr lang="en-US"/>
              <a:t>Formato Data</a:t>
            </a:r>
          </a:p>
        </p:txBody>
      </p:sp>
      <p:sp>
        <p:nvSpPr>
          <p:cNvPr id="5" name="Text Placeholder 8">
            <a:extLst>
              <a:ext uri="{FF2B5EF4-FFF2-40B4-BE49-F238E27FC236}">
                <a16:creationId xmlns:a16="http://schemas.microsoft.com/office/drawing/2014/main" id="{14D4C06A-3114-54E6-F8A0-082D7D332CE2}"/>
              </a:ext>
            </a:extLst>
          </p:cNvPr>
          <p:cNvSpPr>
            <a:spLocks noGrp="1"/>
          </p:cNvSpPr>
          <p:nvPr>
            <p:ph type="body" sz="quarter" idx="10" hasCustomPrompt="1"/>
          </p:nvPr>
        </p:nvSpPr>
        <p:spPr>
          <a:xfrm>
            <a:off x="464456" y="1793566"/>
            <a:ext cx="8128257" cy="1471612"/>
          </a:xfrm>
          <a:prstGeom prst="rect">
            <a:avLst/>
          </a:prstGeom>
        </p:spPr>
        <p:txBody>
          <a:bodyPr anchor="b"/>
          <a:lstStyle>
            <a:lvl1pPr marL="0" indent="0">
              <a:buNone/>
              <a:defRPr sz="8000">
                <a:solidFill>
                  <a:schemeClr val="accent2"/>
                </a:solidFill>
                <a:latin typeface="Albert Sans" pitchFamily="2" charset="77"/>
              </a:defRPr>
            </a:lvl1pPr>
          </a:lstStyle>
          <a:p>
            <a:pPr lvl="0"/>
            <a:r>
              <a:rPr lang="en-US" dirty="0"/>
              <a:t>04.</a:t>
            </a:r>
          </a:p>
        </p:txBody>
      </p:sp>
      <p:pic>
        <p:nvPicPr>
          <p:cNvPr id="3" name="Picture 2">
            <a:extLst>
              <a:ext uri="{FF2B5EF4-FFF2-40B4-BE49-F238E27FC236}">
                <a16:creationId xmlns:a16="http://schemas.microsoft.com/office/drawing/2014/main" id="{1C09E458-0508-58AD-DC02-B5E6F81C6FF6}"/>
              </a:ext>
            </a:extLst>
          </p:cNvPr>
          <p:cNvPicPr>
            <a:picLocks noChangeAspect="1"/>
          </p:cNvPicPr>
          <p:nvPr userDrawn="1"/>
        </p:nvPicPr>
        <p:blipFill>
          <a:blip r:embed="rId2"/>
          <a:stretch>
            <a:fillRect/>
          </a:stretch>
        </p:blipFill>
        <p:spPr>
          <a:xfrm rot="5400000" flipH="1">
            <a:off x="10392357" y="5058357"/>
            <a:ext cx="1799643" cy="1799643"/>
          </a:xfrm>
          <a:prstGeom prst="rect">
            <a:avLst/>
          </a:prstGeom>
        </p:spPr>
      </p:pic>
      <p:sp>
        <p:nvSpPr>
          <p:cNvPr id="7" name="Right Triangle 6">
            <a:extLst>
              <a:ext uri="{FF2B5EF4-FFF2-40B4-BE49-F238E27FC236}">
                <a16:creationId xmlns:a16="http://schemas.microsoft.com/office/drawing/2014/main" id="{3C33DDB8-5FEB-DFCE-278E-7234962DD53C}"/>
              </a:ext>
            </a:extLst>
          </p:cNvPr>
          <p:cNvSpPr/>
          <p:nvPr userDrawn="1"/>
        </p:nvSpPr>
        <p:spPr>
          <a:xfrm rot="16200000">
            <a:off x="8592713" y="5058356"/>
            <a:ext cx="1799644" cy="1799644"/>
          </a:xfrm>
          <a:prstGeom prst="rtTriangle">
            <a:avLst/>
          </a:prstGeom>
          <a:solidFill>
            <a:srgbClr val="EA6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63713F9A-7B5F-0CA9-5DD1-219A3DDAA1D6}"/>
              </a:ext>
            </a:extLst>
          </p:cNvPr>
          <p:cNvSpPr/>
          <p:nvPr userDrawn="1"/>
        </p:nvSpPr>
        <p:spPr>
          <a:xfrm>
            <a:off x="10248567" y="3114921"/>
            <a:ext cx="1943433" cy="1943433"/>
          </a:xfrm>
          <a:prstGeom prst="ellipse">
            <a:avLst/>
          </a:prstGeom>
          <a:solidFill>
            <a:srgbClr val="5427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34138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Data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5FA7393-614E-0075-DCA0-1534B409A5CE}"/>
              </a:ext>
            </a:extLst>
          </p:cNvPr>
          <p:cNvSpPr/>
          <p:nvPr userDrawn="1"/>
        </p:nvSpPr>
        <p:spPr>
          <a:xfrm>
            <a:off x="460648" y="1970972"/>
            <a:ext cx="3784599" cy="4158343"/>
          </a:xfrm>
          <a:prstGeom prst="rect">
            <a:avLst/>
          </a:prstGeom>
          <a:solidFill>
            <a:schemeClr val="accent3"/>
          </a:solidFill>
          <a:ln w="12700" cap="flat" cmpd="sng" algn="ctr">
            <a:noFill/>
            <a:prstDash val="solid"/>
            <a:miter lim="800000"/>
          </a:ln>
          <a:effectLst/>
        </p:spPr>
        <p:txBody>
          <a:bodyPr tIns="91440" bIns="9144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a typeface="+mn-ea"/>
              <a:cs typeface="Calibri" panose="020F0502020204030204" pitchFamily="34" charset="0"/>
            </a:endParaRPr>
          </a:p>
        </p:txBody>
      </p:sp>
      <p:graphicFrame>
        <p:nvGraphicFramePr>
          <p:cNvPr id="9" name="Chart 8">
            <a:extLst>
              <a:ext uri="{FF2B5EF4-FFF2-40B4-BE49-F238E27FC236}">
                <a16:creationId xmlns:a16="http://schemas.microsoft.com/office/drawing/2014/main" id="{938E09E8-05CE-0741-D054-B2EED460FA12}"/>
              </a:ext>
            </a:extLst>
          </p:cNvPr>
          <p:cNvGraphicFramePr/>
          <p:nvPr userDrawn="1">
            <p:extLst>
              <p:ext uri="{D42A27DB-BD31-4B8C-83A1-F6EECF244321}">
                <p14:modId xmlns:p14="http://schemas.microsoft.com/office/powerpoint/2010/main" val="69320911"/>
              </p:ext>
            </p:extLst>
          </p:nvPr>
        </p:nvGraphicFramePr>
        <p:xfrm>
          <a:off x="4710447" y="2717791"/>
          <a:ext cx="1437595" cy="1422417"/>
        </p:xfrm>
        <a:graphic>
          <a:graphicData uri="http://schemas.openxmlformats.org/drawingml/2006/chart">
            <c:chart xmlns:c="http://schemas.openxmlformats.org/drawingml/2006/chart" xmlns:r="http://schemas.openxmlformats.org/officeDocument/2006/relationships" r:id="rId2"/>
          </a:graphicData>
        </a:graphic>
      </p:graphicFrame>
      <p:sp>
        <p:nvSpPr>
          <p:cNvPr id="21" name="Text Placeholder 20">
            <a:extLst>
              <a:ext uri="{FF2B5EF4-FFF2-40B4-BE49-F238E27FC236}">
                <a16:creationId xmlns:a16="http://schemas.microsoft.com/office/drawing/2014/main" id="{B7FFE790-0D0C-27F5-B064-35EB6836FC72}"/>
              </a:ext>
            </a:extLst>
          </p:cNvPr>
          <p:cNvSpPr>
            <a:spLocks noGrp="1"/>
          </p:cNvSpPr>
          <p:nvPr>
            <p:ph type="body" sz="quarter" idx="10" hasCustomPrompt="1"/>
          </p:nvPr>
        </p:nvSpPr>
        <p:spPr>
          <a:xfrm>
            <a:off x="460375" y="379413"/>
            <a:ext cx="6054092"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22" name="Text Placeholder 39">
            <a:extLst>
              <a:ext uri="{FF2B5EF4-FFF2-40B4-BE49-F238E27FC236}">
                <a16:creationId xmlns:a16="http://schemas.microsoft.com/office/drawing/2014/main" id="{961D4AF4-A6D1-426A-D9C6-F6E5ACA281E2}"/>
              </a:ext>
            </a:extLst>
          </p:cNvPr>
          <p:cNvSpPr>
            <a:spLocks noGrp="1"/>
          </p:cNvSpPr>
          <p:nvPr>
            <p:ph type="body" sz="quarter" idx="22"/>
          </p:nvPr>
        </p:nvSpPr>
        <p:spPr>
          <a:xfrm>
            <a:off x="770328" y="2599549"/>
            <a:ext cx="3387725" cy="422275"/>
          </a:xfrm>
          <a:prstGeom prst="rect">
            <a:avLst/>
          </a:prstGeom>
        </p:spPr>
        <p:txBody>
          <a:bodyPr>
            <a:normAutofit/>
          </a:bodyPr>
          <a:lstStyle>
            <a:lvl1pPr marL="0" indent="0" algn="l">
              <a:buNone/>
              <a:defRPr sz="1400">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23" name="Text Placeholder 39">
            <a:extLst>
              <a:ext uri="{FF2B5EF4-FFF2-40B4-BE49-F238E27FC236}">
                <a16:creationId xmlns:a16="http://schemas.microsoft.com/office/drawing/2014/main" id="{E49F040D-D28A-B05C-F34A-C692DF842663}"/>
              </a:ext>
            </a:extLst>
          </p:cNvPr>
          <p:cNvSpPr>
            <a:spLocks noGrp="1"/>
          </p:cNvSpPr>
          <p:nvPr>
            <p:ph type="body" sz="quarter" idx="23"/>
          </p:nvPr>
        </p:nvSpPr>
        <p:spPr>
          <a:xfrm>
            <a:off x="770328" y="3775207"/>
            <a:ext cx="3387725" cy="422275"/>
          </a:xfrm>
          <a:prstGeom prst="rect">
            <a:avLst/>
          </a:prstGeom>
        </p:spPr>
        <p:txBody>
          <a:bodyPr>
            <a:normAutofit/>
          </a:bodyPr>
          <a:lstStyle>
            <a:lvl1pPr marL="0" indent="0" algn="l">
              <a:buNone/>
              <a:defRPr sz="1400">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24" name="Text Placeholder 39">
            <a:extLst>
              <a:ext uri="{FF2B5EF4-FFF2-40B4-BE49-F238E27FC236}">
                <a16:creationId xmlns:a16="http://schemas.microsoft.com/office/drawing/2014/main" id="{943B8DBA-940E-60B3-0B67-9F68C2D86CBE}"/>
              </a:ext>
            </a:extLst>
          </p:cNvPr>
          <p:cNvSpPr>
            <a:spLocks noGrp="1"/>
          </p:cNvSpPr>
          <p:nvPr>
            <p:ph type="body" sz="quarter" idx="24"/>
          </p:nvPr>
        </p:nvSpPr>
        <p:spPr>
          <a:xfrm>
            <a:off x="770328" y="4950864"/>
            <a:ext cx="3387725" cy="422275"/>
          </a:xfrm>
          <a:prstGeom prst="rect">
            <a:avLst/>
          </a:prstGeom>
        </p:spPr>
        <p:txBody>
          <a:bodyPr>
            <a:normAutofit/>
          </a:bodyPr>
          <a:lstStyle>
            <a:lvl1pPr marL="0" indent="0" algn="l">
              <a:buNone/>
              <a:defRPr sz="1400">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25" name="Text Placeholder 39">
            <a:extLst>
              <a:ext uri="{FF2B5EF4-FFF2-40B4-BE49-F238E27FC236}">
                <a16:creationId xmlns:a16="http://schemas.microsoft.com/office/drawing/2014/main" id="{05B001E5-4C3A-CBA9-E76A-618B5D26258C}"/>
              </a:ext>
            </a:extLst>
          </p:cNvPr>
          <p:cNvSpPr>
            <a:spLocks noGrp="1"/>
          </p:cNvSpPr>
          <p:nvPr>
            <p:ph type="body" sz="quarter" idx="25"/>
          </p:nvPr>
        </p:nvSpPr>
        <p:spPr>
          <a:xfrm>
            <a:off x="4739976" y="4482513"/>
            <a:ext cx="1389228" cy="765404"/>
          </a:xfrm>
          <a:prstGeom prst="rect">
            <a:avLst/>
          </a:prstGeom>
        </p:spPr>
        <p:txBody>
          <a:bodyPr>
            <a:normAutofit/>
          </a:bodyPr>
          <a:lstStyle>
            <a:lvl1pPr marL="0" indent="0" algn="l">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26" name="Text Placeholder 39">
            <a:extLst>
              <a:ext uri="{FF2B5EF4-FFF2-40B4-BE49-F238E27FC236}">
                <a16:creationId xmlns:a16="http://schemas.microsoft.com/office/drawing/2014/main" id="{19B54F9D-300E-2C1E-2D87-87C6E06339AF}"/>
              </a:ext>
            </a:extLst>
          </p:cNvPr>
          <p:cNvSpPr>
            <a:spLocks noGrp="1"/>
          </p:cNvSpPr>
          <p:nvPr>
            <p:ph type="body" sz="quarter" idx="26"/>
          </p:nvPr>
        </p:nvSpPr>
        <p:spPr>
          <a:xfrm>
            <a:off x="6635683" y="4482513"/>
            <a:ext cx="1389228" cy="765404"/>
          </a:xfrm>
          <a:prstGeom prst="rect">
            <a:avLst/>
          </a:prstGeom>
        </p:spPr>
        <p:txBody>
          <a:bodyPr>
            <a:normAutofit/>
          </a:bodyPr>
          <a:lstStyle>
            <a:lvl1pPr marL="0" indent="0" algn="l">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27" name="Text Placeholder 39">
            <a:extLst>
              <a:ext uri="{FF2B5EF4-FFF2-40B4-BE49-F238E27FC236}">
                <a16:creationId xmlns:a16="http://schemas.microsoft.com/office/drawing/2014/main" id="{77535901-12B1-5D7E-9DB5-4F68C81B7A73}"/>
              </a:ext>
            </a:extLst>
          </p:cNvPr>
          <p:cNvSpPr>
            <a:spLocks noGrp="1"/>
          </p:cNvSpPr>
          <p:nvPr>
            <p:ph type="body" sz="quarter" idx="27"/>
          </p:nvPr>
        </p:nvSpPr>
        <p:spPr>
          <a:xfrm>
            <a:off x="8405222" y="4482513"/>
            <a:ext cx="1389228" cy="765404"/>
          </a:xfrm>
          <a:prstGeom prst="rect">
            <a:avLst/>
          </a:prstGeom>
        </p:spPr>
        <p:txBody>
          <a:bodyPr>
            <a:normAutofit/>
          </a:bodyPr>
          <a:lstStyle>
            <a:lvl1pPr marL="0" indent="0" algn="l">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28" name="Text Placeholder 39">
            <a:extLst>
              <a:ext uri="{FF2B5EF4-FFF2-40B4-BE49-F238E27FC236}">
                <a16:creationId xmlns:a16="http://schemas.microsoft.com/office/drawing/2014/main" id="{77D3C526-C613-3F73-673A-B5D3732C4A1D}"/>
              </a:ext>
            </a:extLst>
          </p:cNvPr>
          <p:cNvSpPr>
            <a:spLocks noGrp="1"/>
          </p:cNvSpPr>
          <p:nvPr>
            <p:ph type="body" sz="quarter" idx="28"/>
          </p:nvPr>
        </p:nvSpPr>
        <p:spPr>
          <a:xfrm>
            <a:off x="10197064" y="4482513"/>
            <a:ext cx="1389228" cy="765404"/>
          </a:xfrm>
          <a:prstGeom prst="rect">
            <a:avLst/>
          </a:prstGeom>
        </p:spPr>
        <p:txBody>
          <a:bodyPr>
            <a:normAutofit/>
          </a:bodyPr>
          <a:lstStyle>
            <a:lvl1pPr marL="0" indent="0" algn="l">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31" name="Text Placeholder 39">
            <a:extLst>
              <a:ext uri="{FF2B5EF4-FFF2-40B4-BE49-F238E27FC236}">
                <a16:creationId xmlns:a16="http://schemas.microsoft.com/office/drawing/2014/main" id="{C90381BC-1065-19DB-99D9-6F1629FA9B4B}"/>
              </a:ext>
            </a:extLst>
          </p:cNvPr>
          <p:cNvSpPr>
            <a:spLocks noGrp="1"/>
          </p:cNvSpPr>
          <p:nvPr>
            <p:ph type="body" sz="quarter" idx="29" hasCustomPrompt="1"/>
          </p:nvPr>
        </p:nvSpPr>
        <p:spPr>
          <a:xfrm>
            <a:off x="4983390" y="3253150"/>
            <a:ext cx="992459" cy="462679"/>
          </a:xfrm>
          <a:prstGeom prst="rect">
            <a:avLst/>
          </a:prstGeom>
        </p:spPr>
        <p:txBody>
          <a:bodyPr>
            <a:normAutofit/>
          </a:bodyPr>
          <a:lstStyle>
            <a:lvl1pPr marL="0" indent="0" algn="ctr">
              <a:buNone/>
              <a:defRPr sz="20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42%</a:t>
            </a:r>
          </a:p>
        </p:txBody>
      </p:sp>
      <p:graphicFrame>
        <p:nvGraphicFramePr>
          <p:cNvPr id="32" name="Chart 31">
            <a:extLst>
              <a:ext uri="{FF2B5EF4-FFF2-40B4-BE49-F238E27FC236}">
                <a16:creationId xmlns:a16="http://schemas.microsoft.com/office/drawing/2014/main" id="{D3C5B36A-E442-CDC9-2740-2A83AF78D022}"/>
              </a:ext>
            </a:extLst>
          </p:cNvPr>
          <p:cNvGraphicFramePr/>
          <p:nvPr userDrawn="1">
            <p:extLst>
              <p:ext uri="{D42A27DB-BD31-4B8C-83A1-F6EECF244321}">
                <p14:modId xmlns:p14="http://schemas.microsoft.com/office/powerpoint/2010/main" val="3141616835"/>
              </p:ext>
            </p:extLst>
          </p:nvPr>
        </p:nvGraphicFramePr>
        <p:xfrm>
          <a:off x="6514467" y="2717791"/>
          <a:ext cx="1437595" cy="1422417"/>
        </p:xfrm>
        <a:graphic>
          <a:graphicData uri="http://schemas.openxmlformats.org/drawingml/2006/chart">
            <c:chart xmlns:c="http://schemas.openxmlformats.org/drawingml/2006/chart" xmlns:r="http://schemas.openxmlformats.org/officeDocument/2006/relationships" r:id="rId3"/>
          </a:graphicData>
        </a:graphic>
      </p:graphicFrame>
      <p:sp>
        <p:nvSpPr>
          <p:cNvPr id="33" name="Text Placeholder 39">
            <a:extLst>
              <a:ext uri="{FF2B5EF4-FFF2-40B4-BE49-F238E27FC236}">
                <a16:creationId xmlns:a16="http://schemas.microsoft.com/office/drawing/2014/main" id="{3024E43B-558E-637A-15E5-AC42B88C929A}"/>
              </a:ext>
            </a:extLst>
          </p:cNvPr>
          <p:cNvSpPr>
            <a:spLocks noGrp="1"/>
          </p:cNvSpPr>
          <p:nvPr>
            <p:ph type="body" sz="quarter" idx="30" hasCustomPrompt="1"/>
          </p:nvPr>
        </p:nvSpPr>
        <p:spPr>
          <a:xfrm>
            <a:off x="6760151" y="3253150"/>
            <a:ext cx="992459" cy="462679"/>
          </a:xfrm>
          <a:prstGeom prst="rect">
            <a:avLst/>
          </a:prstGeom>
        </p:spPr>
        <p:txBody>
          <a:bodyPr>
            <a:normAutofit/>
          </a:bodyPr>
          <a:lstStyle>
            <a:lvl1pPr marL="0" indent="0" algn="ctr">
              <a:buNone/>
              <a:defRPr sz="20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42%</a:t>
            </a:r>
          </a:p>
        </p:txBody>
      </p:sp>
      <p:graphicFrame>
        <p:nvGraphicFramePr>
          <p:cNvPr id="34" name="Chart 33">
            <a:extLst>
              <a:ext uri="{FF2B5EF4-FFF2-40B4-BE49-F238E27FC236}">
                <a16:creationId xmlns:a16="http://schemas.microsoft.com/office/drawing/2014/main" id="{EBC2FFE2-3361-9CE0-309B-7FEE297D732D}"/>
              </a:ext>
            </a:extLst>
          </p:cNvPr>
          <p:cNvGraphicFramePr/>
          <p:nvPr userDrawn="1">
            <p:extLst>
              <p:ext uri="{D42A27DB-BD31-4B8C-83A1-F6EECF244321}">
                <p14:modId xmlns:p14="http://schemas.microsoft.com/office/powerpoint/2010/main" val="3903813215"/>
              </p:ext>
            </p:extLst>
          </p:nvPr>
        </p:nvGraphicFramePr>
        <p:xfrm>
          <a:off x="8318487" y="2717791"/>
          <a:ext cx="1437595" cy="1422417"/>
        </p:xfrm>
        <a:graphic>
          <a:graphicData uri="http://schemas.openxmlformats.org/drawingml/2006/chart">
            <c:chart xmlns:c="http://schemas.openxmlformats.org/drawingml/2006/chart" xmlns:r="http://schemas.openxmlformats.org/officeDocument/2006/relationships" r:id="rId4"/>
          </a:graphicData>
        </a:graphic>
      </p:graphicFrame>
      <p:sp>
        <p:nvSpPr>
          <p:cNvPr id="35" name="Text Placeholder 39">
            <a:extLst>
              <a:ext uri="{FF2B5EF4-FFF2-40B4-BE49-F238E27FC236}">
                <a16:creationId xmlns:a16="http://schemas.microsoft.com/office/drawing/2014/main" id="{4692EE59-3FEF-12D8-6C68-CCE80B988CEA}"/>
              </a:ext>
            </a:extLst>
          </p:cNvPr>
          <p:cNvSpPr>
            <a:spLocks noGrp="1"/>
          </p:cNvSpPr>
          <p:nvPr>
            <p:ph type="body" sz="quarter" idx="31" hasCustomPrompt="1"/>
          </p:nvPr>
        </p:nvSpPr>
        <p:spPr>
          <a:xfrm>
            <a:off x="8577800" y="3253150"/>
            <a:ext cx="992459" cy="462679"/>
          </a:xfrm>
          <a:prstGeom prst="rect">
            <a:avLst/>
          </a:prstGeom>
        </p:spPr>
        <p:txBody>
          <a:bodyPr>
            <a:normAutofit/>
          </a:bodyPr>
          <a:lstStyle>
            <a:lvl1pPr marL="0" indent="0" algn="ctr">
              <a:buNone/>
              <a:defRPr sz="20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42%</a:t>
            </a:r>
          </a:p>
        </p:txBody>
      </p:sp>
      <p:graphicFrame>
        <p:nvGraphicFramePr>
          <p:cNvPr id="36" name="Chart 35">
            <a:extLst>
              <a:ext uri="{FF2B5EF4-FFF2-40B4-BE49-F238E27FC236}">
                <a16:creationId xmlns:a16="http://schemas.microsoft.com/office/drawing/2014/main" id="{D5F8C560-26FA-F234-D6E4-67DD915E1208}"/>
              </a:ext>
            </a:extLst>
          </p:cNvPr>
          <p:cNvGraphicFramePr/>
          <p:nvPr userDrawn="1">
            <p:extLst>
              <p:ext uri="{D42A27DB-BD31-4B8C-83A1-F6EECF244321}">
                <p14:modId xmlns:p14="http://schemas.microsoft.com/office/powerpoint/2010/main" val="3659403454"/>
              </p:ext>
            </p:extLst>
          </p:nvPr>
        </p:nvGraphicFramePr>
        <p:xfrm>
          <a:off x="10122506" y="2717791"/>
          <a:ext cx="1437595" cy="1422417"/>
        </p:xfrm>
        <a:graphic>
          <a:graphicData uri="http://schemas.openxmlformats.org/drawingml/2006/chart">
            <c:chart xmlns:c="http://schemas.openxmlformats.org/drawingml/2006/chart" xmlns:r="http://schemas.openxmlformats.org/officeDocument/2006/relationships" r:id="rId5"/>
          </a:graphicData>
        </a:graphic>
      </p:graphicFrame>
      <p:sp>
        <p:nvSpPr>
          <p:cNvPr id="37" name="Text Placeholder 39">
            <a:extLst>
              <a:ext uri="{FF2B5EF4-FFF2-40B4-BE49-F238E27FC236}">
                <a16:creationId xmlns:a16="http://schemas.microsoft.com/office/drawing/2014/main" id="{62F5F8A6-F3F9-2CC2-B6DB-A5971E086CCE}"/>
              </a:ext>
            </a:extLst>
          </p:cNvPr>
          <p:cNvSpPr>
            <a:spLocks noGrp="1"/>
          </p:cNvSpPr>
          <p:nvPr>
            <p:ph type="body" sz="quarter" idx="32" hasCustomPrompt="1"/>
          </p:nvPr>
        </p:nvSpPr>
        <p:spPr>
          <a:xfrm>
            <a:off x="10395449" y="3253150"/>
            <a:ext cx="992459" cy="462679"/>
          </a:xfrm>
          <a:prstGeom prst="rect">
            <a:avLst/>
          </a:prstGeom>
        </p:spPr>
        <p:txBody>
          <a:bodyPr>
            <a:normAutofit/>
          </a:bodyPr>
          <a:lstStyle>
            <a:lvl1pPr marL="0" indent="0" algn="ctr">
              <a:buNone/>
              <a:defRPr sz="20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42%</a:t>
            </a:r>
          </a:p>
        </p:txBody>
      </p:sp>
    </p:spTree>
    <p:extLst>
      <p:ext uri="{BB962C8B-B14F-4D97-AF65-F5344CB8AC3E}">
        <p14:creationId xmlns:p14="http://schemas.microsoft.com/office/powerpoint/2010/main" val="1601110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Data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DE90128-90DE-B8C4-13A5-1C362E1CBC48}"/>
              </a:ext>
            </a:extLst>
          </p:cNvPr>
          <p:cNvSpPr/>
          <p:nvPr userDrawn="1"/>
        </p:nvSpPr>
        <p:spPr>
          <a:xfrm>
            <a:off x="1101580" y="1836724"/>
            <a:ext cx="2855913" cy="2684193"/>
          </a:xfrm>
          <a:prstGeom prst="rect">
            <a:avLst/>
          </a:prstGeom>
          <a:solidFill>
            <a:schemeClr val="accent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grpSp>
        <p:nvGrpSpPr>
          <p:cNvPr id="28" name="Group 78">
            <a:extLst>
              <a:ext uri="{FF2B5EF4-FFF2-40B4-BE49-F238E27FC236}">
                <a16:creationId xmlns:a16="http://schemas.microsoft.com/office/drawing/2014/main" id="{CDDDD3BE-FBC9-0132-E96C-E8CAF66E83CE}"/>
              </a:ext>
            </a:extLst>
          </p:cNvPr>
          <p:cNvGrpSpPr>
            <a:grpSpLocks noChangeAspect="1"/>
          </p:cNvGrpSpPr>
          <p:nvPr userDrawn="1"/>
        </p:nvGrpSpPr>
        <p:grpSpPr bwMode="auto">
          <a:xfrm>
            <a:off x="2333121" y="2082389"/>
            <a:ext cx="365880" cy="487079"/>
            <a:chOff x="5561" y="440"/>
            <a:chExt cx="320" cy="426"/>
          </a:xfrm>
          <a:solidFill>
            <a:schemeClr val="bg1"/>
          </a:solidFill>
        </p:grpSpPr>
        <p:sp>
          <p:nvSpPr>
            <p:cNvPr id="29" name="Freeform 79">
              <a:extLst>
                <a:ext uri="{FF2B5EF4-FFF2-40B4-BE49-F238E27FC236}">
                  <a16:creationId xmlns:a16="http://schemas.microsoft.com/office/drawing/2014/main" id="{023116BF-5857-9276-DEBD-6EE991E20795}"/>
                </a:ext>
              </a:extLst>
            </p:cNvPr>
            <p:cNvSpPr>
              <a:spLocks noEditPoints="1"/>
            </p:cNvSpPr>
            <p:nvPr/>
          </p:nvSpPr>
          <p:spPr bwMode="auto">
            <a:xfrm>
              <a:off x="5561" y="440"/>
              <a:ext cx="320" cy="426"/>
            </a:xfrm>
            <a:custGeom>
              <a:avLst/>
              <a:gdLst>
                <a:gd name="T0" fmla="*/ 210 w 216"/>
                <a:gd name="T1" fmla="*/ 288 h 288"/>
                <a:gd name="T2" fmla="*/ 6 w 216"/>
                <a:gd name="T3" fmla="*/ 288 h 288"/>
                <a:gd name="T4" fmla="*/ 0 w 216"/>
                <a:gd name="T5" fmla="*/ 282 h 288"/>
                <a:gd name="T6" fmla="*/ 0 w 216"/>
                <a:gd name="T7" fmla="*/ 6 h 288"/>
                <a:gd name="T8" fmla="*/ 6 w 216"/>
                <a:gd name="T9" fmla="*/ 0 h 288"/>
                <a:gd name="T10" fmla="*/ 138 w 216"/>
                <a:gd name="T11" fmla="*/ 0 h 288"/>
                <a:gd name="T12" fmla="*/ 142 w 216"/>
                <a:gd name="T13" fmla="*/ 2 h 288"/>
                <a:gd name="T14" fmla="*/ 214 w 216"/>
                <a:gd name="T15" fmla="*/ 74 h 288"/>
                <a:gd name="T16" fmla="*/ 216 w 216"/>
                <a:gd name="T17" fmla="*/ 78 h 288"/>
                <a:gd name="T18" fmla="*/ 216 w 216"/>
                <a:gd name="T19" fmla="*/ 282 h 288"/>
                <a:gd name="T20" fmla="*/ 210 w 216"/>
                <a:gd name="T21" fmla="*/ 288 h 288"/>
                <a:gd name="T22" fmla="*/ 12 w 216"/>
                <a:gd name="T23" fmla="*/ 276 h 288"/>
                <a:gd name="T24" fmla="*/ 204 w 216"/>
                <a:gd name="T25" fmla="*/ 276 h 288"/>
                <a:gd name="T26" fmla="*/ 204 w 216"/>
                <a:gd name="T27" fmla="*/ 81 h 288"/>
                <a:gd name="T28" fmla="*/ 136 w 216"/>
                <a:gd name="T29" fmla="*/ 12 h 288"/>
                <a:gd name="T30" fmla="*/ 12 w 216"/>
                <a:gd name="T31" fmla="*/ 12 h 288"/>
                <a:gd name="T32" fmla="*/ 12 w 216"/>
                <a:gd name="T33" fmla="*/ 276 h 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16" h="288">
                  <a:moveTo>
                    <a:pt x="210" y="288"/>
                  </a:moveTo>
                  <a:cubicBezTo>
                    <a:pt x="6" y="288"/>
                    <a:pt x="6" y="288"/>
                    <a:pt x="6" y="288"/>
                  </a:cubicBezTo>
                  <a:cubicBezTo>
                    <a:pt x="3" y="288"/>
                    <a:pt x="0" y="286"/>
                    <a:pt x="0" y="282"/>
                  </a:cubicBezTo>
                  <a:cubicBezTo>
                    <a:pt x="0" y="6"/>
                    <a:pt x="0" y="6"/>
                    <a:pt x="0" y="6"/>
                  </a:cubicBezTo>
                  <a:cubicBezTo>
                    <a:pt x="0" y="3"/>
                    <a:pt x="3" y="0"/>
                    <a:pt x="6" y="0"/>
                  </a:cubicBezTo>
                  <a:cubicBezTo>
                    <a:pt x="138" y="0"/>
                    <a:pt x="138" y="0"/>
                    <a:pt x="138" y="0"/>
                  </a:cubicBezTo>
                  <a:cubicBezTo>
                    <a:pt x="140" y="0"/>
                    <a:pt x="141" y="1"/>
                    <a:pt x="142" y="2"/>
                  </a:cubicBezTo>
                  <a:cubicBezTo>
                    <a:pt x="214" y="74"/>
                    <a:pt x="214" y="74"/>
                    <a:pt x="214" y="74"/>
                  </a:cubicBezTo>
                  <a:cubicBezTo>
                    <a:pt x="216" y="75"/>
                    <a:pt x="216" y="77"/>
                    <a:pt x="216" y="78"/>
                  </a:cubicBezTo>
                  <a:cubicBezTo>
                    <a:pt x="216" y="282"/>
                    <a:pt x="216" y="282"/>
                    <a:pt x="216" y="282"/>
                  </a:cubicBezTo>
                  <a:cubicBezTo>
                    <a:pt x="216" y="286"/>
                    <a:pt x="214" y="288"/>
                    <a:pt x="210" y="288"/>
                  </a:cubicBezTo>
                  <a:close/>
                  <a:moveTo>
                    <a:pt x="12" y="276"/>
                  </a:moveTo>
                  <a:cubicBezTo>
                    <a:pt x="204" y="276"/>
                    <a:pt x="204" y="276"/>
                    <a:pt x="204" y="276"/>
                  </a:cubicBezTo>
                  <a:cubicBezTo>
                    <a:pt x="204" y="81"/>
                    <a:pt x="204" y="81"/>
                    <a:pt x="204" y="81"/>
                  </a:cubicBezTo>
                  <a:cubicBezTo>
                    <a:pt x="136" y="12"/>
                    <a:pt x="136" y="12"/>
                    <a:pt x="136" y="12"/>
                  </a:cubicBezTo>
                  <a:cubicBezTo>
                    <a:pt x="12" y="12"/>
                    <a:pt x="12" y="12"/>
                    <a:pt x="12" y="12"/>
                  </a:cubicBezTo>
                  <a:lnTo>
                    <a:pt x="12" y="2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30" name="Freeform 80">
              <a:extLst>
                <a:ext uri="{FF2B5EF4-FFF2-40B4-BE49-F238E27FC236}">
                  <a16:creationId xmlns:a16="http://schemas.microsoft.com/office/drawing/2014/main" id="{A79D7FAF-2281-A2C6-07AC-1BEC77F5D1FA}"/>
                </a:ext>
              </a:extLst>
            </p:cNvPr>
            <p:cNvSpPr>
              <a:spLocks/>
            </p:cNvSpPr>
            <p:nvPr/>
          </p:nvSpPr>
          <p:spPr bwMode="auto">
            <a:xfrm>
              <a:off x="5757" y="440"/>
              <a:ext cx="124" cy="125"/>
            </a:xfrm>
            <a:custGeom>
              <a:avLst/>
              <a:gdLst>
                <a:gd name="T0" fmla="*/ 78 w 84"/>
                <a:gd name="T1" fmla="*/ 84 h 84"/>
                <a:gd name="T2" fmla="*/ 6 w 84"/>
                <a:gd name="T3" fmla="*/ 84 h 84"/>
                <a:gd name="T4" fmla="*/ 0 w 84"/>
                <a:gd name="T5" fmla="*/ 78 h 84"/>
                <a:gd name="T6" fmla="*/ 0 w 84"/>
                <a:gd name="T7" fmla="*/ 6 h 84"/>
                <a:gd name="T8" fmla="*/ 6 w 84"/>
                <a:gd name="T9" fmla="*/ 0 h 84"/>
                <a:gd name="T10" fmla="*/ 12 w 84"/>
                <a:gd name="T11" fmla="*/ 6 h 84"/>
                <a:gd name="T12" fmla="*/ 12 w 84"/>
                <a:gd name="T13" fmla="*/ 72 h 84"/>
                <a:gd name="T14" fmla="*/ 78 w 84"/>
                <a:gd name="T15" fmla="*/ 72 h 84"/>
                <a:gd name="T16" fmla="*/ 84 w 84"/>
                <a:gd name="T17" fmla="*/ 78 h 84"/>
                <a:gd name="T18" fmla="*/ 78 w 84"/>
                <a:gd name="T19" fmla="*/ 84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4" h="84">
                  <a:moveTo>
                    <a:pt x="78" y="84"/>
                  </a:moveTo>
                  <a:cubicBezTo>
                    <a:pt x="6" y="84"/>
                    <a:pt x="6" y="84"/>
                    <a:pt x="6" y="84"/>
                  </a:cubicBezTo>
                  <a:cubicBezTo>
                    <a:pt x="3" y="84"/>
                    <a:pt x="0" y="82"/>
                    <a:pt x="0" y="78"/>
                  </a:cubicBezTo>
                  <a:cubicBezTo>
                    <a:pt x="0" y="6"/>
                    <a:pt x="0" y="6"/>
                    <a:pt x="0" y="6"/>
                  </a:cubicBezTo>
                  <a:cubicBezTo>
                    <a:pt x="0" y="3"/>
                    <a:pt x="3" y="0"/>
                    <a:pt x="6" y="0"/>
                  </a:cubicBezTo>
                  <a:cubicBezTo>
                    <a:pt x="10" y="0"/>
                    <a:pt x="12" y="3"/>
                    <a:pt x="12" y="6"/>
                  </a:cubicBezTo>
                  <a:cubicBezTo>
                    <a:pt x="12" y="72"/>
                    <a:pt x="12" y="72"/>
                    <a:pt x="12" y="72"/>
                  </a:cubicBezTo>
                  <a:cubicBezTo>
                    <a:pt x="78" y="72"/>
                    <a:pt x="78" y="72"/>
                    <a:pt x="78" y="72"/>
                  </a:cubicBezTo>
                  <a:cubicBezTo>
                    <a:pt x="82" y="72"/>
                    <a:pt x="84" y="75"/>
                    <a:pt x="84" y="78"/>
                  </a:cubicBezTo>
                  <a:cubicBezTo>
                    <a:pt x="84" y="82"/>
                    <a:pt x="82" y="84"/>
                    <a:pt x="78"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31" name="Freeform 81">
              <a:extLst>
                <a:ext uri="{FF2B5EF4-FFF2-40B4-BE49-F238E27FC236}">
                  <a16:creationId xmlns:a16="http://schemas.microsoft.com/office/drawing/2014/main" id="{03ED5AFF-A0A4-02E5-5594-B9A1E452037B}"/>
                </a:ext>
              </a:extLst>
            </p:cNvPr>
            <p:cNvSpPr>
              <a:spLocks/>
            </p:cNvSpPr>
            <p:nvPr/>
          </p:nvSpPr>
          <p:spPr bwMode="auto">
            <a:xfrm>
              <a:off x="5721"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32" name="Freeform 82">
              <a:extLst>
                <a:ext uri="{FF2B5EF4-FFF2-40B4-BE49-F238E27FC236}">
                  <a16:creationId xmlns:a16="http://schemas.microsoft.com/office/drawing/2014/main" id="{206CE525-50D1-89DC-7DE8-CD8CB416421B}"/>
                </a:ext>
              </a:extLst>
            </p:cNvPr>
            <p:cNvSpPr>
              <a:spLocks/>
            </p:cNvSpPr>
            <p:nvPr/>
          </p:nvSpPr>
          <p:spPr bwMode="auto">
            <a:xfrm>
              <a:off x="5721"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33" name="Freeform 83">
              <a:extLst>
                <a:ext uri="{FF2B5EF4-FFF2-40B4-BE49-F238E27FC236}">
                  <a16:creationId xmlns:a16="http://schemas.microsoft.com/office/drawing/2014/main" id="{114BB697-1D9A-9FE5-7587-4C9EBF0AB07E}"/>
                </a:ext>
              </a:extLst>
            </p:cNvPr>
            <p:cNvSpPr>
              <a:spLocks/>
            </p:cNvSpPr>
            <p:nvPr/>
          </p:nvSpPr>
          <p:spPr bwMode="auto">
            <a:xfrm>
              <a:off x="5721" y="760"/>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34" name="Freeform 84">
              <a:extLst>
                <a:ext uri="{FF2B5EF4-FFF2-40B4-BE49-F238E27FC236}">
                  <a16:creationId xmlns:a16="http://schemas.microsoft.com/office/drawing/2014/main" id="{76A9DD6E-4C97-FA37-17A4-4EC121A1F7D6}"/>
                </a:ext>
              </a:extLst>
            </p:cNvPr>
            <p:cNvSpPr>
              <a:spLocks/>
            </p:cNvSpPr>
            <p:nvPr/>
          </p:nvSpPr>
          <p:spPr bwMode="auto">
            <a:xfrm>
              <a:off x="5614" y="582"/>
              <a:ext cx="91" cy="62"/>
            </a:xfrm>
            <a:custGeom>
              <a:avLst/>
              <a:gdLst>
                <a:gd name="T0" fmla="*/ 24 w 61"/>
                <a:gd name="T1" fmla="*/ 42 h 42"/>
                <a:gd name="T2" fmla="*/ 20 w 61"/>
                <a:gd name="T3" fmla="*/ 41 h 42"/>
                <a:gd name="T4" fmla="*/ 2 w 61"/>
                <a:gd name="T5" fmla="*/ 23 h 42"/>
                <a:gd name="T6" fmla="*/ 2 w 61"/>
                <a:gd name="T7" fmla="*/ 14 h 42"/>
                <a:gd name="T8" fmla="*/ 10 w 61"/>
                <a:gd name="T9" fmla="*/ 14 h 42"/>
                <a:gd name="T10" fmla="*/ 24 w 61"/>
                <a:gd name="T11" fmla="*/ 28 h 42"/>
                <a:gd name="T12" fmla="*/ 50 w 61"/>
                <a:gd name="T13" fmla="*/ 2 h 42"/>
                <a:gd name="T14" fmla="*/ 58 w 61"/>
                <a:gd name="T15" fmla="*/ 2 h 42"/>
                <a:gd name="T16" fmla="*/ 58 w 61"/>
                <a:gd name="T17" fmla="*/ 11 h 42"/>
                <a:gd name="T18" fmla="*/ 28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4" y="12"/>
                    <a:pt x="8" y="12"/>
                    <a:pt x="10" y="14"/>
                  </a:cubicBezTo>
                  <a:cubicBezTo>
                    <a:pt x="24" y="28"/>
                    <a:pt x="24" y="28"/>
                    <a:pt x="24" y="28"/>
                  </a:cubicBezTo>
                  <a:cubicBezTo>
                    <a:pt x="50" y="2"/>
                    <a:pt x="50" y="2"/>
                    <a:pt x="50" y="2"/>
                  </a:cubicBezTo>
                  <a:cubicBezTo>
                    <a:pt x="52" y="0"/>
                    <a:pt x="56" y="0"/>
                    <a:pt x="58" y="2"/>
                  </a:cubicBezTo>
                  <a:cubicBezTo>
                    <a:pt x="61" y="5"/>
                    <a:pt x="61" y="8"/>
                    <a:pt x="58" y="11"/>
                  </a:cubicBezTo>
                  <a:cubicBezTo>
                    <a:pt x="28" y="41"/>
                    <a:pt x="28" y="41"/>
                    <a:pt x="28" y="41"/>
                  </a:cubicBezTo>
                  <a:cubicBezTo>
                    <a:pt x="27"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35" name="Freeform 85">
              <a:extLst>
                <a:ext uri="{FF2B5EF4-FFF2-40B4-BE49-F238E27FC236}">
                  <a16:creationId xmlns:a16="http://schemas.microsoft.com/office/drawing/2014/main" id="{14DE02B9-F7F2-2986-BCA2-CC9951DAD40A}"/>
                </a:ext>
              </a:extLst>
            </p:cNvPr>
            <p:cNvSpPr>
              <a:spLocks/>
            </p:cNvSpPr>
            <p:nvPr/>
          </p:nvSpPr>
          <p:spPr bwMode="auto">
            <a:xfrm>
              <a:off x="5614" y="653"/>
              <a:ext cx="91" cy="62"/>
            </a:xfrm>
            <a:custGeom>
              <a:avLst/>
              <a:gdLst>
                <a:gd name="T0" fmla="*/ 24 w 61"/>
                <a:gd name="T1" fmla="*/ 42 h 42"/>
                <a:gd name="T2" fmla="*/ 20 w 61"/>
                <a:gd name="T3" fmla="*/ 41 h 42"/>
                <a:gd name="T4" fmla="*/ 2 w 61"/>
                <a:gd name="T5" fmla="*/ 23 h 42"/>
                <a:gd name="T6" fmla="*/ 2 w 61"/>
                <a:gd name="T7" fmla="*/ 14 h 42"/>
                <a:gd name="T8" fmla="*/ 10 w 61"/>
                <a:gd name="T9" fmla="*/ 14 h 42"/>
                <a:gd name="T10" fmla="*/ 24 w 61"/>
                <a:gd name="T11" fmla="*/ 28 h 42"/>
                <a:gd name="T12" fmla="*/ 50 w 61"/>
                <a:gd name="T13" fmla="*/ 2 h 42"/>
                <a:gd name="T14" fmla="*/ 58 w 61"/>
                <a:gd name="T15" fmla="*/ 2 h 42"/>
                <a:gd name="T16" fmla="*/ 58 w 61"/>
                <a:gd name="T17" fmla="*/ 11 h 42"/>
                <a:gd name="T18" fmla="*/ 28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4" y="12"/>
                    <a:pt x="8" y="12"/>
                    <a:pt x="10" y="14"/>
                  </a:cubicBezTo>
                  <a:cubicBezTo>
                    <a:pt x="24" y="28"/>
                    <a:pt x="24" y="28"/>
                    <a:pt x="24" y="28"/>
                  </a:cubicBezTo>
                  <a:cubicBezTo>
                    <a:pt x="50" y="2"/>
                    <a:pt x="50" y="2"/>
                    <a:pt x="50" y="2"/>
                  </a:cubicBezTo>
                  <a:cubicBezTo>
                    <a:pt x="52" y="0"/>
                    <a:pt x="56" y="0"/>
                    <a:pt x="58" y="2"/>
                  </a:cubicBezTo>
                  <a:cubicBezTo>
                    <a:pt x="61" y="5"/>
                    <a:pt x="61" y="8"/>
                    <a:pt x="58" y="11"/>
                  </a:cubicBezTo>
                  <a:cubicBezTo>
                    <a:pt x="28" y="41"/>
                    <a:pt x="28" y="41"/>
                    <a:pt x="28" y="41"/>
                  </a:cubicBezTo>
                  <a:cubicBezTo>
                    <a:pt x="27"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36" name="Freeform 86">
              <a:extLst>
                <a:ext uri="{FF2B5EF4-FFF2-40B4-BE49-F238E27FC236}">
                  <a16:creationId xmlns:a16="http://schemas.microsoft.com/office/drawing/2014/main" id="{EED57E4F-65E7-A0FE-C54D-DC416624C856}"/>
                </a:ext>
              </a:extLst>
            </p:cNvPr>
            <p:cNvSpPr>
              <a:spLocks/>
            </p:cNvSpPr>
            <p:nvPr/>
          </p:nvSpPr>
          <p:spPr bwMode="auto">
            <a:xfrm>
              <a:off x="5614" y="724"/>
              <a:ext cx="91" cy="62"/>
            </a:xfrm>
            <a:custGeom>
              <a:avLst/>
              <a:gdLst>
                <a:gd name="T0" fmla="*/ 24 w 61"/>
                <a:gd name="T1" fmla="*/ 42 h 42"/>
                <a:gd name="T2" fmla="*/ 20 w 61"/>
                <a:gd name="T3" fmla="*/ 41 h 42"/>
                <a:gd name="T4" fmla="*/ 2 w 61"/>
                <a:gd name="T5" fmla="*/ 23 h 42"/>
                <a:gd name="T6" fmla="*/ 2 w 61"/>
                <a:gd name="T7" fmla="*/ 14 h 42"/>
                <a:gd name="T8" fmla="*/ 10 w 61"/>
                <a:gd name="T9" fmla="*/ 14 h 42"/>
                <a:gd name="T10" fmla="*/ 24 w 61"/>
                <a:gd name="T11" fmla="*/ 28 h 42"/>
                <a:gd name="T12" fmla="*/ 50 w 61"/>
                <a:gd name="T13" fmla="*/ 2 h 42"/>
                <a:gd name="T14" fmla="*/ 58 w 61"/>
                <a:gd name="T15" fmla="*/ 2 h 42"/>
                <a:gd name="T16" fmla="*/ 58 w 61"/>
                <a:gd name="T17" fmla="*/ 11 h 42"/>
                <a:gd name="T18" fmla="*/ 28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4" y="12"/>
                    <a:pt x="8" y="12"/>
                    <a:pt x="10" y="14"/>
                  </a:cubicBezTo>
                  <a:cubicBezTo>
                    <a:pt x="24" y="28"/>
                    <a:pt x="24" y="28"/>
                    <a:pt x="24" y="28"/>
                  </a:cubicBezTo>
                  <a:cubicBezTo>
                    <a:pt x="50" y="2"/>
                    <a:pt x="50" y="2"/>
                    <a:pt x="50" y="2"/>
                  </a:cubicBezTo>
                  <a:cubicBezTo>
                    <a:pt x="52" y="0"/>
                    <a:pt x="56" y="0"/>
                    <a:pt x="58" y="2"/>
                  </a:cubicBezTo>
                  <a:cubicBezTo>
                    <a:pt x="61" y="5"/>
                    <a:pt x="61" y="8"/>
                    <a:pt x="58" y="11"/>
                  </a:cubicBezTo>
                  <a:cubicBezTo>
                    <a:pt x="28" y="41"/>
                    <a:pt x="28" y="41"/>
                    <a:pt x="28" y="41"/>
                  </a:cubicBezTo>
                  <a:cubicBezTo>
                    <a:pt x="27"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grpSp>
      <p:cxnSp>
        <p:nvCxnSpPr>
          <p:cNvPr id="44" name="Straight Connector 43">
            <a:extLst>
              <a:ext uri="{FF2B5EF4-FFF2-40B4-BE49-F238E27FC236}">
                <a16:creationId xmlns:a16="http://schemas.microsoft.com/office/drawing/2014/main" id="{235DFA41-D7CC-E685-1D2F-8EA3A3CA1EC9}"/>
              </a:ext>
            </a:extLst>
          </p:cNvPr>
          <p:cNvCxnSpPr/>
          <p:nvPr userDrawn="1"/>
        </p:nvCxnSpPr>
        <p:spPr>
          <a:xfrm>
            <a:off x="1076724" y="4694453"/>
            <a:ext cx="2867294"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D5E4A1E2-A057-2850-3D94-2727093803FB}"/>
              </a:ext>
            </a:extLst>
          </p:cNvPr>
          <p:cNvCxnSpPr/>
          <p:nvPr userDrawn="1"/>
        </p:nvCxnSpPr>
        <p:spPr>
          <a:xfrm>
            <a:off x="4419137" y="4694453"/>
            <a:ext cx="2867294"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53" name="Text Placeholder 20">
            <a:extLst>
              <a:ext uri="{FF2B5EF4-FFF2-40B4-BE49-F238E27FC236}">
                <a16:creationId xmlns:a16="http://schemas.microsoft.com/office/drawing/2014/main" id="{907FEBCA-4BAB-E6A5-6DC8-9448A4AED4F7}"/>
              </a:ext>
            </a:extLst>
          </p:cNvPr>
          <p:cNvSpPr>
            <a:spLocks noGrp="1"/>
          </p:cNvSpPr>
          <p:nvPr>
            <p:ph type="body" sz="quarter" idx="10" hasCustomPrompt="1"/>
          </p:nvPr>
        </p:nvSpPr>
        <p:spPr>
          <a:xfrm>
            <a:off x="460374" y="379413"/>
            <a:ext cx="6805129"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54" name="Text Placeholder 39">
            <a:extLst>
              <a:ext uri="{FF2B5EF4-FFF2-40B4-BE49-F238E27FC236}">
                <a16:creationId xmlns:a16="http://schemas.microsoft.com/office/drawing/2014/main" id="{8DD62EE7-DA94-BBCC-0236-1243924BE3A1}"/>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55" name="Text Placeholder 39">
            <a:extLst>
              <a:ext uri="{FF2B5EF4-FFF2-40B4-BE49-F238E27FC236}">
                <a16:creationId xmlns:a16="http://schemas.microsoft.com/office/drawing/2014/main" id="{328017AE-C154-EEB1-04CC-4E6E16FBDBA2}"/>
              </a:ext>
            </a:extLst>
          </p:cNvPr>
          <p:cNvSpPr>
            <a:spLocks noGrp="1"/>
          </p:cNvSpPr>
          <p:nvPr>
            <p:ph type="body" sz="quarter" idx="22"/>
          </p:nvPr>
        </p:nvSpPr>
        <p:spPr>
          <a:xfrm>
            <a:off x="1105730" y="4720350"/>
            <a:ext cx="2838288" cy="422275"/>
          </a:xfrm>
          <a:prstGeom prst="rect">
            <a:avLst/>
          </a:prstGeom>
        </p:spPr>
        <p:txBody>
          <a:bodyPr>
            <a:normAutofit/>
          </a:bodyPr>
          <a:lstStyle>
            <a:lvl1pPr marL="0" indent="0" algn="l">
              <a:buNone/>
              <a:defRPr sz="16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56" name="Text Placeholder 39">
            <a:extLst>
              <a:ext uri="{FF2B5EF4-FFF2-40B4-BE49-F238E27FC236}">
                <a16:creationId xmlns:a16="http://schemas.microsoft.com/office/drawing/2014/main" id="{7DA27101-C91F-0F7E-C639-B46404C2B336}"/>
              </a:ext>
            </a:extLst>
          </p:cNvPr>
          <p:cNvSpPr>
            <a:spLocks noGrp="1"/>
          </p:cNvSpPr>
          <p:nvPr>
            <p:ph type="body" sz="quarter" idx="23"/>
          </p:nvPr>
        </p:nvSpPr>
        <p:spPr>
          <a:xfrm>
            <a:off x="1105729" y="5232054"/>
            <a:ext cx="2838289" cy="422275"/>
          </a:xfrm>
          <a:prstGeom prst="rect">
            <a:avLst/>
          </a:prstGeom>
        </p:spPr>
        <p:txBody>
          <a:bodyPr>
            <a:normAutofit/>
          </a:bodyPr>
          <a:lstStyle>
            <a:lvl1pPr marL="0" indent="0" algn="l">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57" name="Text Placeholder 39">
            <a:extLst>
              <a:ext uri="{FF2B5EF4-FFF2-40B4-BE49-F238E27FC236}">
                <a16:creationId xmlns:a16="http://schemas.microsoft.com/office/drawing/2014/main" id="{79D0511F-2E7A-5B45-F8DA-F834F0F2E1D4}"/>
              </a:ext>
            </a:extLst>
          </p:cNvPr>
          <p:cNvSpPr>
            <a:spLocks noGrp="1"/>
          </p:cNvSpPr>
          <p:nvPr>
            <p:ph type="body" sz="quarter" idx="24"/>
          </p:nvPr>
        </p:nvSpPr>
        <p:spPr>
          <a:xfrm>
            <a:off x="1105730" y="2811248"/>
            <a:ext cx="2838288" cy="422275"/>
          </a:xfrm>
          <a:prstGeom prst="rect">
            <a:avLst/>
          </a:prstGeom>
        </p:spPr>
        <p:txBody>
          <a:bodyPr>
            <a:normAutofit/>
          </a:bodyPr>
          <a:lstStyle>
            <a:lvl1pPr marL="0" indent="0" algn="ctr">
              <a:buNone/>
              <a:defRPr sz="1600" b="1">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59" name="Text Placeholder 39">
            <a:extLst>
              <a:ext uri="{FF2B5EF4-FFF2-40B4-BE49-F238E27FC236}">
                <a16:creationId xmlns:a16="http://schemas.microsoft.com/office/drawing/2014/main" id="{CB09BAC3-00C3-F5C5-324C-064D93E76A51}"/>
              </a:ext>
            </a:extLst>
          </p:cNvPr>
          <p:cNvSpPr>
            <a:spLocks noGrp="1"/>
          </p:cNvSpPr>
          <p:nvPr>
            <p:ph type="body" sz="quarter" idx="25" hasCustomPrompt="1"/>
          </p:nvPr>
        </p:nvSpPr>
        <p:spPr>
          <a:xfrm>
            <a:off x="1105729" y="3323551"/>
            <a:ext cx="2838289" cy="986498"/>
          </a:xfrm>
          <a:prstGeom prst="rect">
            <a:avLst/>
          </a:prstGeom>
        </p:spPr>
        <p:txBody>
          <a:bodyPr>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400">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Detail 1</a:t>
            </a:r>
          </a:p>
          <a:p>
            <a:pPr lvl="0"/>
            <a:r>
              <a:rPr lang="en-US"/>
              <a:t>Detail 2</a:t>
            </a:r>
          </a:p>
          <a:p>
            <a:pPr lvl="0"/>
            <a:r>
              <a:rPr lang="en-US"/>
              <a:t>Detail 3</a:t>
            </a:r>
          </a:p>
        </p:txBody>
      </p:sp>
      <p:sp>
        <p:nvSpPr>
          <p:cNvPr id="61" name="Rectangle 60">
            <a:extLst>
              <a:ext uri="{FF2B5EF4-FFF2-40B4-BE49-F238E27FC236}">
                <a16:creationId xmlns:a16="http://schemas.microsoft.com/office/drawing/2014/main" id="{703624AA-0026-4365-B9FC-97CBFB491DCE}"/>
              </a:ext>
            </a:extLst>
          </p:cNvPr>
          <p:cNvSpPr/>
          <p:nvPr userDrawn="1"/>
        </p:nvSpPr>
        <p:spPr>
          <a:xfrm>
            <a:off x="4669970" y="1836724"/>
            <a:ext cx="2855913" cy="2684193"/>
          </a:xfrm>
          <a:prstGeom prst="rect">
            <a:avLst/>
          </a:prstGeom>
          <a:solidFill>
            <a:schemeClr val="accent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71" name="Text Placeholder 39">
            <a:extLst>
              <a:ext uri="{FF2B5EF4-FFF2-40B4-BE49-F238E27FC236}">
                <a16:creationId xmlns:a16="http://schemas.microsoft.com/office/drawing/2014/main" id="{50FF3795-F322-81E2-C3B3-1F1A475BBD71}"/>
              </a:ext>
            </a:extLst>
          </p:cNvPr>
          <p:cNvSpPr>
            <a:spLocks noGrp="1"/>
          </p:cNvSpPr>
          <p:nvPr>
            <p:ph type="body" sz="quarter" idx="26"/>
          </p:nvPr>
        </p:nvSpPr>
        <p:spPr>
          <a:xfrm>
            <a:off x="4674120" y="2811248"/>
            <a:ext cx="2838288" cy="422275"/>
          </a:xfrm>
          <a:prstGeom prst="rect">
            <a:avLst/>
          </a:prstGeom>
        </p:spPr>
        <p:txBody>
          <a:bodyPr>
            <a:normAutofit/>
          </a:bodyPr>
          <a:lstStyle>
            <a:lvl1pPr marL="0" indent="0" algn="ctr">
              <a:buNone/>
              <a:defRPr sz="1600" b="1">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72" name="Text Placeholder 39">
            <a:extLst>
              <a:ext uri="{FF2B5EF4-FFF2-40B4-BE49-F238E27FC236}">
                <a16:creationId xmlns:a16="http://schemas.microsoft.com/office/drawing/2014/main" id="{A385F9BB-9C7B-6202-E135-A7EF1A86CA41}"/>
              </a:ext>
            </a:extLst>
          </p:cNvPr>
          <p:cNvSpPr>
            <a:spLocks noGrp="1"/>
          </p:cNvSpPr>
          <p:nvPr>
            <p:ph type="body" sz="quarter" idx="27" hasCustomPrompt="1"/>
          </p:nvPr>
        </p:nvSpPr>
        <p:spPr>
          <a:xfrm>
            <a:off x="4674119" y="3323551"/>
            <a:ext cx="2838289" cy="986498"/>
          </a:xfrm>
          <a:prstGeom prst="rect">
            <a:avLst/>
          </a:prstGeom>
        </p:spPr>
        <p:txBody>
          <a:bodyPr>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400">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Detail 1</a:t>
            </a:r>
          </a:p>
          <a:p>
            <a:pPr lvl="0"/>
            <a:r>
              <a:rPr lang="en-US"/>
              <a:t>Detail 2</a:t>
            </a:r>
          </a:p>
          <a:p>
            <a:pPr lvl="0"/>
            <a:r>
              <a:rPr lang="en-US"/>
              <a:t>Detail 3</a:t>
            </a:r>
          </a:p>
        </p:txBody>
      </p:sp>
      <p:grpSp>
        <p:nvGrpSpPr>
          <p:cNvPr id="7" name="Group 226">
            <a:extLst>
              <a:ext uri="{FF2B5EF4-FFF2-40B4-BE49-F238E27FC236}">
                <a16:creationId xmlns:a16="http://schemas.microsoft.com/office/drawing/2014/main" id="{7246892B-F0D4-C619-D176-E9F8438BD41F}"/>
              </a:ext>
            </a:extLst>
          </p:cNvPr>
          <p:cNvGrpSpPr>
            <a:grpSpLocks noChangeAspect="1"/>
          </p:cNvGrpSpPr>
          <p:nvPr userDrawn="1"/>
        </p:nvGrpSpPr>
        <p:grpSpPr bwMode="auto">
          <a:xfrm>
            <a:off x="5864535" y="2089546"/>
            <a:ext cx="479757" cy="468880"/>
            <a:chOff x="522" y="3216"/>
            <a:chExt cx="441" cy="431"/>
          </a:xfrm>
          <a:solidFill>
            <a:schemeClr val="bg1"/>
          </a:solidFill>
        </p:grpSpPr>
        <p:sp>
          <p:nvSpPr>
            <p:cNvPr id="8" name="Freeform 227">
              <a:extLst>
                <a:ext uri="{FF2B5EF4-FFF2-40B4-BE49-F238E27FC236}">
                  <a16:creationId xmlns:a16="http://schemas.microsoft.com/office/drawing/2014/main" id="{F9E08242-8018-979F-3F8C-7EBEEFADA95C}"/>
                </a:ext>
              </a:extLst>
            </p:cNvPr>
            <p:cNvSpPr>
              <a:spLocks noEditPoints="1"/>
            </p:cNvSpPr>
            <p:nvPr/>
          </p:nvSpPr>
          <p:spPr bwMode="auto">
            <a:xfrm>
              <a:off x="522" y="3216"/>
              <a:ext cx="294" cy="90"/>
            </a:xfrm>
            <a:custGeom>
              <a:avLst/>
              <a:gdLst>
                <a:gd name="T0" fmla="*/ 96 w 192"/>
                <a:gd name="T1" fmla="*/ 60 h 60"/>
                <a:gd name="T2" fmla="*/ 0 w 192"/>
                <a:gd name="T3" fmla="*/ 30 h 60"/>
                <a:gd name="T4" fmla="*/ 96 w 192"/>
                <a:gd name="T5" fmla="*/ 0 h 60"/>
                <a:gd name="T6" fmla="*/ 192 w 192"/>
                <a:gd name="T7" fmla="*/ 30 h 60"/>
                <a:gd name="T8" fmla="*/ 96 w 192"/>
                <a:gd name="T9" fmla="*/ 60 h 60"/>
                <a:gd name="T10" fmla="*/ 96 w 192"/>
                <a:gd name="T11" fmla="*/ 12 h 60"/>
                <a:gd name="T12" fmla="*/ 12 w 192"/>
                <a:gd name="T13" fmla="*/ 30 h 60"/>
                <a:gd name="T14" fmla="*/ 96 w 192"/>
                <a:gd name="T15" fmla="*/ 48 h 60"/>
                <a:gd name="T16" fmla="*/ 180 w 192"/>
                <a:gd name="T17" fmla="*/ 30 h 60"/>
                <a:gd name="T18" fmla="*/ 96 w 192"/>
                <a:gd name="T19" fmla="*/ 12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2" h="60">
                  <a:moveTo>
                    <a:pt x="96" y="60"/>
                  </a:moveTo>
                  <a:cubicBezTo>
                    <a:pt x="50" y="60"/>
                    <a:pt x="0" y="51"/>
                    <a:pt x="0" y="30"/>
                  </a:cubicBezTo>
                  <a:cubicBezTo>
                    <a:pt x="0" y="9"/>
                    <a:pt x="50" y="0"/>
                    <a:pt x="96" y="0"/>
                  </a:cubicBezTo>
                  <a:cubicBezTo>
                    <a:pt x="142" y="0"/>
                    <a:pt x="192" y="9"/>
                    <a:pt x="192" y="30"/>
                  </a:cubicBezTo>
                  <a:cubicBezTo>
                    <a:pt x="192" y="51"/>
                    <a:pt x="142" y="60"/>
                    <a:pt x="96" y="60"/>
                  </a:cubicBezTo>
                  <a:close/>
                  <a:moveTo>
                    <a:pt x="96" y="12"/>
                  </a:moveTo>
                  <a:cubicBezTo>
                    <a:pt x="40" y="12"/>
                    <a:pt x="12" y="25"/>
                    <a:pt x="12" y="30"/>
                  </a:cubicBezTo>
                  <a:cubicBezTo>
                    <a:pt x="12" y="35"/>
                    <a:pt x="40" y="48"/>
                    <a:pt x="96" y="48"/>
                  </a:cubicBezTo>
                  <a:cubicBezTo>
                    <a:pt x="151" y="48"/>
                    <a:pt x="180" y="35"/>
                    <a:pt x="180" y="30"/>
                  </a:cubicBezTo>
                  <a:cubicBezTo>
                    <a:pt x="180" y="25"/>
                    <a:pt x="151" y="12"/>
                    <a:pt x="9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9" name="Freeform 228">
              <a:extLst>
                <a:ext uri="{FF2B5EF4-FFF2-40B4-BE49-F238E27FC236}">
                  <a16:creationId xmlns:a16="http://schemas.microsoft.com/office/drawing/2014/main" id="{377019B4-26CE-239E-9141-1A466A5E35B5}"/>
                </a:ext>
              </a:extLst>
            </p:cNvPr>
            <p:cNvSpPr>
              <a:spLocks/>
            </p:cNvSpPr>
            <p:nvPr/>
          </p:nvSpPr>
          <p:spPr bwMode="auto">
            <a:xfrm>
              <a:off x="522" y="3252"/>
              <a:ext cx="294" cy="108"/>
            </a:xfrm>
            <a:custGeom>
              <a:avLst/>
              <a:gdLst>
                <a:gd name="T0" fmla="*/ 96 w 192"/>
                <a:gd name="T1" fmla="*/ 72 h 72"/>
                <a:gd name="T2" fmla="*/ 0 w 192"/>
                <a:gd name="T3" fmla="*/ 42 h 72"/>
                <a:gd name="T4" fmla="*/ 0 w 192"/>
                <a:gd name="T5" fmla="*/ 6 h 72"/>
                <a:gd name="T6" fmla="*/ 6 w 192"/>
                <a:gd name="T7" fmla="*/ 0 h 72"/>
                <a:gd name="T8" fmla="*/ 12 w 192"/>
                <a:gd name="T9" fmla="*/ 6 h 72"/>
                <a:gd name="T10" fmla="*/ 12 w 192"/>
                <a:gd name="T11" fmla="*/ 42 h 72"/>
                <a:gd name="T12" fmla="*/ 96 w 192"/>
                <a:gd name="T13" fmla="*/ 60 h 72"/>
                <a:gd name="T14" fmla="*/ 180 w 192"/>
                <a:gd name="T15" fmla="*/ 42 h 72"/>
                <a:gd name="T16" fmla="*/ 180 w 192"/>
                <a:gd name="T17" fmla="*/ 6 h 72"/>
                <a:gd name="T18" fmla="*/ 186 w 192"/>
                <a:gd name="T19" fmla="*/ 0 h 72"/>
                <a:gd name="T20" fmla="*/ 192 w 192"/>
                <a:gd name="T21" fmla="*/ 6 h 72"/>
                <a:gd name="T22" fmla="*/ 192 w 192"/>
                <a:gd name="T23" fmla="*/ 42 h 72"/>
                <a:gd name="T24" fmla="*/ 96 w 192"/>
                <a:gd name="T2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92" h="72">
                  <a:moveTo>
                    <a:pt x="96" y="72"/>
                  </a:moveTo>
                  <a:cubicBezTo>
                    <a:pt x="50" y="72"/>
                    <a:pt x="0" y="63"/>
                    <a:pt x="0" y="42"/>
                  </a:cubicBezTo>
                  <a:cubicBezTo>
                    <a:pt x="0" y="6"/>
                    <a:pt x="0" y="6"/>
                    <a:pt x="0" y="6"/>
                  </a:cubicBezTo>
                  <a:cubicBezTo>
                    <a:pt x="0" y="3"/>
                    <a:pt x="3" y="0"/>
                    <a:pt x="6" y="0"/>
                  </a:cubicBezTo>
                  <a:cubicBezTo>
                    <a:pt x="9" y="0"/>
                    <a:pt x="12" y="3"/>
                    <a:pt x="12" y="6"/>
                  </a:cubicBezTo>
                  <a:cubicBezTo>
                    <a:pt x="12" y="42"/>
                    <a:pt x="12" y="42"/>
                    <a:pt x="12" y="42"/>
                  </a:cubicBezTo>
                  <a:cubicBezTo>
                    <a:pt x="12" y="47"/>
                    <a:pt x="40" y="60"/>
                    <a:pt x="96" y="60"/>
                  </a:cubicBezTo>
                  <a:cubicBezTo>
                    <a:pt x="151" y="60"/>
                    <a:pt x="180" y="47"/>
                    <a:pt x="180" y="42"/>
                  </a:cubicBezTo>
                  <a:cubicBezTo>
                    <a:pt x="180" y="6"/>
                    <a:pt x="180" y="6"/>
                    <a:pt x="180" y="6"/>
                  </a:cubicBezTo>
                  <a:cubicBezTo>
                    <a:pt x="180" y="3"/>
                    <a:pt x="183" y="0"/>
                    <a:pt x="186" y="0"/>
                  </a:cubicBezTo>
                  <a:cubicBezTo>
                    <a:pt x="189" y="0"/>
                    <a:pt x="192" y="3"/>
                    <a:pt x="192" y="6"/>
                  </a:cubicBezTo>
                  <a:cubicBezTo>
                    <a:pt x="192" y="42"/>
                    <a:pt x="192" y="42"/>
                    <a:pt x="192" y="42"/>
                  </a:cubicBezTo>
                  <a:cubicBezTo>
                    <a:pt x="192" y="63"/>
                    <a:pt x="142" y="72"/>
                    <a:pt x="9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10" name="Freeform 229">
              <a:extLst>
                <a:ext uri="{FF2B5EF4-FFF2-40B4-BE49-F238E27FC236}">
                  <a16:creationId xmlns:a16="http://schemas.microsoft.com/office/drawing/2014/main" id="{99862825-5B56-7830-DC26-175C83B5F7B6}"/>
                </a:ext>
              </a:extLst>
            </p:cNvPr>
            <p:cNvSpPr>
              <a:spLocks/>
            </p:cNvSpPr>
            <p:nvPr/>
          </p:nvSpPr>
          <p:spPr bwMode="auto">
            <a:xfrm>
              <a:off x="522" y="3306"/>
              <a:ext cx="294" cy="108"/>
            </a:xfrm>
            <a:custGeom>
              <a:avLst/>
              <a:gdLst>
                <a:gd name="T0" fmla="*/ 96 w 192"/>
                <a:gd name="T1" fmla="*/ 72 h 72"/>
                <a:gd name="T2" fmla="*/ 0 w 192"/>
                <a:gd name="T3" fmla="*/ 42 h 72"/>
                <a:gd name="T4" fmla="*/ 0 w 192"/>
                <a:gd name="T5" fmla="*/ 6 h 72"/>
                <a:gd name="T6" fmla="*/ 6 w 192"/>
                <a:gd name="T7" fmla="*/ 0 h 72"/>
                <a:gd name="T8" fmla="*/ 12 w 192"/>
                <a:gd name="T9" fmla="*/ 6 h 72"/>
                <a:gd name="T10" fmla="*/ 12 w 192"/>
                <a:gd name="T11" fmla="*/ 42 h 72"/>
                <a:gd name="T12" fmla="*/ 96 w 192"/>
                <a:gd name="T13" fmla="*/ 60 h 72"/>
                <a:gd name="T14" fmla="*/ 180 w 192"/>
                <a:gd name="T15" fmla="*/ 42 h 72"/>
                <a:gd name="T16" fmla="*/ 180 w 192"/>
                <a:gd name="T17" fmla="*/ 6 h 72"/>
                <a:gd name="T18" fmla="*/ 186 w 192"/>
                <a:gd name="T19" fmla="*/ 0 h 72"/>
                <a:gd name="T20" fmla="*/ 192 w 192"/>
                <a:gd name="T21" fmla="*/ 6 h 72"/>
                <a:gd name="T22" fmla="*/ 192 w 192"/>
                <a:gd name="T23" fmla="*/ 42 h 72"/>
                <a:gd name="T24" fmla="*/ 96 w 192"/>
                <a:gd name="T2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92" h="72">
                  <a:moveTo>
                    <a:pt x="96" y="72"/>
                  </a:moveTo>
                  <a:cubicBezTo>
                    <a:pt x="50" y="72"/>
                    <a:pt x="0" y="63"/>
                    <a:pt x="0" y="42"/>
                  </a:cubicBezTo>
                  <a:cubicBezTo>
                    <a:pt x="0" y="6"/>
                    <a:pt x="0" y="6"/>
                    <a:pt x="0" y="6"/>
                  </a:cubicBezTo>
                  <a:cubicBezTo>
                    <a:pt x="0" y="3"/>
                    <a:pt x="3" y="0"/>
                    <a:pt x="6" y="0"/>
                  </a:cubicBezTo>
                  <a:cubicBezTo>
                    <a:pt x="9" y="0"/>
                    <a:pt x="12" y="3"/>
                    <a:pt x="12" y="6"/>
                  </a:cubicBezTo>
                  <a:cubicBezTo>
                    <a:pt x="12" y="42"/>
                    <a:pt x="12" y="42"/>
                    <a:pt x="12" y="42"/>
                  </a:cubicBezTo>
                  <a:cubicBezTo>
                    <a:pt x="12" y="47"/>
                    <a:pt x="40" y="60"/>
                    <a:pt x="96" y="60"/>
                  </a:cubicBezTo>
                  <a:cubicBezTo>
                    <a:pt x="151" y="60"/>
                    <a:pt x="180" y="47"/>
                    <a:pt x="180" y="42"/>
                  </a:cubicBezTo>
                  <a:cubicBezTo>
                    <a:pt x="180" y="6"/>
                    <a:pt x="180" y="6"/>
                    <a:pt x="180" y="6"/>
                  </a:cubicBezTo>
                  <a:cubicBezTo>
                    <a:pt x="180" y="3"/>
                    <a:pt x="183" y="0"/>
                    <a:pt x="186" y="0"/>
                  </a:cubicBezTo>
                  <a:cubicBezTo>
                    <a:pt x="189" y="0"/>
                    <a:pt x="192" y="3"/>
                    <a:pt x="192" y="6"/>
                  </a:cubicBezTo>
                  <a:cubicBezTo>
                    <a:pt x="192" y="42"/>
                    <a:pt x="192" y="42"/>
                    <a:pt x="192" y="42"/>
                  </a:cubicBezTo>
                  <a:cubicBezTo>
                    <a:pt x="192" y="63"/>
                    <a:pt x="142" y="72"/>
                    <a:pt x="9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11" name="Freeform 230">
              <a:extLst>
                <a:ext uri="{FF2B5EF4-FFF2-40B4-BE49-F238E27FC236}">
                  <a16:creationId xmlns:a16="http://schemas.microsoft.com/office/drawing/2014/main" id="{4650041C-4349-9785-A301-2B7133D0BC75}"/>
                </a:ext>
              </a:extLst>
            </p:cNvPr>
            <p:cNvSpPr>
              <a:spLocks noEditPoints="1"/>
            </p:cNvSpPr>
            <p:nvPr/>
          </p:nvSpPr>
          <p:spPr bwMode="auto">
            <a:xfrm>
              <a:off x="669" y="3450"/>
              <a:ext cx="294" cy="90"/>
            </a:xfrm>
            <a:custGeom>
              <a:avLst/>
              <a:gdLst>
                <a:gd name="T0" fmla="*/ 96 w 192"/>
                <a:gd name="T1" fmla="*/ 60 h 60"/>
                <a:gd name="T2" fmla="*/ 0 w 192"/>
                <a:gd name="T3" fmla="*/ 30 h 60"/>
                <a:gd name="T4" fmla="*/ 96 w 192"/>
                <a:gd name="T5" fmla="*/ 0 h 60"/>
                <a:gd name="T6" fmla="*/ 192 w 192"/>
                <a:gd name="T7" fmla="*/ 30 h 60"/>
                <a:gd name="T8" fmla="*/ 96 w 192"/>
                <a:gd name="T9" fmla="*/ 60 h 60"/>
                <a:gd name="T10" fmla="*/ 96 w 192"/>
                <a:gd name="T11" fmla="*/ 12 h 60"/>
                <a:gd name="T12" fmla="*/ 12 w 192"/>
                <a:gd name="T13" fmla="*/ 30 h 60"/>
                <a:gd name="T14" fmla="*/ 96 w 192"/>
                <a:gd name="T15" fmla="*/ 48 h 60"/>
                <a:gd name="T16" fmla="*/ 180 w 192"/>
                <a:gd name="T17" fmla="*/ 30 h 60"/>
                <a:gd name="T18" fmla="*/ 96 w 192"/>
                <a:gd name="T19" fmla="*/ 12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2" h="60">
                  <a:moveTo>
                    <a:pt x="96" y="60"/>
                  </a:moveTo>
                  <a:cubicBezTo>
                    <a:pt x="50" y="60"/>
                    <a:pt x="0" y="51"/>
                    <a:pt x="0" y="30"/>
                  </a:cubicBezTo>
                  <a:cubicBezTo>
                    <a:pt x="0" y="9"/>
                    <a:pt x="50" y="0"/>
                    <a:pt x="96" y="0"/>
                  </a:cubicBezTo>
                  <a:cubicBezTo>
                    <a:pt x="142" y="0"/>
                    <a:pt x="192" y="9"/>
                    <a:pt x="192" y="30"/>
                  </a:cubicBezTo>
                  <a:cubicBezTo>
                    <a:pt x="192" y="51"/>
                    <a:pt x="142" y="60"/>
                    <a:pt x="96" y="60"/>
                  </a:cubicBezTo>
                  <a:close/>
                  <a:moveTo>
                    <a:pt x="96" y="12"/>
                  </a:moveTo>
                  <a:cubicBezTo>
                    <a:pt x="40" y="12"/>
                    <a:pt x="12" y="25"/>
                    <a:pt x="12" y="30"/>
                  </a:cubicBezTo>
                  <a:cubicBezTo>
                    <a:pt x="12" y="35"/>
                    <a:pt x="40" y="48"/>
                    <a:pt x="96" y="48"/>
                  </a:cubicBezTo>
                  <a:cubicBezTo>
                    <a:pt x="151" y="48"/>
                    <a:pt x="180" y="35"/>
                    <a:pt x="180" y="30"/>
                  </a:cubicBezTo>
                  <a:cubicBezTo>
                    <a:pt x="180" y="25"/>
                    <a:pt x="151" y="12"/>
                    <a:pt x="9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12" name="Freeform 231">
              <a:extLst>
                <a:ext uri="{FF2B5EF4-FFF2-40B4-BE49-F238E27FC236}">
                  <a16:creationId xmlns:a16="http://schemas.microsoft.com/office/drawing/2014/main" id="{5125CAB2-160A-C5D9-54B7-636AFA38EA22}"/>
                </a:ext>
              </a:extLst>
            </p:cNvPr>
            <p:cNvSpPr>
              <a:spLocks/>
            </p:cNvSpPr>
            <p:nvPr/>
          </p:nvSpPr>
          <p:spPr bwMode="auto">
            <a:xfrm>
              <a:off x="669" y="3486"/>
              <a:ext cx="294" cy="108"/>
            </a:xfrm>
            <a:custGeom>
              <a:avLst/>
              <a:gdLst>
                <a:gd name="T0" fmla="*/ 96 w 192"/>
                <a:gd name="T1" fmla="*/ 72 h 72"/>
                <a:gd name="T2" fmla="*/ 0 w 192"/>
                <a:gd name="T3" fmla="*/ 42 h 72"/>
                <a:gd name="T4" fmla="*/ 0 w 192"/>
                <a:gd name="T5" fmla="*/ 6 h 72"/>
                <a:gd name="T6" fmla="*/ 6 w 192"/>
                <a:gd name="T7" fmla="*/ 0 h 72"/>
                <a:gd name="T8" fmla="*/ 12 w 192"/>
                <a:gd name="T9" fmla="*/ 6 h 72"/>
                <a:gd name="T10" fmla="*/ 12 w 192"/>
                <a:gd name="T11" fmla="*/ 42 h 72"/>
                <a:gd name="T12" fmla="*/ 96 w 192"/>
                <a:gd name="T13" fmla="*/ 60 h 72"/>
                <a:gd name="T14" fmla="*/ 180 w 192"/>
                <a:gd name="T15" fmla="*/ 42 h 72"/>
                <a:gd name="T16" fmla="*/ 180 w 192"/>
                <a:gd name="T17" fmla="*/ 6 h 72"/>
                <a:gd name="T18" fmla="*/ 186 w 192"/>
                <a:gd name="T19" fmla="*/ 0 h 72"/>
                <a:gd name="T20" fmla="*/ 192 w 192"/>
                <a:gd name="T21" fmla="*/ 6 h 72"/>
                <a:gd name="T22" fmla="*/ 192 w 192"/>
                <a:gd name="T23" fmla="*/ 42 h 72"/>
                <a:gd name="T24" fmla="*/ 96 w 192"/>
                <a:gd name="T2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92" h="72">
                  <a:moveTo>
                    <a:pt x="96" y="72"/>
                  </a:moveTo>
                  <a:cubicBezTo>
                    <a:pt x="50" y="72"/>
                    <a:pt x="0" y="63"/>
                    <a:pt x="0" y="42"/>
                  </a:cubicBezTo>
                  <a:cubicBezTo>
                    <a:pt x="0" y="6"/>
                    <a:pt x="0" y="6"/>
                    <a:pt x="0" y="6"/>
                  </a:cubicBezTo>
                  <a:cubicBezTo>
                    <a:pt x="0" y="3"/>
                    <a:pt x="3" y="0"/>
                    <a:pt x="6" y="0"/>
                  </a:cubicBezTo>
                  <a:cubicBezTo>
                    <a:pt x="9" y="0"/>
                    <a:pt x="12" y="3"/>
                    <a:pt x="12" y="6"/>
                  </a:cubicBezTo>
                  <a:cubicBezTo>
                    <a:pt x="12" y="42"/>
                    <a:pt x="12" y="42"/>
                    <a:pt x="12" y="42"/>
                  </a:cubicBezTo>
                  <a:cubicBezTo>
                    <a:pt x="12" y="47"/>
                    <a:pt x="40" y="60"/>
                    <a:pt x="96" y="60"/>
                  </a:cubicBezTo>
                  <a:cubicBezTo>
                    <a:pt x="151" y="60"/>
                    <a:pt x="180" y="47"/>
                    <a:pt x="180" y="42"/>
                  </a:cubicBezTo>
                  <a:cubicBezTo>
                    <a:pt x="180" y="6"/>
                    <a:pt x="180" y="6"/>
                    <a:pt x="180" y="6"/>
                  </a:cubicBezTo>
                  <a:cubicBezTo>
                    <a:pt x="180" y="3"/>
                    <a:pt x="183" y="0"/>
                    <a:pt x="186" y="0"/>
                  </a:cubicBezTo>
                  <a:cubicBezTo>
                    <a:pt x="189" y="0"/>
                    <a:pt x="192" y="3"/>
                    <a:pt x="192" y="6"/>
                  </a:cubicBezTo>
                  <a:cubicBezTo>
                    <a:pt x="192" y="42"/>
                    <a:pt x="192" y="42"/>
                    <a:pt x="192" y="42"/>
                  </a:cubicBezTo>
                  <a:cubicBezTo>
                    <a:pt x="192" y="63"/>
                    <a:pt x="142" y="72"/>
                    <a:pt x="9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13" name="Freeform 232">
              <a:extLst>
                <a:ext uri="{FF2B5EF4-FFF2-40B4-BE49-F238E27FC236}">
                  <a16:creationId xmlns:a16="http://schemas.microsoft.com/office/drawing/2014/main" id="{720CC9D2-2FD6-5387-C7A0-6F4293B96F4B}"/>
                </a:ext>
              </a:extLst>
            </p:cNvPr>
            <p:cNvSpPr>
              <a:spLocks/>
            </p:cNvSpPr>
            <p:nvPr/>
          </p:nvSpPr>
          <p:spPr bwMode="auto">
            <a:xfrm>
              <a:off x="669" y="3540"/>
              <a:ext cx="294" cy="107"/>
            </a:xfrm>
            <a:custGeom>
              <a:avLst/>
              <a:gdLst>
                <a:gd name="T0" fmla="*/ 96 w 192"/>
                <a:gd name="T1" fmla="*/ 72 h 72"/>
                <a:gd name="T2" fmla="*/ 0 w 192"/>
                <a:gd name="T3" fmla="*/ 42 h 72"/>
                <a:gd name="T4" fmla="*/ 0 w 192"/>
                <a:gd name="T5" fmla="*/ 6 h 72"/>
                <a:gd name="T6" fmla="*/ 6 w 192"/>
                <a:gd name="T7" fmla="*/ 0 h 72"/>
                <a:gd name="T8" fmla="*/ 12 w 192"/>
                <a:gd name="T9" fmla="*/ 6 h 72"/>
                <a:gd name="T10" fmla="*/ 12 w 192"/>
                <a:gd name="T11" fmla="*/ 42 h 72"/>
                <a:gd name="T12" fmla="*/ 96 w 192"/>
                <a:gd name="T13" fmla="*/ 60 h 72"/>
                <a:gd name="T14" fmla="*/ 180 w 192"/>
                <a:gd name="T15" fmla="*/ 42 h 72"/>
                <a:gd name="T16" fmla="*/ 180 w 192"/>
                <a:gd name="T17" fmla="*/ 6 h 72"/>
                <a:gd name="T18" fmla="*/ 186 w 192"/>
                <a:gd name="T19" fmla="*/ 0 h 72"/>
                <a:gd name="T20" fmla="*/ 192 w 192"/>
                <a:gd name="T21" fmla="*/ 6 h 72"/>
                <a:gd name="T22" fmla="*/ 192 w 192"/>
                <a:gd name="T23" fmla="*/ 42 h 72"/>
                <a:gd name="T24" fmla="*/ 96 w 192"/>
                <a:gd name="T2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92" h="72">
                  <a:moveTo>
                    <a:pt x="96" y="72"/>
                  </a:moveTo>
                  <a:cubicBezTo>
                    <a:pt x="50" y="72"/>
                    <a:pt x="0" y="63"/>
                    <a:pt x="0" y="42"/>
                  </a:cubicBezTo>
                  <a:cubicBezTo>
                    <a:pt x="0" y="6"/>
                    <a:pt x="0" y="6"/>
                    <a:pt x="0" y="6"/>
                  </a:cubicBezTo>
                  <a:cubicBezTo>
                    <a:pt x="0" y="3"/>
                    <a:pt x="3" y="0"/>
                    <a:pt x="6" y="0"/>
                  </a:cubicBezTo>
                  <a:cubicBezTo>
                    <a:pt x="9" y="0"/>
                    <a:pt x="12" y="3"/>
                    <a:pt x="12" y="6"/>
                  </a:cubicBezTo>
                  <a:cubicBezTo>
                    <a:pt x="12" y="42"/>
                    <a:pt x="12" y="42"/>
                    <a:pt x="12" y="42"/>
                  </a:cubicBezTo>
                  <a:cubicBezTo>
                    <a:pt x="12" y="47"/>
                    <a:pt x="40" y="60"/>
                    <a:pt x="96" y="60"/>
                  </a:cubicBezTo>
                  <a:cubicBezTo>
                    <a:pt x="151" y="60"/>
                    <a:pt x="180" y="47"/>
                    <a:pt x="180" y="42"/>
                  </a:cubicBezTo>
                  <a:cubicBezTo>
                    <a:pt x="180" y="6"/>
                    <a:pt x="180" y="6"/>
                    <a:pt x="180" y="6"/>
                  </a:cubicBezTo>
                  <a:cubicBezTo>
                    <a:pt x="180" y="3"/>
                    <a:pt x="183" y="0"/>
                    <a:pt x="186" y="0"/>
                  </a:cubicBezTo>
                  <a:cubicBezTo>
                    <a:pt x="189" y="0"/>
                    <a:pt x="192" y="3"/>
                    <a:pt x="192" y="6"/>
                  </a:cubicBezTo>
                  <a:cubicBezTo>
                    <a:pt x="192" y="42"/>
                    <a:pt x="192" y="42"/>
                    <a:pt x="192" y="42"/>
                  </a:cubicBezTo>
                  <a:cubicBezTo>
                    <a:pt x="192" y="63"/>
                    <a:pt x="142" y="72"/>
                    <a:pt x="9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14" name="Freeform 233">
              <a:extLst>
                <a:ext uri="{FF2B5EF4-FFF2-40B4-BE49-F238E27FC236}">
                  <a16:creationId xmlns:a16="http://schemas.microsoft.com/office/drawing/2014/main" id="{AE785483-C21C-1AD1-7A55-2A0204EE35EC}"/>
                </a:ext>
              </a:extLst>
            </p:cNvPr>
            <p:cNvSpPr>
              <a:spLocks/>
            </p:cNvSpPr>
            <p:nvPr/>
          </p:nvSpPr>
          <p:spPr bwMode="auto">
            <a:xfrm>
              <a:off x="522" y="3360"/>
              <a:ext cx="294" cy="108"/>
            </a:xfrm>
            <a:custGeom>
              <a:avLst/>
              <a:gdLst>
                <a:gd name="T0" fmla="*/ 96 w 192"/>
                <a:gd name="T1" fmla="*/ 72 h 72"/>
                <a:gd name="T2" fmla="*/ 0 w 192"/>
                <a:gd name="T3" fmla="*/ 42 h 72"/>
                <a:gd name="T4" fmla="*/ 0 w 192"/>
                <a:gd name="T5" fmla="*/ 6 h 72"/>
                <a:gd name="T6" fmla="*/ 6 w 192"/>
                <a:gd name="T7" fmla="*/ 0 h 72"/>
                <a:gd name="T8" fmla="*/ 12 w 192"/>
                <a:gd name="T9" fmla="*/ 6 h 72"/>
                <a:gd name="T10" fmla="*/ 12 w 192"/>
                <a:gd name="T11" fmla="*/ 42 h 72"/>
                <a:gd name="T12" fmla="*/ 96 w 192"/>
                <a:gd name="T13" fmla="*/ 60 h 72"/>
                <a:gd name="T14" fmla="*/ 180 w 192"/>
                <a:gd name="T15" fmla="*/ 42 h 72"/>
                <a:gd name="T16" fmla="*/ 180 w 192"/>
                <a:gd name="T17" fmla="*/ 6 h 72"/>
                <a:gd name="T18" fmla="*/ 186 w 192"/>
                <a:gd name="T19" fmla="*/ 0 h 72"/>
                <a:gd name="T20" fmla="*/ 192 w 192"/>
                <a:gd name="T21" fmla="*/ 6 h 72"/>
                <a:gd name="T22" fmla="*/ 192 w 192"/>
                <a:gd name="T23" fmla="*/ 42 h 72"/>
                <a:gd name="T24" fmla="*/ 96 w 192"/>
                <a:gd name="T2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92" h="72">
                  <a:moveTo>
                    <a:pt x="96" y="72"/>
                  </a:moveTo>
                  <a:cubicBezTo>
                    <a:pt x="50" y="72"/>
                    <a:pt x="0" y="63"/>
                    <a:pt x="0" y="42"/>
                  </a:cubicBezTo>
                  <a:cubicBezTo>
                    <a:pt x="0" y="6"/>
                    <a:pt x="0" y="6"/>
                    <a:pt x="0" y="6"/>
                  </a:cubicBezTo>
                  <a:cubicBezTo>
                    <a:pt x="0" y="3"/>
                    <a:pt x="3" y="0"/>
                    <a:pt x="6" y="0"/>
                  </a:cubicBezTo>
                  <a:cubicBezTo>
                    <a:pt x="9" y="0"/>
                    <a:pt x="12" y="3"/>
                    <a:pt x="12" y="6"/>
                  </a:cubicBezTo>
                  <a:cubicBezTo>
                    <a:pt x="12" y="42"/>
                    <a:pt x="12" y="42"/>
                    <a:pt x="12" y="42"/>
                  </a:cubicBezTo>
                  <a:cubicBezTo>
                    <a:pt x="12" y="47"/>
                    <a:pt x="40" y="60"/>
                    <a:pt x="96" y="60"/>
                  </a:cubicBezTo>
                  <a:cubicBezTo>
                    <a:pt x="151" y="60"/>
                    <a:pt x="180" y="47"/>
                    <a:pt x="180" y="42"/>
                  </a:cubicBezTo>
                  <a:cubicBezTo>
                    <a:pt x="180" y="6"/>
                    <a:pt x="180" y="6"/>
                    <a:pt x="180" y="6"/>
                  </a:cubicBezTo>
                  <a:cubicBezTo>
                    <a:pt x="180" y="3"/>
                    <a:pt x="183" y="0"/>
                    <a:pt x="186" y="0"/>
                  </a:cubicBezTo>
                  <a:cubicBezTo>
                    <a:pt x="189" y="0"/>
                    <a:pt x="192" y="3"/>
                    <a:pt x="192" y="6"/>
                  </a:cubicBezTo>
                  <a:cubicBezTo>
                    <a:pt x="192" y="42"/>
                    <a:pt x="192" y="42"/>
                    <a:pt x="192" y="42"/>
                  </a:cubicBezTo>
                  <a:cubicBezTo>
                    <a:pt x="192" y="63"/>
                    <a:pt x="142" y="72"/>
                    <a:pt x="9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15" name="Freeform 234">
              <a:extLst>
                <a:ext uri="{FF2B5EF4-FFF2-40B4-BE49-F238E27FC236}">
                  <a16:creationId xmlns:a16="http://schemas.microsoft.com/office/drawing/2014/main" id="{153A7266-B710-3342-09B1-C818958ACC9D}"/>
                </a:ext>
              </a:extLst>
            </p:cNvPr>
            <p:cNvSpPr>
              <a:spLocks/>
            </p:cNvSpPr>
            <p:nvPr/>
          </p:nvSpPr>
          <p:spPr bwMode="auto">
            <a:xfrm>
              <a:off x="522" y="3414"/>
              <a:ext cx="165" cy="108"/>
            </a:xfrm>
            <a:custGeom>
              <a:avLst/>
              <a:gdLst>
                <a:gd name="T0" fmla="*/ 102 w 108"/>
                <a:gd name="T1" fmla="*/ 72 h 72"/>
                <a:gd name="T2" fmla="*/ 96 w 108"/>
                <a:gd name="T3" fmla="*/ 72 h 72"/>
                <a:gd name="T4" fmla="*/ 0 w 108"/>
                <a:gd name="T5" fmla="*/ 42 h 72"/>
                <a:gd name="T6" fmla="*/ 0 w 108"/>
                <a:gd name="T7" fmla="*/ 6 h 72"/>
                <a:gd name="T8" fmla="*/ 6 w 108"/>
                <a:gd name="T9" fmla="*/ 0 h 72"/>
                <a:gd name="T10" fmla="*/ 12 w 108"/>
                <a:gd name="T11" fmla="*/ 6 h 72"/>
                <a:gd name="T12" fmla="*/ 12 w 108"/>
                <a:gd name="T13" fmla="*/ 42 h 72"/>
                <a:gd name="T14" fmla="*/ 96 w 108"/>
                <a:gd name="T15" fmla="*/ 60 h 72"/>
                <a:gd name="T16" fmla="*/ 102 w 108"/>
                <a:gd name="T17" fmla="*/ 60 h 72"/>
                <a:gd name="T18" fmla="*/ 108 w 108"/>
                <a:gd name="T19" fmla="*/ 66 h 72"/>
                <a:gd name="T20" fmla="*/ 102 w 108"/>
                <a:gd name="T21"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8" h="72">
                  <a:moveTo>
                    <a:pt x="102" y="72"/>
                  </a:moveTo>
                  <a:cubicBezTo>
                    <a:pt x="96" y="72"/>
                    <a:pt x="96" y="72"/>
                    <a:pt x="96" y="72"/>
                  </a:cubicBezTo>
                  <a:cubicBezTo>
                    <a:pt x="50" y="72"/>
                    <a:pt x="0" y="63"/>
                    <a:pt x="0" y="42"/>
                  </a:cubicBezTo>
                  <a:cubicBezTo>
                    <a:pt x="0" y="6"/>
                    <a:pt x="0" y="6"/>
                    <a:pt x="0" y="6"/>
                  </a:cubicBezTo>
                  <a:cubicBezTo>
                    <a:pt x="0" y="3"/>
                    <a:pt x="3" y="0"/>
                    <a:pt x="6" y="0"/>
                  </a:cubicBezTo>
                  <a:cubicBezTo>
                    <a:pt x="9" y="0"/>
                    <a:pt x="12" y="3"/>
                    <a:pt x="12" y="6"/>
                  </a:cubicBezTo>
                  <a:cubicBezTo>
                    <a:pt x="12" y="42"/>
                    <a:pt x="12" y="42"/>
                    <a:pt x="12" y="42"/>
                  </a:cubicBezTo>
                  <a:cubicBezTo>
                    <a:pt x="12" y="47"/>
                    <a:pt x="40" y="60"/>
                    <a:pt x="96" y="60"/>
                  </a:cubicBezTo>
                  <a:cubicBezTo>
                    <a:pt x="102" y="60"/>
                    <a:pt x="102" y="60"/>
                    <a:pt x="102" y="60"/>
                  </a:cubicBezTo>
                  <a:cubicBezTo>
                    <a:pt x="105" y="60"/>
                    <a:pt x="108" y="63"/>
                    <a:pt x="108" y="66"/>
                  </a:cubicBezTo>
                  <a:cubicBezTo>
                    <a:pt x="108" y="69"/>
                    <a:pt x="105" y="72"/>
                    <a:pt x="102"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16" name="Freeform 235">
              <a:extLst>
                <a:ext uri="{FF2B5EF4-FFF2-40B4-BE49-F238E27FC236}">
                  <a16:creationId xmlns:a16="http://schemas.microsoft.com/office/drawing/2014/main" id="{1DF71611-671A-E9E9-787D-D86E4EDB50B2}"/>
                </a:ext>
              </a:extLst>
            </p:cNvPr>
            <p:cNvSpPr>
              <a:spLocks/>
            </p:cNvSpPr>
            <p:nvPr/>
          </p:nvSpPr>
          <p:spPr bwMode="auto">
            <a:xfrm>
              <a:off x="522" y="3468"/>
              <a:ext cx="165" cy="108"/>
            </a:xfrm>
            <a:custGeom>
              <a:avLst/>
              <a:gdLst>
                <a:gd name="T0" fmla="*/ 102 w 108"/>
                <a:gd name="T1" fmla="*/ 72 h 72"/>
                <a:gd name="T2" fmla="*/ 96 w 108"/>
                <a:gd name="T3" fmla="*/ 72 h 72"/>
                <a:gd name="T4" fmla="*/ 0 w 108"/>
                <a:gd name="T5" fmla="*/ 42 h 72"/>
                <a:gd name="T6" fmla="*/ 0 w 108"/>
                <a:gd name="T7" fmla="*/ 6 h 72"/>
                <a:gd name="T8" fmla="*/ 6 w 108"/>
                <a:gd name="T9" fmla="*/ 0 h 72"/>
                <a:gd name="T10" fmla="*/ 12 w 108"/>
                <a:gd name="T11" fmla="*/ 6 h 72"/>
                <a:gd name="T12" fmla="*/ 12 w 108"/>
                <a:gd name="T13" fmla="*/ 42 h 72"/>
                <a:gd name="T14" fmla="*/ 96 w 108"/>
                <a:gd name="T15" fmla="*/ 60 h 72"/>
                <a:gd name="T16" fmla="*/ 102 w 108"/>
                <a:gd name="T17" fmla="*/ 60 h 72"/>
                <a:gd name="T18" fmla="*/ 108 w 108"/>
                <a:gd name="T19" fmla="*/ 66 h 72"/>
                <a:gd name="T20" fmla="*/ 102 w 108"/>
                <a:gd name="T21"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8" h="72">
                  <a:moveTo>
                    <a:pt x="102" y="72"/>
                  </a:moveTo>
                  <a:cubicBezTo>
                    <a:pt x="96" y="72"/>
                    <a:pt x="96" y="72"/>
                    <a:pt x="96" y="72"/>
                  </a:cubicBezTo>
                  <a:cubicBezTo>
                    <a:pt x="50" y="72"/>
                    <a:pt x="0" y="63"/>
                    <a:pt x="0" y="42"/>
                  </a:cubicBezTo>
                  <a:cubicBezTo>
                    <a:pt x="0" y="6"/>
                    <a:pt x="0" y="6"/>
                    <a:pt x="0" y="6"/>
                  </a:cubicBezTo>
                  <a:cubicBezTo>
                    <a:pt x="0" y="3"/>
                    <a:pt x="3" y="0"/>
                    <a:pt x="6" y="0"/>
                  </a:cubicBezTo>
                  <a:cubicBezTo>
                    <a:pt x="9" y="0"/>
                    <a:pt x="12" y="3"/>
                    <a:pt x="12" y="6"/>
                  </a:cubicBezTo>
                  <a:cubicBezTo>
                    <a:pt x="12" y="42"/>
                    <a:pt x="12" y="42"/>
                    <a:pt x="12" y="42"/>
                  </a:cubicBezTo>
                  <a:cubicBezTo>
                    <a:pt x="12" y="47"/>
                    <a:pt x="40" y="60"/>
                    <a:pt x="96" y="60"/>
                  </a:cubicBezTo>
                  <a:cubicBezTo>
                    <a:pt x="102" y="60"/>
                    <a:pt x="102" y="60"/>
                    <a:pt x="102" y="60"/>
                  </a:cubicBezTo>
                  <a:cubicBezTo>
                    <a:pt x="105" y="60"/>
                    <a:pt x="108" y="63"/>
                    <a:pt x="108" y="66"/>
                  </a:cubicBezTo>
                  <a:cubicBezTo>
                    <a:pt x="108" y="69"/>
                    <a:pt x="105" y="72"/>
                    <a:pt x="102"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17" name="Freeform 236">
              <a:extLst>
                <a:ext uri="{FF2B5EF4-FFF2-40B4-BE49-F238E27FC236}">
                  <a16:creationId xmlns:a16="http://schemas.microsoft.com/office/drawing/2014/main" id="{F0FD4F7E-BAE7-B537-925C-6592EC42BCF0}"/>
                </a:ext>
              </a:extLst>
            </p:cNvPr>
            <p:cNvSpPr>
              <a:spLocks/>
            </p:cNvSpPr>
            <p:nvPr/>
          </p:nvSpPr>
          <p:spPr bwMode="auto">
            <a:xfrm>
              <a:off x="798" y="3414"/>
              <a:ext cx="18" cy="54"/>
            </a:xfrm>
            <a:custGeom>
              <a:avLst/>
              <a:gdLst>
                <a:gd name="T0" fmla="*/ 6 w 12"/>
                <a:gd name="T1" fmla="*/ 36 h 36"/>
                <a:gd name="T2" fmla="*/ 0 w 12"/>
                <a:gd name="T3" fmla="*/ 30 h 36"/>
                <a:gd name="T4" fmla="*/ 0 w 12"/>
                <a:gd name="T5" fmla="*/ 6 h 36"/>
                <a:gd name="T6" fmla="*/ 6 w 12"/>
                <a:gd name="T7" fmla="*/ 0 h 36"/>
                <a:gd name="T8" fmla="*/ 12 w 12"/>
                <a:gd name="T9" fmla="*/ 6 h 36"/>
                <a:gd name="T10" fmla="*/ 12 w 12"/>
                <a:gd name="T11" fmla="*/ 30 h 36"/>
                <a:gd name="T12" fmla="*/ 6 w 12"/>
                <a:gd name="T13" fmla="*/ 36 h 36"/>
              </a:gdLst>
              <a:ahLst/>
              <a:cxnLst>
                <a:cxn ang="0">
                  <a:pos x="T0" y="T1"/>
                </a:cxn>
                <a:cxn ang="0">
                  <a:pos x="T2" y="T3"/>
                </a:cxn>
                <a:cxn ang="0">
                  <a:pos x="T4" y="T5"/>
                </a:cxn>
                <a:cxn ang="0">
                  <a:pos x="T6" y="T7"/>
                </a:cxn>
                <a:cxn ang="0">
                  <a:pos x="T8" y="T9"/>
                </a:cxn>
                <a:cxn ang="0">
                  <a:pos x="T10" y="T11"/>
                </a:cxn>
                <a:cxn ang="0">
                  <a:pos x="T12" y="T13"/>
                </a:cxn>
              </a:cxnLst>
              <a:rect l="0" t="0" r="r" b="b"/>
              <a:pathLst>
                <a:path w="12" h="36">
                  <a:moveTo>
                    <a:pt x="6" y="36"/>
                  </a:moveTo>
                  <a:cubicBezTo>
                    <a:pt x="3" y="36"/>
                    <a:pt x="0" y="33"/>
                    <a:pt x="0" y="30"/>
                  </a:cubicBezTo>
                  <a:cubicBezTo>
                    <a:pt x="0" y="6"/>
                    <a:pt x="0" y="6"/>
                    <a:pt x="0" y="6"/>
                  </a:cubicBezTo>
                  <a:cubicBezTo>
                    <a:pt x="0" y="3"/>
                    <a:pt x="3" y="0"/>
                    <a:pt x="6" y="0"/>
                  </a:cubicBezTo>
                  <a:cubicBezTo>
                    <a:pt x="9" y="0"/>
                    <a:pt x="12" y="3"/>
                    <a:pt x="12" y="6"/>
                  </a:cubicBezTo>
                  <a:cubicBezTo>
                    <a:pt x="12" y="30"/>
                    <a:pt x="12" y="30"/>
                    <a:pt x="12" y="30"/>
                  </a:cubicBezTo>
                  <a:cubicBezTo>
                    <a:pt x="12" y="33"/>
                    <a:pt x="9" y="36"/>
                    <a:pt x="6"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grpSp>
      <p:sp>
        <p:nvSpPr>
          <p:cNvPr id="73" name="Rectangle 72">
            <a:extLst>
              <a:ext uri="{FF2B5EF4-FFF2-40B4-BE49-F238E27FC236}">
                <a16:creationId xmlns:a16="http://schemas.microsoft.com/office/drawing/2014/main" id="{CD6239F3-01DB-EC16-D9F7-A4741704A43E}"/>
              </a:ext>
            </a:extLst>
          </p:cNvPr>
          <p:cNvSpPr/>
          <p:nvPr userDrawn="1"/>
        </p:nvSpPr>
        <p:spPr>
          <a:xfrm>
            <a:off x="8238361" y="1836724"/>
            <a:ext cx="2855913" cy="2684193"/>
          </a:xfrm>
          <a:prstGeom prst="rect">
            <a:avLst/>
          </a:prstGeom>
          <a:solidFill>
            <a:schemeClr val="accent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74" name="Text Placeholder 39">
            <a:extLst>
              <a:ext uri="{FF2B5EF4-FFF2-40B4-BE49-F238E27FC236}">
                <a16:creationId xmlns:a16="http://schemas.microsoft.com/office/drawing/2014/main" id="{B29099D6-B42D-A9EE-D668-000C0B124DB2}"/>
              </a:ext>
            </a:extLst>
          </p:cNvPr>
          <p:cNvSpPr>
            <a:spLocks noGrp="1"/>
          </p:cNvSpPr>
          <p:nvPr>
            <p:ph type="body" sz="quarter" idx="28"/>
          </p:nvPr>
        </p:nvSpPr>
        <p:spPr>
          <a:xfrm>
            <a:off x="8242511" y="2811248"/>
            <a:ext cx="2838288" cy="422275"/>
          </a:xfrm>
          <a:prstGeom prst="rect">
            <a:avLst/>
          </a:prstGeom>
        </p:spPr>
        <p:txBody>
          <a:bodyPr>
            <a:normAutofit/>
          </a:bodyPr>
          <a:lstStyle>
            <a:lvl1pPr marL="0" indent="0" algn="ctr">
              <a:buNone/>
              <a:defRPr sz="1600" b="1">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75" name="Text Placeholder 39">
            <a:extLst>
              <a:ext uri="{FF2B5EF4-FFF2-40B4-BE49-F238E27FC236}">
                <a16:creationId xmlns:a16="http://schemas.microsoft.com/office/drawing/2014/main" id="{07834A4F-C9EF-0494-4872-D3AC32DC78F1}"/>
              </a:ext>
            </a:extLst>
          </p:cNvPr>
          <p:cNvSpPr>
            <a:spLocks noGrp="1"/>
          </p:cNvSpPr>
          <p:nvPr>
            <p:ph type="body" sz="quarter" idx="29" hasCustomPrompt="1"/>
          </p:nvPr>
        </p:nvSpPr>
        <p:spPr>
          <a:xfrm>
            <a:off x="8242510" y="3323551"/>
            <a:ext cx="2838289" cy="986498"/>
          </a:xfrm>
          <a:prstGeom prst="rect">
            <a:avLst/>
          </a:prstGeom>
        </p:spPr>
        <p:txBody>
          <a:bodyPr>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400">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Detail 1</a:t>
            </a:r>
          </a:p>
          <a:p>
            <a:pPr lvl="0"/>
            <a:r>
              <a:rPr lang="en-US"/>
              <a:t>Detail 2</a:t>
            </a:r>
          </a:p>
          <a:p>
            <a:pPr lvl="0"/>
            <a:r>
              <a:rPr lang="en-US"/>
              <a:t>Detail 3</a:t>
            </a:r>
          </a:p>
        </p:txBody>
      </p:sp>
      <p:grpSp>
        <p:nvGrpSpPr>
          <p:cNvPr id="87" name="Group 183">
            <a:extLst>
              <a:ext uri="{FF2B5EF4-FFF2-40B4-BE49-F238E27FC236}">
                <a16:creationId xmlns:a16="http://schemas.microsoft.com/office/drawing/2014/main" id="{BD206470-A68F-0B92-2FBF-4323B1CC5B3B}"/>
              </a:ext>
            </a:extLst>
          </p:cNvPr>
          <p:cNvGrpSpPr>
            <a:grpSpLocks noChangeAspect="1"/>
          </p:cNvGrpSpPr>
          <p:nvPr userDrawn="1"/>
        </p:nvGrpSpPr>
        <p:grpSpPr bwMode="auto">
          <a:xfrm>
            <a:off x="9453431" y="2128710"/>
            <a:ext cx="459252" cy="461409"/>
            <a:chOff x="6539" y="436"/>
            <a:chExt cx="426" cy="428"/>
          </a:xfrm>
          <a:solidFill>
            <a:schemeClr val="bg1"/>
          </a:solidFill>
        </p:grpSpPr>
        <p:sp>
          <p:nvSpPr>
            <p:cNvPr id="88" name="Freeform 184">
              <a:extLst>
                <a:ext uri="{FF2B5EF4-FFF2-40B4-BE49-F238E27FC236}">
                  <a16:creationId xmlns:a16="http://schemas.microsoft.com/office/drawing/2014/main" id="{4D5A9D51-D400-A620-4799-194D2284A01C}"/>
                </a:ext>
              </a:extLst>
            </p:cNvPr>
            <p:cNvSpPr>
              <a:spLocks noEditPoints="1"/>
            </p:cNvSpPr>
            <p:nvPr/>
          </p:nvSpPr>
          <p:spPr bwMode="auto">
            <a:xfrm>
              <a:off x="6539" y="436"/>
              <a:ext cx="355" cy="160"/>
            </a:xfrm>
            <a:custGeom>
              <a:avLst/>
              <a:gdLst>
                <a:gd name="T0" fmla="*/ 120 w 240"/>
                <a:gd name="T1" fmla="*/ 108 h 108"/>
                <a:gd name="T2" fmla="*/ 0 w 240"/>
                <a:gd name="T3" fmla="*/ 54 h 108"/>
                <a:gd name="T4" fmla="*/ 120 w 240"/>
                <a:gd name="T5" fmla="*/ 0 h 108"/>
                <a:gd name="T6" fmla="*/ 240 w 240"/>
                <a:gd name="T7" fmla="*/ 54 h 108"/>
                <a:gd name="T8" fmla="*/ 120 w 240"/>
                <a:gd name="T9" fmla="*/ 108 h 108"/>
                <a:gd name="T10" fmla="*/ 120 w 240"/>
                <a:gd name="T11" fmla="*/ 12 h 108"/>
                <a:gd name="T12" fmla="*/ 12 w 240"/>
                <a:gd name="T13" fmla="*/ 54 h 108"/>
                <a:gd name="T14" fmla="*/ 120 w 240"/>
                <a:gd name="T15" fmla="*/ 96 h 108"/>
                <a:gd name="T16" fmla="*/ 228 w 240"/>
                <a:gd name="T17" fmla="*/ 54 h 108"/>
                <a:gd name="T18" fmla="*/ 120 w 240"/>
                <a:gd name="T19" fmla="*/ 12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0" h="108">
                  <a:moveTo>
                    <a:pt x="120" y="108"/>
                  </a:moveTo>
                  <a:cubicBezTo>
                    <a:pt x="53" y="108"/>
                    <a:pt x="0" y="85"/>
                    <a:pt x="0" y="54"/>
                  </a:cubicBezTo>
                  <a:cubicBezTo>
                    <a:pt x="0" y="24"/>
                    <a:pt x="53" y="0"/>
                    <a:pt x="120" y="0"/>
                  </a:cubicBezTo>
                  <a:cubicBezTo>
                    <a:pt x="188" y="0"/>
                    <a:pt x="240" y="24"/>
                    <a:pt x="240" y="54"/>
                  </a:cubicBezTo>
                  <a:cubicBezTo>
                    <a:pt x="240" y="85"/>
                    <a:pt x="188" y="108"/>
                    <a:pt x="120" y="108"/>
                  </a:cubicBezTo>
                  <a:close/>
                  <a:moveTo>
                    <a:pt x="120" y="12"/>
                  </a:moveTo>
                  <a:cubicBezTo>
                    <a:pt x="57" y="12"/>
                    <a:pt x="12" y="35"/>
                    <a:pt x="12" y="54"/>
                  </a:cubicBezTo>
                  <a:cubicBezTo>
                    <a:pt x="12" y="74"/>
                    <a:pt x="57" y="96"/>
                    <a:pt x="120" y="96"/>
                  </a:cubicBezTo>
                  <a:cubicBezTo>
                    <a:pt x="184" y="96"/>
                    <a:pt x="228" y="74"/>
                    <a:pt x="228" y="54"/>
                  </a:cubicBezTo>
                  <a:cubicBezTo>
                    <a:pt x="228" y="35"/>
                    <a:pt x="184" y="12"/>
                    <a:pt x="120"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89" name="Freeform 185">
              <a:extLst>
                <a:ext uri="{FF2B5EF4-FFF2-40B4-BE49-F238E27FC236}">
                  <a16:creationId xmlns:a16="http://schemas.microsoft.com/office/drawing/2014/main" id="{CC576654-4F51-B4C6-8E1D-4C8EA6978A36}"/>
                </a:ext>
              </a:extLst>
            </p:cNvPr>
            <p:cNvSpPr>
              <a:spLocks/>
            </p:cNvSpPr>
            <p:nvPr/>
          </p:nvSpPr>
          <p:spPr bwMode="auto">
            <a:xfrm>
              <a:off x="6539" y="579"/>
              <a:ext cx="187" cy="88"/>
            </a:xfrm>
            <a:custGeom>
              <a:avLst/>
              <a:gdLst>
                <a:gd name="T0" fmla="*/ 120 w 126"/>
                <a:gd name="T1" fmla="*/ 60 h 60"/>
                <a:gd name="T2" fmla="*/ 0 w 126"/>
                <a:gd name="T3" fmla="*/ 6 h 60"/>
                <a:gd name="T4" fmla="*/ 6 w 126"/>
                <a:gd name="T5" fmla="*/ 0 h 60"/>
                <a:gd name="T6" fmla="*/ 12 w 126"/>
                <a:gd name="T7" fmla="*/ 6 h 60"/>
                <a:gd name="T8" fmla="*/ 120 w 126"/>
                <a:gd name="T9" fmla="*/ 48 h 60"/>
                <a:gd name="T10" fmla="*/ 126 w 126"/>
                <a:gd name="T11" fmla="*/ 54 h 60"/>
                <a:gd name="T12" fmla="*/ 120 w 126"/>
                <a:gd name="T13" fmla="*/ 60 h 60"/>
              </a:gdLst>
              <a:ahLst/>
              <a:cxnLst>
                <a:cxn ang="0">
                  <a:pos x="T0" y="T1"/>
                </a:cxn>
                <a:cxn ang="0">
                  <a:pos x="T2" y="T3"/>
                </a:cxn>
                <a:cxn ang="0">
                  <a:pos x="T4" y="T5"/>
                </a:cxn>
                <a:cxn ang="0">
                  <a:pos x="T6" y="T7"/>
                </a:cxn>
                <a:cxn ang="0">
                  <a:pos x="T8" y="T9"/>
                </a:cxn>
                <a:cxn ang="0">
                  <a:pos x="T10" y="T11"/>
                </a:cxn>
                <a:cxn ang="0">
                  <a:pos x="T12" y="T13"/>
                </a:cxn>
              </a:cxnLst>
              <a:rect l="0" t="0" r="r" b="b"/>
              <a:pathLst>
                <a:path w="126" h="60">
                  <a:moveTo>
                    <a:pt x="120" y="60"/>
                  </a:moveTo>
                  <a:cubicBezTo>
                    <a:pt x="53" y="60"/>
                    <a:pt x="0" y="37"/>
                    <a:pt x="0" y="6"/>
                  </a:cubicBezTo>
                  <a:cubicBezTo>
                    <a:pt x="0" y="3"/>
                    <a:pt x="3" y="0"/>
                    <a:pt x="6" y="0"/>
                  </a:cubicBezTo>
                  <a:cubicBezTo>
                    <a:pt x="10" y="0"/>
                    <a:pt x="12" y="3"/>
                    <a:pt x="12" y="6"/>
                  </a:cubicBezTo>
                  <a:cubicBezTo>
                    <a:pt x="12" y="26"/>
                    <a:pt x="57" y="48"/>
                    <a:pt x="120" y="48"/>
                  </a:cubicBezTo>
                  <a:cubicBezTo>
                    <a:pt x="124" y="48"/>
                    <a:pt x="126" y="51"/>
                    <a:pt x="126" y="54"/>
                  </a:cubicBezTo>
                  <a:cubicBezTo>
                    <a:pt x="126" y="58"/>
                    <a:pt x="124" y="60"/>
                    <a:pt x="120" y="6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90" name="Freeform 186">
              <a:extLst>
                <a:ext uri="{FF2B5EF4-FFF2-40B4-BE49-F238E27FC236}">
                  <a16:creationId xmlns:a16="http://schemas.microsoft.com/office/drawing/2014/main" id="{94D1204E-DBFA-A637-1646-BE0748BFBCBA}"/>
                </a:ext>
              </a:extLst>
            </p:cNvPr>
            <p:cNvSpPr>
              <a:spLocks/>
            </p:cNvSpPr>
            <p:nvPr/>
          </p:nvSpPr>
          <p:spPr bwMode="auto">
            <a:xfrm>
              <a:off x="6539" y="658"/>
              <a:ext cx="161" cy="89"/>
            </a:xfrm>
            <a:custGeom>
              <a:avLst/>
              <a:gdLst>
                <a:gd name="T0" fmla="*/ 102 w 109"/>
                <a:gd name="T1" fmla="*/ 60 h 60"/>
                <a:gd name="T2" fmla="*/ 102 w 109"/>
                <a:gd name="T3" fmla="*/ 60 h 60"/>
                <a:gd name="T4" fmla="*/ 0 w 109"/>
                <a:gd name="T5" fmla="*/ 6 h 60"/>
                <a:gd name="T6" fmla="*/ 6 w 109"/>
                <a:gd name="T7" fmla="*/ 0 h 60"/>
                <a:gd name="T8" fmla="*/ 12 w 109"/>
                <a:gd name="T9" fmla="*/ 6 h 60"/>
                <a:gd name="T10" fmla="*/ 103 w 109"/>
                <a:gd name="T11" fmla="*/ 48 h 60"/>
                <a:gd name="T12" fmla="*/ 108 w 109"/>
                <a:gd name="T13" fmla="*/ 54 h 60"/>
                <a:gd name="T14" fmla="*/ 102 w 109"/>
                <a:gd name="T15" fmla="*/ 60 h 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9" h="60">
                  <a:moveTo>
                    <a:pt x="102" y="60"/>
                  </a:moveTo>
                  <a:cubicBezTo>
                    <a:pt x="102" y="60"/>
                    <a:pt x="102" y="60"/>
                    <a:pt x="102" y="60"/>
                  </a:cubicBezTo>
                  <a:cubicBezTo>
                    <a:pt x="42" y="56"/>
                    <a:pt x="0" y="34"/>
                    <a:pt x="0" y="6"/>
                  </a:cubicBezTo>
                  <a:cubicBezTo>
                    <a:pt x="0" y="3"/>
                    <a:pt x="3" y="0"/>
                    <a:pt x="6" y="0"/>
                  </a:cubicBezTo>
                  <a:cubicBezTo>
                    <a:pt x="10" y="0"/>
                    <a:pt x="12" y="3"/>
                    <a:pt x="12" y="6"/>
                  </a:cubicBezTo>
                  <a:cubicBezTo>
                    <a:pt x="12" y="26"/>
                    <a:pt x="52" y="44"/>
                    <a:pt x="103" y="48"/>
                  </a:cubicBezTo>
                  <a:cubicBezTo>
                    <a:pt x="106" y="48"/>
                    <a:pt x="109" y="51"/>
                    <a:pt x="108" y="54"/>
                  </a:cubicBezTo>
                  <a:cubicBezTo>
                    <a:pt x="108" y="57"/>
                    <a:pt x="106" y="60"/>
                    <a:pt x="102" y="6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91" name="Freeform 187">
              <a:extLst>
                <a:ext uri="{FF2B5EF4-FFF2-40B4-BE49-F238E27FC236}">
                  <a16:creationId xmlns:a16="http://schemas.microsoft.com/office/drawing/2014/main" id="{E53EE5D7-1EE9-322F-AB49-A4B5B0E35F41}"/>
                </a:ext>
              </a:extLst>
            </p:cNvPr>
            <p:cNvSpPr>
              <a:spLocks/>
            </p:cNvSpPr>
            <p:nvPr/>
          </p:nvSpPr>
          <p:spPr bwMode="auto">
            <a:xfrm>
              <a:off x="6539" y="507"/>
              <a:ext cx="170" cy="320"/>
            </a:xfrm>
            <a:custGeom>
              <a:avLst/>
              <a:gdLst>
                <a:gd name="T0" fmla="*/ 108 w 115"/>
                <a:gd name="T1" fmla="*/ 216 h 216"/>
                <a:gd name="T2" fmla="*/ 108 w 115"/>
                <a:gd name="T3" fmla="*/ 216 h 216"/>
                <a:gd name="T4" fmla="*/ 0 w 115"/>
                <a:gd name="T5" fmla="*/ 162 h 216"/>
                <a:gd name="T6" fmla="*/ 0 w 115"/>
                <a:gd name="T7" fmla="*/ 6 h 216"/>
                <a:gd name="T8" fmla="*/ 6 w 115"/>
                <a:gd name="T9" fmla="*/ 0 h 216"/>
                <a:gd name="T10" fmla="*/ 12 w 115"/>
                <a:gd name="T11" fmla="*/ 6 h 216"/>
                <a:gd name="T12" fmla="*/ 12 w 115"/>
                <a:gd name="T13" fmla="*/ 162 h 216"/>
                <a:gd name="T14" fmla="*/ 109 w 115"/>
                <a:gd name="T15" fmla="*/ 204 h 216"/>
                <a:gd name="T16" fmla="*/ 114 w 115"/>
                <a:gd name="T17" fmla="*/ 210 h 216"/>
                <a:gd name="T18" fmla="*/ 108 w 115"/>
                <a:gd name="T19" fmla="*/ 21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5" h="216">
                  <a:moveTo>
                    <a:pt x="108" y="216"/>
                  </a:moveTo>
                  <a:cubicBezTo>
                    <a:pt x="108" y="216"/>
                    <a:pt x="108" y="216"/>
                    <a:pt x="108" y="216"/>
                  </a:cubicBezTo>
                  <a:cubicBezTo>
                    <a:pt x="46" y="213"/>
                    <a:pt x="0" y="191"/>
                    <a:pt x="0" y="162"/>
                  </a:cubicBezTo>
                  <a:cubicBezTo>
                    <a:pt x="0" y="6"/>
                    <a:pt x="0" y="6"/>
                    <a:pt x="0" y="6"/>
                  </a:cubicBezTo>
                  <a:cubicBezTo>
                    <a:pt x="0" y="3"/>
                    <a:pt x="3" y="0"/>
                    <a:pt x="6" y="0"/>
                  </a:cubicBezTo>
                  <a:cubicBezTo>
                    <a:pt x="10" y="0"/>
                    <a:pt x="12" y="3"/>
                    <a:pt x="12" y="6"/>
                  </a:cubicBezTo>
                  <a:cubicBezTo>
                    <a:pt x="12" y="162"/>
                    <a:pt x="12" y="162"/>
                    <a:pt x="12" y="162"/>
                  </a:cubicBezTo>
                  <a:cubicBezTo>
                    <a:pt x="12" y="180"/>
                    <a:pt x="49" y="202"/>
                    <a:pt x="109" y="204"/>
                  </a:cubicBezTo>
                  <a:cubicBezTo>
                    <a:pt x="112" y="204"/>
                    <a:pt x="115" y="207"/>
                    <a:pt x="114" y="210"/>
                  </a:cubicBezTo>
                  <a:cubicBezTo>
                    <a:pt x="114" y="214"/>
                    <a:pt x="112" y="216"/>
                    <a:pt x="108" y="2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92" name="Freeform 188">
              <a:extLst>
                <a:ext uri="{FF2B5EF4-FFF2-40B4-BE49-F238E27FC236}">
                  <a16:creationId xmlns:a16="http://schemas.microsoft.com/office/drawing/2014/main" id="{AFD98676-9268-048E-9EF7-42C27EE25DFB}"/>
                </a:ext>
              </a:extLst>
            </p:cNvPr>
            <p:cNvSpPr>
              <a:spLocks/>
            </p:cNvSpPr>
            <p:nvPr/>
          </p:nvSpPr>
          <p:spPr bwMode="auto">
            <a:xfrm>
              <a:off x="6876" y="507"/>
              <a:ext cx="18" cy="98"/>
            </a:xfrm>
            <a:custGeom>
              <a:avLst/>
              <a:gdLst>
                <a:gd name="T0" fmla="*/ 6 w 12"/>
                <a:gd name="T1" fmla="*/ 66 h 66"/>
                <a:gd name="T2" fmla="*/ 0 w 12"/>
                <a:gd name="T3" fmla="*/ 60 h 66"/>
                <a:gd name="T4" fmla="*/ 0 w 12"/>
                <a:gd name="T5" fmla="*/ 6 h 66"/>
                <a:gd name="T6" fmla="*/ 6 w 12"/>
                <a:gd name="T7" fmla="*/ 0 h 66"/>
                <a:gd name="T8" fmla="*/ 12 w 12"/>
                <a:gd name="T9" fmla="*/ 6 h 66"/>
                <a:gd name="T10" fmla="*/ 12 w 12"/>
                <a:gd name="T11" fmla="*/ 60 h 66"/>
                <a:gd name="T12" fmla="*/ 6 w 12"/>
                <a:gd name="T13" fmla="*/ 66 h 66"/>
              </a:gdLst>
              <a:ahLst/>
              <a:cxnLst>
                <a:cxn ang="0">
                  <a:pos x="T0" y="T1"/>
                </a:cxn>
                <a:cxn ang="0">
                  <a:pos x="T2" y="T3"/>
                </a:cxn>
                <a:cxn ang="0">
                  <a:pos x="T4" y="T5"/>
                </a:cxn>
                <a:cxn ang="0">
                  <a:pos x="T6" y="T7"/>
                </a:cxn>
                <a:cxn ang="0">
                  <a:pos x="T8" y="T9"/>
                </a:cxn>
                <a:cxn ang="0">
                  <a:pos x="T10" y="T11"/>
                </a:cxn>
                <a:cxn ang="0">
                  <a:pos x="T12" y="T13"/>
                </a:cxn>
              </a:cxnLst>
              <a:rect l="0" t="0" r="r" b="b"/>
              <a:pathLst>
                <a:path w="12" h="66">
                  <a:moveTo>
                    <a:pt x="6" y="66"/>
                  </a:moveTo>
                  <a:cubicBezTo>
                    <a:pt x="3" y="66"/>
                    <a:pt x="0" y="64"/>
                    <a:pt x="0" y="60"/>
                  </a:cubicBezTo>
                  <a:cubicBezTo>
                    <a:pt x="0" y="6"/>
                    <a:pt x="0" y="6"/>
                    <a:pt x="0" y="6"/>
                  </a:cubicBezTo>
                  <a:cubicBezTo>
                    <a:pt x="0" y="3"/>
                    <a:pt x="3" y="0"/>
                    <a:pt x="6" y="0"/>
                  </a:cubicBezTo>
                  <a:cubicBezTo>
                    <a:pt x="10" y="0"/>
                    <a:pt x="12" y="3"/>
                    <a:pt x="12" y="6"/>
                  </a:cubicBezTo>
                  <a:cubicBezTo>
                    <a:pt x="12" y="60"/>
                    <a:pt x="12" y="60"/>
                    <a:pt x="12" y="60"/>
                  </a:cubicBezTo>
                  <a:cubicBezTo>
                    <a:pt x="12" y="64"/>
                    <a:pt x="10" y="66"/>
                    <a:pt x="6" y="6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93" name="Freeform 189">
              <a:extLst>
                <a:ext uri="{FF2B5EF4-FFF2-40B4-BE49-F238E27FC236}">
                  <a16:creationId xmlns:a16="http://schemas.microsoft.com/office/drawing/2014/main" id="{DAAC536F-7587-0C19-06E9-9F4727C410C2}"/>
                </a:ext>
              </a:extLst>
            </p:cNvPr>
            <p:cNvSpPr>
              <a:spLocks noEditPoints="1"/>
            </p:cNvSpPr>
            <p:nvPr/>
          </p:nvSpPr>
          <p:spPr bwMode="auto">
            <a:xfrm>
              <a:off x="6734" y="633"/>
              <a:ext cx="231" cy="231"/>
            </a:xfrm>
            <a:custGeom>
              <a:avLst/>
              <a:gdLst>
                <a:gd name="T0" fmla="*/ 78 w 156"/>
                <a:gd name="T1" fmla="*/ 156 h 156"/>
                <a:gd name="T2" fmla="*/ 0 w 156"/>
                <a:gd name="T3" fmla="*/ 78 h 156"/>
                <a:gd name="T4" fmla="*/ 78 w 156"/>
                <a:gd name="T5" fmla="*/ 0 h 156"/>
                <a:gd name="T6" fmla="*/ 156 w 156"/>
                <a:gd name="T7" fmla="*/ 78 h 156"/>
                <a:gd name="T8" fmla="*/ 78 w 156"/>
                <a:gd name="T9" fmla="*/ 156 h 156"/>
                <a:gd name="T10" fmla="*/ 78 w 156"/>
                <a:gd name="T11" fmla="*/ 12 h 156"/>
                <a:gd name="T12" fmla="*/ 12 w 156"/>
                <a:gd name="T13" fmla="*/ 78 h 156"/>
                <a:gd name="T14" fmla="*/ 78 w 156"/>
                <a:gd name="T15" fmla="*/ 144 h 156"/>
                <a:gd name="T16" fmla="*/ 144 w 156"/>
                <a:gd name="T17" fmla="*/ 78 h 156"/>
                <a:gd name="T18" fmla="*/ 78 w 156"/>
                <a:gd name="T19" fmla="*/ 12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56" h="156">
                  <a:moveTo>
                    <a:pt x="78" y="156"/>
                  </a:moveTo>
                  <a:cubicBezTo>
                    <a:pt x="35" y="156"/>
                    <a:pt x="0" y="121"/>
                    <a:pt x="0" y="78"/>
                  </a:cubicBezTo>
                  <a:cubicBezTo>
                    <a:pt x="0" y="35"/>
                    <a:pt x="35" y="0"/>
                    <a:pt x="78" y="0"/>
                  </a:cubicBezTo>
                  <a:cubicBezTo>
                    <a:pt x="121" y="0"/>
                    <a:pt x="156" y="35"/>
                    <a:pt x="156" y="78"/>
                  </a:cubicBezTo>
                  <a:cubicBezTo>
                    <a:pt x="156" y="121"/>
                    <a:pt x="121" y="156"/>
                    <a:pt x="78" y="156"/>
                  </a:cubicBezTo>
                  <a:close/>
                  <a:moveTo>
                    <a:pt x="78" y="12"/>
                  </a:moveTo>
                  <a:cubicBezTo>
                    <a:pt x="42" y="12"/>
                    <a:pt x="12" y="41"/>
                    <a:pt x="12" y="78"/>
                  </a:cubicBezTo>
                  <a:cubicBezTo>
                    <a:pt x="12" y="114"/>
                    <a:pt x="42" y="144"/>
                    <a:pt x="78" y="144"/>
                  </a:cubicBezTo>
                  <a:cubicBezTo>
                    <a:pt x="115" y="144"/>
                    <a:pt x="144" y="114"/>
                    <a:pt x="144" y="78"/>
                  </a:cubicBezTo>
                  <a:cubicBezTo>
                    <a:pt x="144" y="41"/>
                    <a:pt x="115" y="12"/>
                    <a:pt x="7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94" name="Freeform 190">
              <a:extLst>
                <a:ext uri="{FF2B5EF4-FFF2-40B4-BE49-F238E27FC236}">
                  <a16:creationId xmlns:a16="http://schemas.microsoft.com/office/drawing/2014/main" id="{86EB8952-369F-58D7-CFED-5B6F8EA2D117}"/>
                </a:ext>
              </a:extLst>
            </p:cNvPr>
            <p:cNvSpPr>
              <a:spLocks/>
            </p:cNvSpPr>
            <p:nvPr/>
          </p:nvSpPr>
          <p:spPr bwMode="auto">
            <a:xfrm>
              <a:off x="6817" y="690"/>
              <a:ext cx="67" cy="115"/>
            </a:xfrm>
            <a:custGeom>
              <a:avLst/>
              <a:gdLst>
                <a:gd name="T0" fmla="*/ 22 w 45"/>
                <a:gd name="T1" fmla="*/ 78 h 78"/>
                <a:gd name="T2" fmla="*/ 0 w 45"/>
                <a:gd name="T3" fmla="*/ 56 h 78"/>
                <a:gd name="T4" fmla="*/ 6 w 45"/>
                <a:gd name="T5" fmla="*/ 50 h 78"/>
                <a:gd name="T6" fmla="*/ 12 w 45"/>
                <a:gd name="T7" fmla="*/ 56 h 78"/>
                <a:gd name="T8" fmla="*/ 22 w 45"/>
                <a:gd name="T9" fmla="*/ 66 h 78"/>
                <a:gd name="T10" fmla="*/ 33 w 45"/>
                <a:gd name="T11" fmla="*/ 56 h 78"/>
                <a:gd name="T12" fmla="*/ 22 w 45"/>
                <a:gd name="T13" fmla="*/ 45 h 78"/>
                <a:gd name="T14" fmla="*/ 0 w 45"/>
                <a:gd name="T15" fmla="*/ 22 h 78"/>
                <a:gd name="T16" fmla="*/ 22 w 45"/>
                <a:gd name="T17" fmla="*/ 0 h 78"/>
                <a:gd name="T18" fmla="*/ 45 w 45"/>
                <a:gd name="T19" fmla="*/ 22 h 78"/>
                <a:gd name="T20" fmla="*/ 39 w 45"/>
                <a:gd name="T21" fmla="*/ 28 h 78"/>
                <a:gd name="T22" fmla="*/ 33 w 45"/>
                <a:gd name="T23" fmla="*/ 22 h 78"/>
                <a:gd name="T24" fmla="*/ 22 w 45"/>
                <a:gd name="T25" fmla="*/ 12 h 78"/>
                <a:gd name="T26" fmla="*/ 12 w 45"/>
                <a:gd name="T27" fmla="*/ 22 h 78"/>
                <a:gd name="T28" fmla="*/ 22 w 45"/>
                <a:gd name="T29" fmla="*/ 33 h 78"/>
                <a:gd name="T30" fmla="*/ 45 w 45"/>
                <a:gd name="T31" fmla="*/ 56 h 78"/>
                <a:gd name="T32" fmla="*/ 22 w 45"/>
                <a:gd name="T33" fmla="*/ 78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5" h="78">
                  <a:moveTo>
                    <a:pt x="22" y="78"/>
                  </a:moveTo>
                  <a:cubicBezTo>
                    <a:pt x="10" y="78"/>
                    <a:pt x="0" y="68"/>
                    <a:pt x="0" y="56"/>
                  </a:cubicBezTo>
                  <a:cubicBezTo>
                    <a:pt x="0" y="52"/>
                    <a:pt x="2" y="50"/>
                    <a:pt x="6" y="50"/>
                  </a:cubicBezTo>
                  <a:cubicBezTo>
                    <a:pt x="9" y="50"/>
                    <a:pt x="12" y="52"/>
                    <a:pt x="12" y="56"/>
                  </a:cubicBezTo>
                  <a:cubicBezTo>
                    <a:pt x="12" y="62"/>
                    <a:pt x="17" y="66"/>
                    <a:pt x="22" y="66"/>
                  </a:cubicBezTo>
                  <a:cubicBezTo>
                    <a:pt x="28" y="66"/>
                    <a:pt x="33" y="62"/>
                    <a:pt x="33" y="56"/>
                  </a:cubicBezTo>
                  <a:cubicBezTo>
                    <a:pt x="33" y="50"/>
                    <a:pt x="28" y="45"/>
                    <a:pt x="22" y="45"/>
                  </a:cubicBezTo>
                  <a:cubicBezTo>
                    <a:pt x="10" y="45"/>
                    <a:pt x="0" y="35"/>
                    <a:pt x="0" y="22"/>
                  </a:cubicBezTo>
                  <a:cubicBezTo>
                    <a:pt x="0" y="10"/>
                    <a:pt x="10" y="0"/>
                    <a:pt x="22" y="0"/>
                  </a:cubicBezTo>
                  <a:cubicBezTo>
                    <a:pt x="35" y="0"/>
                    <a:pt x="45" y="10"/>
                    <a:pt x="45" y="22"/>
                  </a:cubicBezTo>
                  <a:cubicBezTo>
                    <a:pt x="45" y="26"/>
                    <a:pt x="42" y="28"/>
                    <a:pt x="39" y="28"/>
                  </a:cubicBezTo>
                  <a:cubicBezTo>
                    <a:pt x="36" y="28"/>
                    <a:pt x="33" y="26"/>
                    <a:pt x="33" y="22"/>
                  </a:cubicBezTo>
                  <a:cubicBezTo>
                    <a:pt x="33" y="16"/>
                    <a:pt x="28" y="12"/>
                    <a:pt x="22" y="12"/>
                  </a:cubicBezTo>
                  <a:cubicBezTo>
                    <a:pt x="17" y="12"/>
                    <a:pt x="12" y="16"/>
                    <a:pt x="12" y="22"/>
                  </a:cubicBezTo>
                  <a:cubicBezTo>
                    <a:pt x="12" y="28"/>
                    <a:pt x="17" y="33"/>
                    <a:pt x="22" y="33"/>
                  </a:cubicBezTo>
                  <a:cubicBezTo>
                    <a:pt x="35" y="33"/>
                    <a:pt x="45" y="43"/>
                    <a:pt x="45" y="56"/>
                  </a:cubicBezTo>
                  <a:cubicBezTo>
                    <a:pt x="45" y="68"/>
                    <a:pt x="35" y="78"/>
                    <a:pt x="22" y="7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95" name="Freeform 191">
              <a:extLst>
                <a:ext uri="{FF2B5EF4-FFF2-40B4-BE49-F238E27FC236}">
                  <a16:creationId xmlns:a16="http://schemas.microsoft.com/office/drawing/2014/main" id="{092C3622-0289-498C-D881-4934E8EEED6E}"/>
                </a:ext>
              </a:extLst>
            </p:cNvPr>
            <p:cNvSpPr>
              <a:spLocks/>
            </p:cNvSpPr>
            <p:nvPr/>
          </p:nvSpPr>
          <p:spPr bwMode="auto">
            <a:xfrm>
              <a:off x="6841" y="787"/>
              <a:ext cx="18" cy="34"/>
            </a:xfrm>
            <a:custGeom>
              <a:avLst/>
              <a:gdLst>
                <a:gd name="T0" fmla="*/ 6 w 12"/>
                <a:gd name="T1" fmla="*/ 23 h 23"/>
                <a:gd name="T2" fmla="*/ 0 w 12"/>
                <a:gd name="T3" fmla="*/ 17 h 23"/>
                <a:gd name="T4" fmla="*/ 0 w 12"/>
                <a:gd name="T5" fmla="*/ 6 h 23"/>
                <a:gd name="T6" fmla="*/ 6 w 12"/>
                <a:gd name="T7" fmla="*/ 0 h 23"/>
                <a:gd name="T8" fmla="*/ 12 w 12"/>
                <a:gd name="T9" fmla="*/ 6 h 23"/>
                <a:gd name="T10" fmla="*/ 12 w 12"/>
                <a:gd name="T11" fmla="*/ 17 h 23"/>
                <a:gd name="T12" fmla="*/ 6 w 12"/>
                <a:gd name="T13" fmla="*/ 23 h 23"/>
              </a:gdLst>
              <a:ahLst/>
              <a:cxnLst>
                <a:cxn ang="0">
                  <a:pos x="T0" y="T1"/>
                </a:cxn>
                <a:cxn ang="0">
                  <a:pos x="T2" y="T3"/>
                </a:cxn>
                <a:cxn ang="0">
                  <a:pos x="T4" y="T5"/>
                </a:cxn>
                <a:cxn ang="0">
                  <a:pos x="T6" y="T7"/>
                </a:cxn>
                <a:cxn ang="0">
                  <a:pos x="T8" y="T9"/>
                </a:cxn>
                <a:cxn ang="0">
                  <a:pos x="T10" y="T11"/>
                </a:cxn>
                <a:cxn ang="0">
                  <a:pos x="T12" y="T13"/>
                </a:cxn>
              </a:cxnLst>
              <a:rect l="0" t="0" r="r" b="b"/>
              <a:pathLst>
                <a:path w="12" h="23">
                  <a:moveTo>
                    <a:pt x="6" y="23"/>
                  </a:moveTo>
                  <a:cubicBezTo>
                    <a:pt x="3" y="23"/>
                    <a:pt x="0" y="21"/>
                    <a:pt x="0" y="17"/>
                  </a:cubicBezTo>
                  <a:cubicBezTo>
                    <a:pt x="0" y="6"/>
                    <a:pt x="0" y="6"/>
                    <a:pt x="0" y="6"/>
                  </a:cubicBezTo>
                  <a:cubicBezTo>
                    <a:pt x="0" y="3"/>
                    <a:pt x="3" y="0"/>
                    <a:pt x="6" y="0"/>
                  </a:cubicBezTo>
                  <a:cubicBezTo>
                    <a:pt x="10" y="0"/>
                    <a:pt x="12" y="3"/>
                    <a:pt x="12" y="6"/>
                  </a:cubicBezTo>
                  <a:cubicBezTo>
                    <a:pt x="12" y="17"/>
                    <a:pt x="12" y="17"/>
                    <a:pt x="12" y="17"/>
                  </a:cubicBezTo>
                  <a:cubicBezTo>
                    <a:pt x="12" y="21"/>
                    <a:pt x="10" y="23"/>
                    <a:pt x="6" y="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sp>
          <p:nvSpPr>
            <p:cNvPr id="96" name="Freeform 192">
              <a:extLst>
                <a:ext uri="{FF2B5EF4-FFF2-40B4-BE49-F238E27FC236}">
                  <a16:creationId xmlns:a16="http://schemas.microsoft.com/office/drawing/2014/main" id="{FCDB6E22-29A3-421B-E705-AE9ADEC1A5B6}"/>
                </a:ext>
              </a:extLst>
            </p:cNvPr>
            <p:cNvSpPr>
              <a:spLocks/>
            </p:cNvSpPr>
            <p:nvPr/>
          </p:nvSpPr>
          <p:spPr bwMode="auto">
            <a:xfrm>
              <a:off x="6841" y="672"/>
              <a:ext cx="18" cy="35"/>
            </a:xfrm>
            <a:custGeom>
              <a:avLst/>
              <a:gdLst>
                <a:gd name="T0" fmla="*/ 6 w 12"/>
                <a:gd name="T1" fmla="*/ 24 h 24"/>
                <a:gd name="T2" fmla="*/ 0 w 12"/>
                <a:gd name="T3" fmla="*/ 18 h 24"/>
                <a:gd name="T4" fmla="*/ 0 w 12"/>
                <a:gd name="T5" fmla="*/ 6 h 24"/>
                <a:gd name="T6" fmla="*/ 6 w 12"/>
                <a:gd name="T7" fmla="*/ 0 h 24"/>
                <a:gd name="T8" fmla="*/ 12 w 12"/>
                <a:gd name="T9" fmla="*/ 6 h 24"/>
                <a:gd name="T10" fmla="*/ 12 w 12"/>
                <a:gd name="T11" fmla="*/ 18 h 24"/>
                <a:gd name="T12" fmla="*/ 6 w 12"/>
                <a:gd name="T13" fmla="*/ 24 h 24"/>
              </a:gdLst>
              <a:ahLst/>
              <a:cxnLst>
                <a:cxn ang="0">
                  <a:pos x="T0" y="T1"/>
                </a:cxn>
                <a:cxn ang="0">
                  <a:pos x="T2" y="T3"/>
                </a:cxn>
                <a:cxn ang="0">
                  <a:pos x="T4" y="T5"/>
                </a:cxn>
                <a:cxn ang="0">
                  <a:pos x="T6" y="T7"/>
                </a:cxn>
                <a:cxn ang="0">
                  <a:pos x="T8" y="T9"/>
                </a:cxn>
                <a:cxn ang="0">
                  <a:pos x="T10" y="T11"/>
                </a:cxn>
                <a:cxn ang="0">
                  <a:pos x="T12" y="T13"/>
                </a:cxn>
              </a:cxnLst>
              <a:rect l="0" t="0" r="r" b="b"/>
              <a:pathLst>
                <a:path w="12" h="24">
                  <a:moveTo>
                    <a:pt x="6" y="24"/>
                  </a:moveTo>
                  <a:cubicBezTo>
                    <a:pt x="3" y="24"/>
                    <a:pt x="0" y="21"/>
                    <a:pt x="0" y="18"/>
                  </a:cubicBezTo>
                  <a:cubicBezTo>
                    <a:pt x="0" y="6"/>
                    <a:pt x="0" y="6"/>
                    <a:pt x="0" y="6"/>
                  </a:cubicBezTo>
                  <a:cubicBezTo>
                    <a:pt x="0" y="3"/>
                    <a:pt x="3" y="0"/>
                    <a:pt x="6" y="0"/>
                  </a:cubicBezTo>
                  <a:cubicBezTo>
                    <a:pt x="10" y="0"/>
                    <a:pt x="12" y="3"/>
                    <a:pt x="12" y="6"/>
                  </a:cubicBezTo>
                  <a:cubicBezTo>
                    <a:pt x="12" y="18"/>
                    <a:pt x="12" y="18"/>
                    <a:pt x="12" y="18"/>
                  </a:cubicBezTo>
                  <a:cubicBezTo>
                    <a:pt x="12" y="21"/>
                    <a:pt x="10" y="24"/>
                    <a:pt x="6" y="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s-ES_tradnl" sz="1800" b="0" i="0" u="none" strike="noStrike" kern="0" cap="none" spc="0" normalizeH="0" baseline="0" noProof="0">
                <a:ln>
                  <a:noFill/>
                </a:ln>
                <a:solidFill>
                  <a:srgbClr val="96968C"/>
                </a:solidFill>
                <a:effectLst/>
                <a:uLnTx/>
                <a:uFillTx/>
                <a:latin typeface="Albert Sans"/>
                <a:cs typeface="Arial" charset="0"/>
              </a:endParaRPr>
            </a:p>
          </p:txBody>
        </p:sp>
      </p:grpSp>
      <p:sp>
        <p:nvSpPr>
          <p:cNvPr id="97" name="Text Placeholder 39">
            <a:extLst>
              <a:ext uri="{FF2B5EF4-FFF2-40B4-BE49-F238E27FC236}">
                <a16:creationId xmlns:a16="http://schemas.microsoft.com/office/drawing/2014/main" id="{066003B2-35D6-116E-4F00-8ADA2B9ADFC6}"/>
              </a:ext>
            </a:extLst>
          </p:cNvPr>
          <p:cNvSpPr>
            <a:spLocks noGrp="1"/>
          </p:cNvSpPr>
          <p:nvPr>
            <p:ph type="body" sz="quarter" idx="30"/>
          </p:nvPr>
        </p:nvSpPr>
        <p:spPr>
          <a:xfrm>
            <a:off x="4674120" y="4720350"/>
            <a:ext cx="2838288" cy="422275"/>
          </a:xfrm>
          <a:prstGeom prst="rect">
            <a:avLst/>
          </a:prstGeom>
        </p:spPr>
        <p:txBody>
          <a:bodyPr>
            <a:normAutofit/>
          </a:bodyPr>
          <a:lstStyle>
            <a:lvl1pPr marL="0" indent="0" algn="l">
              <a:buNone/>
              <a:defRPr sz="16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98" name="Text Placeholder 39">
            <a:extLst>
              <a:ext uri="{FF2B5EF4-FFF2-40B4-BE49-F238E27FC236}">
                <a16:creationId xmlns:a16="http://schemas.microsoft.com/office/drawing/2014/main" id="{974E7A1E-60EB-5C27-B98E-238B30FC249A}"/>
              </a:ext>
            </a:extLst>
          </p:cNvPr>
          <p:cNvSpPr>
            <a:spLocks noGrp="1"/>
          </p:cNvSpPr>
          <p:nvPr>
            <p:ph type="body" sz="quarter" idx="31"/>
          </p:nvPr>
        </p:nvSpPr>
        <p:spPr>
          <a:xfrm>
            <a:off x="4674119" y="5232054"/>
            <a:ext cx="2838289" cy="422275"/>
          </a:xfrm>
          <a:prstGeom prst="rect">
            <a:avLst/>
          </a:prstGeom>
        </p:spPr>
        <p:txBody>
          <a:bodyPr>
            <a:normAutofit/>
          </a:bodyPr>
          <a:lstStyle>
            <a:lvl1pPr marL="0" indent="0" algn="l">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99" name="Text Placeholder 39">
            <a:extLst>
              <a:ext uri="{FF2B5EF4-FFF2-40B4-BE49-F238E27FC236}">
                <a16:creationId xmlns:a16="http://schemas.microsoft.com/office/drawing/2014/main" id="{41E2B57C-6B45-839B-23CE-BD32BFA2D4C5}"/>
              </a:ext>
            </a:extLst>
          </p:cNvPr>
          <p:cNvSpPr>
            <a:spLocks noGrp="1"/>
          </p:cNvSpPr>
          <p:nvPr>
            <p:ph type="body" sz="quarter" idx="32"/>
          </p:nvPr>
        </p:nvSpPr>
        <p:spPr>
          <a:xfrm>
            <a:off x="8242510" y="4720350"/>
            <a:ext cx="2838288" cy="422275"/>
          </a:xfrm>
          <a:prstGeom prst="rect">
            <a:avLst/>
          </a:prstGeom>
        </p:spPr>
        <p:txBody>
          <a:bodyPr>
            <a:normAutofit/>
          </a:bodyPr>
          <a:lstStyle>
            <a:lvl1pPr marL="0" indent="0" algn="l">
              <a:buNone/>
              <a:defRPr sz="16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100" name="Text Placeholder 39">
            <a:extLst>
              <a:ext uri="{FF2B5EF4-FFF2-40B4-BE49-F238E27FC236}">
                <a16:creationId xmlns:a16="http://schemas.microsoft.com/office/drawing/2014/main" id="{7FD5C434-8BE9-9551-589D-2239AED60C7D}"/>
              </a:ext>
            </a:extLst>
          </p:cNvPr>
          <p:cNvSpPr>
            <a:spLocks noGrp="1"/>
          </p:cNvSpPr>
          <p:nvPr>
            <p:ph type="body" sz="quarter" idx="33"/>
          </p:nvPr>
        </p:nvSpPr>
        <p:spPr>
          <a:xfrm>
            <a:off x="8242509" y="5232054"/>
            <a:ext cx="2838289" cy="422275"/>
          </a:xfrm>
          <a:prstGeom prst="rect">
            <a:avLst/>
          </a:prstGeom>
        </p:spPr>
        <p:txBody>
          <a:bodyPr>
            <a:normAutofit/>
          </a:bodyPr>
          <a:lstStyle>
            <a:lvl1pPr marL="0" indent="0" algn="l">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Tree>
    <p:extLst>
      <p:ext uri="{BB962C8B-B14F-4D97-AF65-F5344CB8AC3E}">
        <p14:creationId xmlns:p14="http://schemas.microsoft.com/office/powerpoint/2010/main" val="5487257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Data 3">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AC516B1E-0330-5062-3082-EA11D5777659}"/>
              </a:ext>
            </a:extLst>
          </p:cNvPr>
          <p:cNvCxnSpPr>
            <a:cxnSpLocks/>
          </p:cNvCxnSpPr>
          <p:nvPr userDrawn="1"/>
        </p:nvCxnSpPr>
        <p:spPr>
          <a:xfrm>
            <a:off x="6039917" y="1990622"/>
            <a:ext cx="0" cy="879480"/>
          </a:xfrm>
          <a:prstGeom prst="line">
            <a:avLst/>
          </a:prstGeom>
          <a:noFill/>
          <a:ln w="6350" cap="flat" cmpd="sng" algn="ctr">
            <a:solidFill>
              <a:srgbClr val="FFFFFF">
                <a:lumMod val="85000"/>
              </a:srgbClr>
            </a:solidFill>
            <a:prstDash val="solid"/>
            <a:miter lim="800000"/>
          </a:ln>
          <a:effectLst/>
        </p:spPr>
      </p:cxnSp>
      <p:cxnSp>
        <p:nvCxnSpPr>
          <p:cNvPr id="8" name="Straight Connector 7">
            <a:extLst>
              <a:ext uri="{FF2B5EF4-FFF2-40B4-BE49-F238E27FC236}">
                <a16:creationId xmlns:a16="http://schemas.microsoft.com/office/drawing/2014/main" id="{5992D504-CBA1-8AC2-9B96-A4CE6B459291}"/>
              </a:ext>
            </a:extLst>
          </p:cNvPr>
          <p:cNvCxnSpPr>
            <a:cxnSpLocks/>
          </p:cNvCxnSpPr>
          <p:nvPr userDrawn="1"/>
        </p:nvCxnSpPr>
        <p:spPr>
          <a:xfrm>
            <a:off x="467360" y="2938980"/>
            <a:ext cx="10810240" cy="0"/>
          </a:xfrm>
          <a:prstGeom prst="line">
            <a:avLst/>
          </a:prstGeom>
          <a:noFill/>
          <a:ln w="6350" cap="flat" cmpd="sng" algn="ctr">
            <a:solidFill>
              <a:schemeClr val="bg1">
                <a:lumMod val="85000"/>
              </a:schemeClr>
            </a:solidFill>
            <a:prstDash val="solid"/>
            <a:miter lim="800000"/>
          </a:ln>
          <a:effectLst/>
        </p:spPr>
      </p:cxnSp>
      <p:cxnSp>
        <p:nvCxnSpPr>
          <p:cNvPr id="9" name="Straight Connector 8">
            <a:extLst>
              <a:ext uri="{FF2B5EF4-FFF2-40B4-BE49-F238E27FC236}">
                <a16:creationId xmlns:a16="http://schemas.microsoft.com/office/drawing/2014/main" id="{97CCAC23-1663-4B37-5B08-3C29B5343B62}"/>
              </a:ext>
            </a:extLst>
          </p:cNvPr>
          <p:cNvCxnSpPr>
            <a:cxnSpLocks/>
          </p:cNvCxnSpPr>
          <p:nvPr userDrawn="1"/>
        </p:nvCxnSpPr>
        <p:spPr>
          <a:xfrm>
            <a:off x="456565" y="4593137"/>
            <a:ext cx="10780395" cy="0"/>
          </a:xfrm>
          <a:prstGeom prst="line">
            <a:avLst/>
          </a:prstGeom>
          <a:noFill/>
          <a:ln w="6350" cap="flat" cmpd="sng" algn="ctr">
            <a:solidFill>
              <a:srgbClr val="FFFFFF">
                <a:lumMod val="85000"/>
              </a:srgbClr>
            </a:solidFill>
            <a:prstDash val="solid"/>
            <a:miter lim="800000"/>
          </a:ln>
          <a:effectLst/>
        </p:spPr>
      </p:cxnSp>
      <p:cxnSp>
        <p:nvCxnSpPr>
          <p:cNvPr id="16" name="Straight Connector 15">
            <a:extLst>
              <a:ext uri="{FF2B5EF4-FFF2-40B4-BE49-F238E27FC236}">
                <a16:creationId xmlns:a16="http://schemas.microsoft.com/office/drawing/2014/main" id="{DA862A85-EDEE-685B-65F4-6212029CBF75}"/>
              </a:ext>
            </a:extLst>
          </p:cNvPr>
          <p:cNvCxnSpPr>
            <a:cxnSpLocks/>
          </p:cNvCxnSpPr>
          <p:nvPr userDrawn="1"/>
        </p:nvCxnSpPr>
        <p:spPr>
          <a:xfrm>
            <a:off x="3162341" y="2045895"/>
            <a:ext cx="0" cy="552443"/>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D06F4DB-D261-0F4D-97C0-A89A971FC684}"/>
              </a:ext>
            </a:extLst>
          </p:cNvPr>
          <p:cNvCxnSpPr>
            <a:cxnSpLocks/>
          </p:cNvCxnSpPr>
          <p:nvPr userDrawn="1"/>
        </p:nvCxnSpPr>
        <p:spPr>
          <a:xfrm>
            <a:off x="4442501" y="2045895"/>
            <a:ext cx="0" cy="552443"/>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AF4297D-FC93-ACAD-D462-3C3791F15540}"/>
              </a:ext>
            </a:extLst>
          </p:cNvPr>
          <p:cNvCxnSpPr>
            <a:cxnSpLocks/>
          </p:cNvCxnSpPr>
          <p:nvPr userDrawn="1"/>
        </p:nvCxnSpPr>
        <p:spPr>
          <a:xfrm>
            <a:off x="1762557" y="1298880"/>
            <a:ext cx="0" cy="1172053"/>
          </a:xfrm>
          <a:prstGeom prst="line">
            <a:avLst/>
          </a:prstGeom>
          <a:noFill/>
          <a:ln w="6350" cap="flat" cmpd="sng" algn="ctr">
            <a:solidFill>
              <a:srgbClr val="FFFFFF">
                <a:lumMod val="85000"/>
              </a:srgbClr>
            </a:solidFill>
            <a:prstDash val="solid"/>
            <a:miter lim="800000"/>
          </a:ln>
          <a:effectLst/>
        </p:spPr>
      </p:cxnSp>
      <p:cxnSp>
        <p:nvCxnSpPr>
          <p:cNvPr id="64" name="Straight Connector 63">
            <a:extLst>
              <a:ext uri="{FF2B5EF4-FFF2-40B4-BE49-F238E27FC236}">
                <a16:creationId xmlns:a16="http://schemas.microsoft.com/office/drawing/2014/main" id="{F2C6972D-C7EA-3B9F-2EAF-89142EFB3C60}"/>
              </a:ext>
            </a:extLst>
          </p:cNvPr>
          <p:cNvCxnSpPr>
            <a:cxnSpLocks/>
          </p:cNvCxnSpPr>
          <p:nvPr userDrawn="1"/>
        </p:nvCxnSpPr>
        <p:spPr>
          <a:xfrm>
            <a:off x="1762557" y="3185670"/>
            <a:ext cx="0" cy="1172053"/>
          </a:xfrm>
          <a:prstGeom prst="line">
            <a:avLst/>
          </a:prstGeom>
          <a:noFill/>
          <a:ln w="6350" cap="flat" cmpd="sng" algn="ctr">
            <a:solidFill>
              <a:srgbClr val="FFFFFF">
                <a:lumMod val="85000"/>
              </a:srgbClr>
            </a:solidFill>
            <a:prstDash val="solid"/>
            <a:miter lim="800000"/>
          </a:ln>
          <a:effectLst/>
        </p:spPr>
      </p:cxnSp>
      <p:sp>
        <p:nvSpPr>
          <p:cNvPr id="66" name="Text Placeholder 20">
            <a:extLst>
              <a:ext uri="{FF2B5EF4-FFF2-40B4-BE49-F238E27FC236}">
                <a16:creationId xmlns:a16="http://schemas.microsoft.com/office/drawing/2014/main" id="{26C3C113-9179-BBFC-21F1-9C0D1583138B}"/>
              </a:ext>
            </a:extLst>
          </p:cNvPr>
          <p:cNvSpPr>
            <a:spLocks noGrp="1"/>
          </p:cNvSpPr>
          <p:nvPr>
            <p:ph type="body" sz="quarter" idx="10" hasCustomPrompt="1"/>
          </p:nvPr>
        </p:nvSpPr>
        <p:spPr>
          <a:xfrm>
            <a:off x="460375" y="379413"/>
            <a:ext cx="6934338"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67" name="Text Placeholder 39">
            <a:extLst>
              <a:ext uri="{FF2B5EF4-FFF2-40B4-BE49-F238E27FC236}">
                <a16:creationId xmlns:a16="http://schemas.microsoft.com/office/drawing/2014/main" id="{1678A24A-EC28-19DE-83AC-04D6E35F3E13}"/>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68" name="Text Placeholder 39">
            <a:extLst>
              <a:ext uri="{FF2B5EF4-FFF2-40B4-BE49-F238E27FC236}">
                <a16:creationId xmlns:a16="http://schemas.microsoft.com/office/drawing/2014/main" id="{174C33B8-FB9A-102E-C672-9D186E203977}"/>
              </a:ext>
            </a:extLst>
          </p:cNvPr>
          <p:cNvSpPr>
            <a:spLocks noGrp="1"/>
          </p:cNvSpPr>
          <p:nvPr>
            <p:ph type="body" sz="quarter" idx="22"/>
          </p:nvPr>
        </p:nvSpPr>
        <p:spPr>
          <a:xfrm>
            <a:off x="467360" y="2447827"/>
            <a:ext cx="1307860" cy="422275"/>
          </a:xfrm>
          <a:prstGeom prst="rect">
            <a:avLst/>
          </a:prstGeom>
        </p:spPr>
        <p:txBody>
          <a:bodyPr>
            <a:noAutofit/>
          </a:bodyPr>
          <a:lstStyle>
            <a:lvl1pPr marL="0" indent="0" algn="l">
              <a:buNone/>
              <a:defRPr sz="12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69" name="Text Placeholder 39">
            <a:extLst>
              <a:ext uri="{FF2B5EF4-FFF2-40B4-BE49-F238E27FC236}">
                <a16:creationId xmlns:a16="http://schemas.microsoft.com/office/drawing/2014/main" id="{6628BD68-BDCF-6CE1-EA11-A8DADB8F1F41}"/>
              </a:ext>
            </a:extLst>
          </p:cNvPr>
          <p:cNvSpPr>
            <a:spLocks noGrp="1"/>
          </p:cNvSpPr>
          <p:nvPr>
            <p:ph type="body" sz="quarter" idx="23" hasCustomPrompt="1"/>
          </p:nvPr>
        </p:nvSpPr>
        <p:spPr>
          <a:xfrm>
            <a:off x="1861263" y="1990622"/>
            <a:ext cx="1307860"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70" name="Text Placeholder 39">
            <a:extLst>
              <a:ext uri="{FF2B5EF4-FFF2-40B4-BE49-F238E27FC236}">
                <a16:creationId xmlns:a16="http://schemas.microsoft.com/office/drawing/2014/main" id="{41645D16-938A-CCC1-0BEF-695577D71C60}"/>
              </a:ext>
            </a:extLst>
          </p:cNvPr>
          <p:cNvSpPr>
            <a:spLocks noGrp="1"/>
          </p:cNvSpPr>
          <p:nvPr>
            <p:ph type="body" sz="quarter" idx="24"/>
          </p:nvPr>
        </p:nvSpPr>
        <p:spPr>
          <a:xfrm>
            <a:off x="1861263" y="2447827"/>
            <a:ext cx="1307860" cy="422275"/>
          </a:xfrm>
          <a:prstGeom prst="rect">
            <a:avLst/>
          </a:prstGeom>
        </p:spPr>
        <p:txBody>
          <a:bodyPr>
            <a:noAutofit/>
          </a:bodyPr>
          <a:lstStyle>
            <a:lvl1pPr marL="0" indent="0" algn="l">
              <a:buNone/>
              <a:defRPr sz="12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71" name="Text Placeholder 39">
            <a:extLst>
              <a:ext uri="{FF2B5EF4-FFF2-40B4-BE49-F238E27FC236}">
                <a16:creationId xmlns:a16="http://schemas.microsoft.com/office/drawing/2014/main" id="{2D5B4744-DC08-6D58-0B63-C6065A11B190}"/>
              </a:ext>
            </a:extLst>
          </p:cNvPr>
          <p:cNvSpPr>
            <a:spLocks noGrp="1"/>
          </p:cNvSpPr>
          <p:nvPr>
            <p:ph type="body" sz="quarter" idx="25" hasCustomPrompt="1"/>
          </p:nvPr>
        </p:nvSpPr>
        <p:spPr>
          <a:xfrm>
            <a:off x="3165956" y="1990622"/>
            <a:ext cx="1307860"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72" name="Text Placeholder 39">
            <a:extLst>
              <a:ext uri="{FF2B5EF4-FFF2-40B4-BE49-F238E27FC236}">
                <a16:creationId xmlns:a16="http://schemas.microsoft.com/office/drawing/2014/main" id="{A2EE506E-C8F7-363E-C20C-4BB406445135}"/>
              </a:ext>
            </a:extLst>
          </p:cNvPr>
          <p:cNvSpPr>
            <a:spLocks noGrp="1"/>
          </p:cNvSpPr>
          <p:nvPr>
            <p:ph type="body" sz="quarter" idx="26"/>
          </p:nvPr>
        </p:nvSpPr>
        <p:spPr>
          <a:xfrm>
            <a:off x="3165956" y="2447827"/>
            <a:ext cx="1307860" cy="422275"/>
          </a:xfrm>
          <a:prstGeom prst="rect">
            <a:avLst/>
          </a:prstGeom>
        </p:spPr>
        <p:txBody>
          <a:bodyPr>
            <a:noAutofit/>
          </a:bodyPr>
          <a:lstStyle>
            <a:lvl1pPr marL="0" indent="0" algn="l">
              <a:buNone/>
              <a:defRPr sz="12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73" name="Text Placeholder 39">
            <a:extLst>
              <a:ext uri="{FF2B5EF4-FFF2-40B4-BE49-F238E27FC236}">
                <a16:creationId xmlns:a16="http://schemas.microsoft.com/office/drawing/2014/main" id="{408652AD-BB21-C1E0-37B4-CBAFAA35C499}"/>
              </a:ext>
            </a:extLst>
          </p:cNvPr>
          <p:cNvSpPr>
            <a:spLocks noGrp="1"/>
          </p:cNvSpPr>
          <p:nvPr>
            <p:ph type="body" sz="quarter" idx="27" hasCustomPrompt="1"/>
          </p:nvPr>
        </p:nvSpPr>
        <p:spPr>
          <a:xfrm>
            <a:off x="4481800" y="1990622"/>
            <a:ext cx="1307860"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74" name="Text Placeholder 39">
            <a:extLst>
              <a:ext uri="{FF2B5EF4-FFF2-40B4-BE49-F238E27FC236}">
                <a16:creationId xmlns:a16="http://schemas.microsoft.com/office/drawing/2014/main" id="{2965D856-518C-6188-F1CE-C26474A84A3A}"/>
              </a:ext>
            </a:extLst>
          </p:cNvPr>
          <p:cNvSpPr>
            <a:spLocks noGrp="1"/>
          </p:cNvSpPr>
          <p:nvPr>
            <p:ph type="body" sz="quarter" idx="28"/>
          </p:nvPr>
        </p:nvSpPr>
        <p:spPr>
          <a:xfrm>
            <a:off x="4481800" y="2447827"/>
            <a:ext cx="1307860" cy="422275"/>
          </a:xfrm>
          <a:prstGeom prst="rect">
            <a:avLst/>
          </a:prstGeom>
        </p:spPr>
        <p:txBody>
          <a:bodyPr>
            <a:noAutofit/>
          </a:bodyPr>
          <a:lstStyle>
            <a:lvl1pPr marL="0" indent="0" algn="l">
              <a:buNone/>
              <a:defRPr sz="12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76" name="Text Placeholder 10">
            <a:extLst>
              <a:ext uri="{FF2B5EF4-FFF2-40B4-BE49-F238E27FC236}">
                <a16:creationId xmlns:a16="http://schemas.microsoft.com/office/drawing/2014/main" id="{3A5465DA-E196-3D27-40EB-1DDC78BA11CB}"/>
              </a:ext>
            </a:extLst>
          </p:cNvPr>
          <p:cNvSpPr>
            <a:spLocks noGrp="1"/>
          </p:cNvSpPr>
          <p:nvPr>
            <p:ph type="body" sz="quarter" idx="13"/>
          </p:nvPr>
        </p:nvSpPr>
        <p:spPr>
          <a:xfrm>
            <a:off x="6489049" y="2066569"/>
            <a:ext cx="5157788" cy="808727"/>
          </a:xfrm>
          <a:prstGeom prst="rect">
            <a:avLst/>
          </a:prstGeom>
        </p:spPr>
        <p:txBody>
          <a:bodyPr lIns="0" tIns="0" rIns="0" bIns="0">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457200" indent="0">
              <a:buNone/>
              <a:defRPr sz="1200">
                <a:latin typeface="Albert Sans" pitchFamily="2" charset="77"/>
                <a:ea typeface="Verdana" panose="020B0604030504040204" pitchFamily="34" charset="0"/>
                <a:cs typeface="Verdana" panose="020B0604030504040204" pitchFamily="34" charset="0"/>
              </a:defRPr>
            </a:lvl2pPr>
            <a:lvl3pPr marL="914400" indent="0">
              <a:buNone/>
              <a:defRPr sz="1100">
                <a:latin typeface="Verdana" panose="020B0604030504040204" pitchFamily="34" charset="0"/>
                <a:ea typeface="Verdana" panose="020B0604030504040204" pitchFamily="34" charset="0"/>
                <a:cs typeface="Verdana" panose="020B0604030504040204" pitchFamily="34" charset="0"/>
              </a:defRPr>
            </a:lvl3pPr>
            <a:lvl4pPr marL="1371600" indent="0">
              <a:buNone/>
              <a:defRPr sz="1050">
                <a:latin typeface="Verdana" panose="020B0604030504040204" pitchFamily="34" charset="0"/>
                <a:ea typeface="Verdana" panose="020B0604030504040204" pitchFamily="34" charset="0"/>
                <a:cs typeface="Verdana" panose="020B0604030504040204" pitchFamily="34" charset="0"/>
              </a:defRPr>
            </a:lvl4pPr>
            <a:lvl5pPr marL="1828800" indent="0">
              <a:buNone/>
              <a:defRPr sz="1050">
                <a:latin typeface="Verdana" panose="020B0604030504040204" pitchFamily="34" charset="0"/>
                <a:ea typeface="Verdana" panose="020B0604030504040204" pitchFamily="34" charset="0"/>
                <a:cs typeface="Verdana" panose="020B0604030504040204" pitchFamily="34" charset="0"/>
              </a:defRPr>
            </a:lvl5pPr>
          </a:lstStyle>
          <a:p>
            <a:pPr lvl="0"/>
            <a:r>
              <a:rPr lang="en-US"/>
              <a:t>Click to edit Master text styles</a:t>
            </a:r>
          </a:p>
          <a:p>
            <a:pPr lvl="1"/>
            <a:endParaRPr lang="en-US"/>
          </a:p>
        </p:txBody>
      </p:sp>
      <p:sp>
        <p:nvSpPr>
          <p:cNvPr id="79" name="Picture Placeholder 78">
            <a:extLst>
              <a:ext uri="{FF2B5EF4-FFF2-40B4-BE49-F238E27FC236}">
                <a16:creationId xmlns:a16="http://schemas.microsoft.com/office/drawing/2014/main" id="{5E031DF4-5E11-1B36-0890-C8C82FD68974}"/>
              </a:ext>
            </a:extLst>
          </p:cNvPr>
          <p:cNvSpPr>
            <a:spLocks noGrp="1"/>
          </p:cNvSpPr>
          <p:nvPr>
            <p:ph type="pic" sz="quarter" idx="29"/>
          </p:nvPr>
        </p:nvSpPr>
        <p:spPr>
          <a:xfrm>
            <a:off x="466725" y="1660923"/>
            <a:ext cx="720725" cy="720725"/>
          </a:xfrm>
          <a:prstGeom prst="rect">
            <a:avLst/>
          </a:prstGeom>
        </p:spPr>
        <p:txBody>
          <a:bodyPr/>
          <a:lstStyle>
            <a:lvl1pPr>
              <a:defRPr sz="600">
                <a:latin typeface="Albert Sans" pitchFamily="2" charset="77"/>
                <a:ea typeface="Verdana" panose="020B0604030504040204" pitchFamily="34" charset="0"/>
                <a:cs typeface="Verdana" panose="020B0604030504040204" pitchFamily="34" charset="0"/>
              </a:defRPr>
            </a:lvl1pPr>
          </a:lstStyle>
          <a:p>
            <a:endParaRPr lang="en-US"/>
          </a:p>
        </p:txBody>
      </p:sp>
      <p:cxnSp>
        <p:nvCxnSpPr>
          <p:cNvPr id="91" name="Straight Connector 90">
            <a:extLst>
              <a:ext uri="{FF2B5EF4-FFF2-40B4-BE49-F238E27FC236}">
                <a16:creationId xmlns:a16="http://schemas.microsoft.com/office/drawing/2014/main" id="{442296F3-2B0E-7E80-9FB8-941DC9EB4306}"/>
              </a:ext>
            </a:extLst>
          </p:cNvPr>
          <p:cNvCxnSpPr>
            <a:cxnSpLocks/>
          </p:cNvCxnSpPr>
          <p:nvPr userDrawn="1"/>
        </p:nvCxnSpPr>
        <p:spPr>
          <a:xfrm>
            <a:off x="6039917" y="3462583"/>
            <a:ext cx="0" cy="879480"/>
          </a:xfrm>
          <a:prstGeom prst="line">
            <a:avLst/>
          </a:prstGeom>
          <a:noFill/>
          <a:ln w="6350" cap="flat" cmpd="sng" algn="ctr">
            <a:solidFill>
              <a:srgbClr val="FFFFFF">
                <a:lumMod val="85000"/>
              </a:srgbClr>
            </a:solidFill>
            <a:prstDash val="solid"/>
            <a:miter lim="800000"/>
          </a:ln>
          <a:effectLst/>
        </p:spPr>
      </p:cxnSp>
      <p:cxnSp>
        <p:nvCxnSpPr>
          <p:cNvPr id="92" name="Straight Connector 91">
            <a:extLst>
              <a:ext uri="{FF2B5EF4-FFF2-40B4-BE49-F238E27FC236}">
                <a16:creationId xmlns:a16="http://schemas.microsoft.com/office/drawing/2014/main" id="{05AE0864-8233-BA77-9B65-7F1008C9CFA5}"/>
              </a:ext>
            </a:extLst>
          </p:cNvPr>
          <p:cNvCxnSpPr>
            <a:cxnSpLocks/>
          </p:cNvCxnSpPr>
          <p:nvPr userDrawn="1"/>
        </p:nvCxnSpPr>
        <p:spPr>
          <a:xfrm>
            <a:off x="3162341" y="3517856"/>
            <a:ext cx="0" cy="552443"/>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2005D44D-D7EE-CF36-9504-42AED11FF442}"/>
              </a:ext>
            </a:extLst>
          </p:cNvPr>
          <p:cNvCxnSpPr>
            <a:cxnSpLocks/>
          </p:cNvCxnSpPr>
          <p:nvPr userDrawn="1"/>
        </p:nvCxnSpPr>
        <p:spPr>
          <a:xfrm>
            <a:off x="4442501" y="3517856"/>
            <a:ext cx="0" cy="552443"/>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94" name="Text Placeholder 39">
            <a:extLst>
              <a:ext uri="{FF2B5EF4-FFF2-40B4-BE49-F238E27FC236}">
                <a16:creationId xmlns:a16="http://schemas.microsoft.com/office/drawing/2014/main" id="{4F7B8E06-A12F-1FA0-4AC4-793FAC40A473}"/>
              </a:ext>
            </a:extLst>
          </p:cNvPr>
          <p:cNvSpPr>
            <a:spLocks noGrp="1"/>
          </p:cNvSpPr>
          <p:nvPr>
            <p:ph type="body" sz="quarter" idx="30"/>
          </p:nvPr>
        </p:nvSpPr>
        <p:spPr>
          <a:xfrm>
            <a:off x="467360" y="3919788"/>
            <a:ext cx="1307860" cy="422275"/>
          </a:xfrm>
          <a:prstGeom prst="rect">
            <a:avLst/>
          </a:prstGeom>
        </p:spPr>
        <p:txBody>
          <a:bodyPr>
            <a:noAutofit/>
          </a:bodyPr>
          <a:lstStyle>
            <a:lvl1pPr marL="0" indent="0" algn="l">
              <a:buNone/>
              <a:defRPr sz="12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95" name="Text Placeholder 39">
            <a:extLst>
              <a:ext uri="{FF2B5EF4-FFF2-40B4-BE49-F238E27FC236}">
                <a16:creationId xmlns:a16="http://schemas.microsoft.com/office/drawing/2014/main" id="{4F5E6D91-F2B9-5B14-E130-52E5224CB75A}"/>
              </a:ext>
            </a:extLst>
          </p:cNvPr>
          <p:cNvSpPr>
            <a:spLocks noGrp="1"/>
          </p:cNvSpPr>
          <p:nvPr>
            <p:ph type="body" sz="quarter" idx="31" hasCustomPrompt="1"/>
          </p:nvPr>
        </p:nvSpPr>
        <p:spPr>
          <a:xfrm>
            <a:off x="1861263" y="3462583"/>
            <a:ext cx="1307860"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96" name="Text Placeholder 39">
            <a:extLst>
              <a:ext uri="{FF2B5EF4-FFF2-40B4-BE49-F238E27FC236}">
                <a16:creationId xmlns:a16="http://schemas.microsoft.com/office/drawing/2014/main" id="{470BFF5A-C727-C01F-C7AD-84507596E290}"/>
              </a:ext>
            </a:extLst>
          </p:cNvPr>
          <p:cNvSpPr>
            <a:spLocks noGrp="1"/>
          </p:cNvSpPr>
          <p:nvPr>
            <p:ph type="body" sz="quarter" idx="32"/>
          </p:nvPr>
        </p:nvSpPr>
        <p:spPr>
          <a:xfrm>
            <a:off x="1861263" y="3919788"/>
            <a:ext cx="1307860" cy="422275"/>
          </a:xfrm>
          <a:prstGeom prst="rect">
            <a:avLst/>
          </a:prstGeom>
        </p:spPr>
        <p:txBody>
          <a:bodyPr>
            <a:noAutofit/>
          </a:bodyPr>
          <a:lstStyle>
            <a:lvl1pPr marL="0" indent="0" algn="l">
              <a:buNone/>
              <a:defRPr sz="12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97" name="Text Placeholder 39">
            <a:extLst>
              <a:ext uri="{FF2B5EF4-FFF2-40B4-BE49-F238E27FC236}">
                <a16:creationId xmlns:a16="http://schemas.microsoft.com/office/drawing/2014/main" id="{CE2C8A3B-E982-1630-8DC5-0FE17AE11B75}"/>
              </a:ext>
            </a:extLst>
          </p:cNvPr>
          <p:cNvSpPr>
            <a:spLocks noGrp="1"/>
          </p:cNvSpPr>
          <p:nvPr>
            <p:ph type="body" sz="quarter" idx="33" hasCustomPrompt="1"/>
          </p:nvPr>
        </p:nvSpPr>
        <p:spPr>
          <a:xfrm>
            <a:off x="3165956" y="3462583"/>
            <a:ext cx="1307860"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98" name="Text Placeholder 39">
            <a:extLst>
              <a:ext uri="{FF2B5EF4-FFF2-40B4-BE49-F238E27FC236}">
                <a16:creationId xmlns:a16="http://schemas.microsoft.com/office/drawing/2014/main" id="{9930CF59-5C2F-1AA4-4F33-413C4F8F0DF3}"/>
              </a:ext>
            </a:extLst>
          </p:cNvPr>
          <p:cNvSpPr>
            <a:spLocks noGrp="1"/>
          </p:cNvSpPr>
          <p:nvPr>
            <p:ph type="body" sz="quarter" idx="34"/>
          </p:nvPr>
        </p:nvSpPr>
        <p:spPr>
          <a:xfrm>
            <a:off x="3165956" y="3919788"/>
            <a:ext cx="1307860" cy="422275"/>
          </a:xfrm>
          <a:prstGeom prst="rect">
            <a:avLst/>
          </a:prstGeom>
        </p:spPr>
        <p:txBody>
          <a:bodyPr>
            <a:noAutofit/>
          </a:bodyPr>
          <a:lstStyle>
            <a:lvl1pPr marL="0" indent="0" algn="l">
              <a:buNone/>
              <a:defRPr sz="12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99" name="Text Placeholder 39">
            <a:extLst>
              <a:ext uri="{FF2B5EF4-FFF2-40B4-BE49-F238E27FC236}">
                <a16:creationId xmlns:a16="http://schemas.microsoft.com/office/drawing/2014/main" id="{865F5424-C656-6676-C634-9091C03399D5}"/>
              </a:ext>
            </a:extLst>
          </p:cNvPr>
          <p:cNvSpPr>
            <a:spLocks noGrp="1"/>
          </p:cNvSpPr>
          <p:nvPr>
            <p:ph type="body" sz="quarter" idx="35" hasCustomPrompt="1"/>
          </p:nvPr>
        </p:nvSpPr>
        <p:spPr>
          <a:xfrm>
            <a:off x="4481800" y="3462583"/>
            <a:ext cx="1307860"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100" name="Text Placeholder 39">
            <a:extLst>
              <a:ext uri="{FF2B5EF4-FFF2-40B4-BE49-F238E27FC236}">
                <a16:creationId xmlns:a16="http://schemas.microsoft.com/office/drawing/2014/main" id="{A476C005-5DD5-A0B7-2DE4-B6E445EE7A0E}"/>
              </a:ext>
            </a:extLst>
          </p:cNvPr>
          <p:cNvSpPr>
            <a:spLocks noGrp="1"/>
          </p:cNvSpPr>
          <p:nvPr>
            <p:ph type="body" sz="quarter" idx="36"/>
          </p:nvPr>
        </p:nvSpPr>
        <p:spPr>
          <a:xfrm>
            <a:off x="4481800" y="3919788"/>
            <a:ext cx="1307860" cy="422275"/>
          </a:xfrm>
          <a:prstGeom prst="rect">
            <a:avLst/>
          </a:prstGeom>
        </p:spPr>
        <p:txBody>
          <a:bodyPr>
            <a:noAutofit/>
          </a:bodyPr>
          <a:lstStyle>
            <a:lvl1pPr marL="0" indent="0" algn="l">
              <a:buNone/>
              <a:defRPr sz="12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101" name="Text Placeholder 10">
            <a:extLst>
              <a:ext uri="{FF2B5EF4-FFF2-40B4-BE49-F238E27FC236}">
                <a16:creationId xmlns:a16="http://schemas.microsoft.com/office/drawing/2014/main" id="{AB89AF81-E967-9A66-26B9-87B02F2BC41D}"/>
              </a:ext>
            </a:extLst>
          </p:cNvPr>
          <p:cNvSpPr>
            <a:spLocks noGrp="1"/>
          </p:cNvSpPr>
          <p:nvPr>
            <p:ph type="body" sz="quarter" idx="37"/>
          </p:nvPr>
        </p:nvSpPr>
        <p:spPr>
          <a:xfrm>
            <a:off x="6489049" y="3538530"/>
            <a:ext cx="5157788" cy="808727"/>
          </a:xfrm>
          <a:prstGeom prst="rect">
            <a:avLst/>
          </a:prstGeom>
        </p:spPr>
        <p:txBody>
          <a:bodyPr lIns="0" tIns="0" rIns="0" bIns="0">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457200" indent="0">
              <a:buNone/>
              <a:defRPr sz="1200">
                <a:latin typeface="Albert Sans" pitchFamily="2" charset="77"/>
                <a:ea typeface="Verdana" panose="020B0604030504040204" pitchFamily="34" charset="0"/>
                <a:cs typeface="Verdana" panose="020B0604030504040204" pitchFamily="34" charset="0"/>
              </a:defRPr>
            </a:lvl2pPr>
            <a:lvl3pPr marL="914400" indent="0">
              <a:buNone/>
              <a:defRPr sz="1100">
                <a:latin typeface="Verdana" panose="020B0604030504040204" pitchFamily="34" charset="0"/>
                <a:ea typeface="Verdana" panose="020B0604030504040204" pitchFamily="34" charset="0"/>
                <a:cs typeface="Verdana" panose="020B0604030504040204" pitchFamily="34" charset="0"/>
              </a:defRPr>
            </a:lvl3pPr>
            <a:lvl4pPr marL="1371600" indent="0">
              <a:buNone/>
              <a:defRPr sz="1050">
                <a:latin typeface="Verdana" panose="020B0604030504040204" pitchFamily="34" charset="0"/>
                <a:ea typeface="Verdana" panose="020B0604030504040204" pitchFamily="34" charset="0"/>
                <a:cs typeface="Verdana" panose="020B0604030504040204" pitchFamily="34" charset="0"/>
              </a:defRPr>
            </a:lvl4pPr>
            <a:lvl5pPr marL="1828800" indent="0">
              <a:buNone/>
              <a:defRPr sz="1050">
                <a:latin typeface="Verdana" panose="020B0604030504040204" pitchFamily="34" charset="0"/>
                <a:ea typeface="Verdana" panose="020B0604030504040204" pitchFamily="34" charset="0"/>
                <a:cs typeface="Verdana" panose="020B0604030504040204" pitchFamily="34" charset="0"/>
              </a:defRPr>
            </a:lvl5pPr>
          </a:lstStyle>
          <a:p>
            <a:pPr lvl="0"/>
            <a:r>
              <a:rPr lang="en-US"/>
              <a:t>Click to edit Master text styles</a:t>
            </a:r>
          </a:p>
          <a:p>
            <a:pPr lvl="1"/>
            <a:endParaRPr lang="en-US"/>
          </a:p>
        </p:txBody>
      </p:sp>
      <p:sp>
        <p:nvSpPr>
          <p:cNvPr id="102" name="Picture Placeholder 78">
            <a:extLst>
              <a:ext uri="{FF2B5EF4-FFF2-40B4-BE49-F238E27FC236}">
                <a16:creationId xmlns:a16="http://schemas.microsoft.com/office/drawing/2014/main" id="{8A2A21FA-77A2-31EC-2001-4966BAC45661}"/>
              </a:ext>
            </a:extLst>
          </p:cNvPr>
          <p:cNvSpPr>
            <a:spLocks noGrp="1"/>
          </p:cNvSpPr>
          <p:nvPr>
            <p:ph type="pic" sz="quarter" idx="38"/>
          </p:nvPr>
        </p:nvSpPr>
        <p:spPr>
          <a:xfrm>
            <a:off x="466725" y="3132884"/>
            <a:ext cx="720725" cy="720725"/>
          </a:xfrm>
          <a:prstGeom prst="rect">
            <a:avLst/>
          </a:prstGeom>
        </p:spPr>
        <p:txBody>
          <a:bodyPr/>
          <a:lstStyle>
            <a:lvl1pPr>
              <a:defRPr sz="600">
                <a:latin typeface="Albert Sans" pitchFamily="2" charset="77"/>
                <a:ea typeface="Verdana" panose="020B0604030504040204" pitchFamily="34" charset="0"/>
                <a:cs typeface="Verdana" panose="020B0604030504040204" pitchFamily="34" charset="0"/>
              </a:defRPr>
            </a:lvl1pPr>
          </a:lstStyle>
          <a:p>
            <a:endParaRPr lang="en-US"/>
          </a:p>
        </p:txBody>
      </p:sp>
      <p:cxnSp>
        <p:nvCxnSpPr>
          <p:cNvPr id="103" name="Straight Connector 102">
            <a:extLst>
              <a:ext uri="{FF2B5EF4-FFF2-40B4-BE49-F238E27FC236}">
                <a16:creationId xmlns:a16="http://schemas.microsoft.com/office/drawing/2014/main" id="{28284491-8441-70FD-A926-CAC20DFF1F60}"/>
              </a:ext>
            </a:extLst>
          </p:cNvPr>
          <p:cNvCxnSpPr>
            <a:cxnSpLocks/>
          </p:cNvCxnSpPr>
          <p:nvPr userDrawn="1"/>
        </p:nvCxnSpPr>
        <p:spPr>
          <a:xfrm>
            <a:off x="456565" y="6243517"/>
            <a:ext cx="10780395" cy="0"/>
          </a:xfrm>
          <a:prstGeom prst="line">
            <a:avLst/>
          </a:prstGeom>
          <a:noFill/>
          <a:ln w="6350" cap="flat" cmpd="sng" algn="ctr">
            <a:solidFill>
              <a:srgbClr val="FFFFFF">
                <a:lumMod val="85000"/>
              </a:srgbClr>
            </a:solidFill>
            <a:prstDash val="solid"/>
            <a:miter lim="800000"/>
          </a:ln>
          <a:effectLst/>
        </p:spPr>
      </p:cxnSp>
      <p:cxnSp>
        <p:nvCxnSpPr>
          <p:cNvPr id="104" name="Straight Connector 103">
            <a:extLst>
              <a:ext uri="{FF2B5EF4-FFF2-40B4-BE49-F238E27FC236}">
                <a16:creationId xmlns:a16="http://schemas.microsoft.com/office/drawing/2014/main" id="{8F40EAD8-1D9A-B6FF-5646-F9824C7DE83B}"/>
              </a:ext>
            </a:extLst>
          </p:cNvPr>
          <p:cNvCxnSpPr>
            <a:cxnSpLocks/>
          </p:cNvCxnSpPr>
          <p:nvPr userDrawn="1"/>
        </p:nvCxnSpPr>
        <p:spPr>
          <a:xfrm>
            <a:off x="1762557" y="4836050"/>
            <a:ext cx="0" cy="1172053"/>
          </a:xfrm>
          <a:prstGeom prst="line">
            <a:avLst/>
          </a:prstGeom>
          <a:noFill/>
          <a:ln w="6350" cap="flat" cmpd="sng" algn="ctr">
            <a:solidFill>
              <a:srgbClr val="FFFFFF">
                <a:lumMod val="85000"/>
              </a:srgbClr>
            </a:solidFill>
            <a:prstDash val="solid"/>
            <a:miter lim="800000"/>
          </a:ln>
          <a:effectLst/>
        </p:spPr>
      </p:cxnSp>
      <p:cxnSp>
        <p:nvCxnSpPr>
          <p:cNvPr id="105" name="Straight Connector 104">
            <a:extLst>
              <a:ext uri="{FF2B5EF4-FFF2-40B4-BE49-F238E27FC236}">
                <a16:creationId xmlns:a16="http://schemas.microsoft.com/office/drawing/2014/main" id="{057BF28D-0D33-4BBF-0E9D-C0C2F1BA9FAC}"/>
              </a:ext>
            </a:extLst>
          </p:cNvPr>
          <p:cNvCxnSpPr>
            <a:cxnSpLocks/>
          </p:cNvCxnSpPr>
          <p:nvPr userDrawn="1"/>
        </p:nvCxnSpPr>
        <p:spPr>
          <a:xfrm>
            <a:off x="6039917" y="5112963"/>
            <a:ext cx="0" cy="879480"/>
          </a:xfrm>
          <a:prstGeom prst="line">
            <a:avLst/>
          </a:prstGeom>
          <a:noFill/>
          <a:ln w="6350" cap="flat" cmpd="sng" algn="ctr">
            <a:solidFill>
              <a:srgbClr val="FFFFFF">
                <a:lumMod val="85000"/>
              </a:srgbClr>
            </a:solidFill>
            <a:prstDash val="solid"/>
            <a:miter lim="800000"/>
          </a:ln>
          <a:effectLst/>
        </p:spPr>
      </p:cxnSp>
      <p:cxnSp>
        <p:nvCxnSpPr>
          <p:cNvPr id="106" name="Straight Connector 105">
            <a:extLst>
              <a:ext uri="{FF2B5EF4-FFF2-40B4-BE49-F238E27FC236}">
                <a16:creationId xmlns:a16="http://schemas.microsoft.com/office/drawing/2014/main" id="{50166A54-3FE3-90F4-52F2-AEF7888FE47A}"/>
              </a:ext>
            </a:extLst>
          </p:cNvPr>
          <p:cNvCxnSpPr>
            <a:cxnSpLocks/>
          </p:cNvCxnSpPr>
          <p:nvPr userDrawn="1"/>
        </p:nvCxnSpPr>
        <p:spPr>
          <a:xfrm>
            <a:off x="3162341" y="5168236"/>
            <a:ext cx="0" cy="552443"/>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45244956-B4E8-5A5A-9ABC-1404DDD22865}"/>
              </a:ext>
            </a:extLst>
          </p:cNvPr>
          <p:cNvCxnSpPr>
            <a:cxnSpLocks/>
          </p:cNvCxnSpPr>
          <p:nvPr userDrawn="1"/>
        </p:nvCxnSpPr>
        <p:spPr>
          <a:xfrm>
            <a:off x="4442501" y="5168236"/>
            <a:ext cx="0" cy="552443"/>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108" name="Text Placeholder 39">
            <a:extLst>
              <a:ext uri="{FF2B5EF4-FFF2-40B4-BE49-F238E27FC236}">
                <a16:creationId xmlns:a16="http://schemas.microsoft.com/office/drawing/2014/main" id="{1EE8574E-315D-D537-5AC8-DB342BC4C919}"/>
              </a:ext>
            </a:extLst>
          </p:cNvPr>
          <p:cNvSpPr>
            <a:spLocks noGrp="1"/>
          </p:cNvSpPr>
          <p:nvPr>
            <p:ph type="body" sz="quarter" idx="39"/>
          </p:nvPr>
        </p:nvSpPr>
        <p:spPr>
          <a:xfrm>
            <a:off x="467360" y="5570168"/>
            <a:ext cx="1307860" cy="422275"/>
          </a:xfrm>
          <a:prstGeom prst="rect">
            <a:avLst/>
          </a:prstGeom>
        </p:spPr>
        <p:txBody>
          <a:bodyPr>
            <a:noAutofit/>
          </a:bodyPr>
          <a:lstStyle>
            <a:lvl1pPr marL="0" indent="0" algn="l">
              <a:buNone/>
              <a:defRPr sz="12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109" name="Text Placeholder 39">
            <a:extLst>
              <a:ext uri="{FF2B5EF4-FFF2-40B4-BE49-F238E27FC236}">
                <a16:creationId xmlns:a16="http://schemas.microsoft.com/office/drawing/2014/main" id="{2DA5DC04-65B7-C156-CC23-91B9C70CF6F6}"/>
              </a:ext>
            </a:extLst>
          </p:cNvPr>
          <p:cNvSpPr>
            <a:spLocks noGrp="1"/>
          </p:cNvSpPr>
          <p:nvPr>
            <p:ph type="body" sz="quarter" idx="40" hasCustomPrompt="1"/>
          </p:nvPr>
        </p:nvSpPr>
        <p:spPr>
          <a:xfrm>
            <a:off x="1861263" y="5112963"/>
            <a:ext cx="1307860"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110" name="Text Placeholder 39">
            <a:extLst>
              <a:ext uri="{FF2B5EF4-FFF2-40B4-BE49-F238E27FC236}">
                <a16:creationId xmlns:a16="http://schemas.microsoft.com/office/drawing/2014/main" id="{121CF330-14E2-F138-55BE-CB26A4E580F1}"/>
              </a:ext>
            </a:extLst>
          </p:cNvPr>
          <p:cNvSpPr>
            <a:spLocks noGrp="1"/>
          </p:cNvSpPr>
          <p:nvPr>
            <p:ph type="body" sz="quarter" idx="41"/>
          </p:nvPr>
        </p:nvSpPr>
        <p:spPr>
          <a:xfrm>
            <a:off x="1861263" y="5570168"/>
            <a:ext cx="1307860" cy="422275"/>
          </a:xfrm>
          <a:prstGeom prst="rect">
            <a:avLst/>
          </a:prstGeom>
        </p:spPr>
        <p:txBody>
          <a:bodyPr>
            <a:noAutofit/>
          </a:bodyPr>
          <a:lstStyle>
            <a:lvl1pPr marL="0" indent="0" algn="l">
              <a:buNone/>
              <a:defRPr sz="12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111" name="Text Placeholder 39">
            <a:extLst>
              <a:ext uri="{FF2B5EF4-FFF2-40B4-BE49-F238E27FC236}">
                <a16:creationId xmlns:a16="http://schemas.microsoft.com/office/drawing/2014/main" id="{D0699581-8F79-6229-640F-6B4B35CC49AE}"/>
              </a:ext>
            </a:extLst>
          </p:cNvPr>
          <p:cNvSpPr>
            <a:spLocks noGrp="1"/>
          </p:cNvSpPr>
          <p:nvPr>
            <p:ph type="body" sz="quarter" idx="42" hasCustomPrompt="1"/>
          </p:nvPr>
        </p:nvSpPr>
        <p:spPr>
          <a:xfrm>
            <a:off x="3165956" y="5112963"/>
            <a:ext cx="1307860"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112" name="Text Placeholder 39">
            <a:extLst>
              <a:ext uri="{FF2B5EF4-FFF2-40B4-BE49-F238E27FC236}">
                <a16:creationId xmlns:a16="http://schemas.microsoft.com/office/drawing/2014/main" id="{68DC326C-2093-EF96-FF6A-8913FB01F164}"/>
              </a:ext>
            </a:extLst>
          </p:cNvPr>
          <p:cNvSpPr>
            <a:spLocks noGrp="1"/>
          </p:cNvSpPr>
          <p:nvPr>
            <p:ph type="body" sz="quarter" idx="43"/>
          </p:nvPr>
        </p:nvSpPr>
        <p:spPr>
          <a:xfrm>
            <a:off x="3165956" y="5570168"/>
            <a:ext cx="1307860" cy="422275"/>
          </a:xfrm>
          <a:prstGeom prst="rect">
            <a:avLst/>
          </a:prstGeom>
        </p:spPr>
        <p:txBody>
          <a:bodyPr>
            <a:noAutofit/>
          </a:bodyPr>
          <a:lstStyle>
            <a:lvl1pPr marL="0" indent="0" algn="l">
              <a:buNone/>
              <a:defRPr sz="12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113" name="Text Placeholder 39">
            <a:extLst>
              <a:ext uri="{FF2B5EF4-FFF2-40B4-BE49-F238E27FC236}">
                <a16:creationId xmlns:a16="http://schemas.microsoft.com/office/drawing/2014/main" id="{46B01C19-AAD8-5C63-F468-6AE86413C2EE}"/>
              </a:ext>
            </a:extLst>
          </p:cNvPr>
          <p:cNvSpPr>
            <a:spLocks noGrp="1"/>
          </p:cNvSpPr>
          <p:nvPr>
            <p:ph type="body" sz="quarter" idx="44" hasCustomPrompt="1"/>
          </p:nvPr>
        </p:nvSpPr>
        <p:spPr>
          <a:xfrm>
            <a:off x="4481800" y="5112963"/>
            <a:ext cx="1307860"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114" name="Text Placeholder 39">
            <a:extLst>
              <a:ext uri="{FF2B5EF4-FFF2-40B4-BE49-F238E27FC236}">
                <a16:creationId xmlns:a16="http://schemas.microsoft.com/office/drawing/2014/main" id="{1732BB59-994E-6350-794B-27CEB223C957}"/>
              </a:ext>
            </a:extLst>
          </p:cNvPr>
          <p:cNvSpPr>
            <a:spLocks noGrp="1"/>
          </p:cNvSpPr>
          <p:nvPr>
            <p:ph type="body" sz="quarter" idx="45"/>
          </p:nvPr>
        </p:nvSpPr>
        <p:spPr>
          <a:xfrm>
            <a:off x="4481800" y="5570168"/>
            <a:ext cx="1307860" cy="422275"/>
          </a:xfrm>
          <a:prstGeom prst="rect">
            <a:avLst/>
          </a:prstGeom>
        </p:spPr>
        <p:txBody>
          <a:bodyPr>
            <a:noAutofit/>
          </a:bodyPr>
          <a:lstStyle>
            <a:lvl1pPr marL="0" indent="0" algn="l">
              <a:buNone/>
              <a:defRPr sz="12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115" name="Text Placeholder 10">
            <a:extLst>
              <a:ext uri="{FF2B5EF4-FFF2-40B4-BE49-F238E27FC236}">
                <a16:creationId xmlns:a16="http://schemas.microsoft.com/office/drawing/2014/main" id="{E6A3EF0B-0E81-3878-967F-7036F63079BF}"/>
              </a:ext>
            </a:extLst>
          </p:cNvPr>
          <p:cNvSpPr>
            <a:spLocks noGrp="1"/>
          </p:cNvSpPr>
          <p:nvPr>
            <p:ph type="body" sz="quarter" idx="46"/>
          </p:nvPr>
        </p:nvSpPr>
        <p:spPr>
          <a:xfrm>
            <a:off x="6489049" y="5188910"/>
            <a:ext cx="5157788" cy="808727"/>
          </a:xfrm>
          <a:prstGeom prst="rect">
            <a:avLst/>
          </a:prstGeom>
        </p:spPr>
        <p:txBody>
          <a:bodyPr lIns="0" tIns="0" rIns="0" bIns="0">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457200" indent="0">
              <a:buNone/>
              <a:defRPr sz="1200">
                <a:latin typeface="Albert Sans" pitchFamily="2" charset="77"/>
                <a:ea typeface="Verdana" panose="020B0604030504040204" pitchFamily="34" charset="0"/>
                <a:cs typeface="Verdana" panose="020B0604030504040204" pitchFamily="34" charset="0"/>
              </a:defRPr>
            </a:lvl2pPr>
            <a:lvl3pPr marL="914400" indent="0">
              <a:buNone/>
              <a:defRPr sz="1100">
                <a:latin typeface="Verdana" panose="020B0604030504040204" pitchFamily="34" charset="0"/>
                <a:ea typeface="Verdana" panose="020B0604030504040204" pitchFamily="34" charset="0"/>
                <a:cs typeface="Verdana" panose="020B0604030504040204" pitchFamily="34" charset="0"/>
              </a:defRPr>
            </a:lvl3pPr>
            <a:lvl4pPr marL="1371600" indent="0">
              <a:buNone/>
              <a:defRPr sz="1050">
                <a:latin typeface="Verdana" panose="020B0604030504040204" pitchFamily="34" charset="0"/>
                <a:ea typeface="Verdana" panose="020B0604030504040204" pitchFamily="34" charset="0"/>
                <a:cs typeface="Verdana" panose="020B0604030504040204" pitchFamily="34" charset="0"/>
              </a:defRPr>
            </a:lvl4pPr>
            <a:lvl5pPr marL="1828800" indent="0">
              <a:buNone/>
              <a:defRPr sz="1050">
                <a:latin typeface="Verdana" panose="020B0604030504040204" pitchFamily="34" charset="0"/>
                <a:ea typeface="Verdana" panose="020B0604030504040204" pitchFamily="34" charset="0"/>
                <a:cs typeface="Verdana" panose="020B0604030504040204" pitchFamily="34" charset="0"/>
              </a:defRPr>
            </a:lvl5pPr>
          </a:lstStyle>
          <a:p>
            <a:pPr lvl="0"/>
            <a:r>
              <a:rPr lang="en-US"/>
              <a:t>Click to edit Master text styles</a:t>
            </a:r>
          </a:p>
          <a:p>
            <a:pPr lvl="1"/>
            <a:endParaRPr lang="en-US"/>
          </a:p>
        </p:txBody>
      </p:sp>
      <p:sp>
        <p:nvSpPr>
          <p:cNvPr id="116" name="Picture Placeholder 78">
            <a:extLst>
              <a:ext uri="{FF2B5EF4-FFF2-40B4-BE49-F238E27FC236}">
                <a16:creationId xmlns:a16="http://schemas.microsoft.com/office/drawing/2014/main" id="{46F0FB12-1469-FE85-1796-89340081BD24}"/>
              </a:ext>
            </a:extLst>
          </p:cNvPr>
          <p:cNvSpPr>
            <a:spLocks noGrp="1"/>
          </p:cNvSpPr>
          <p:nvPr>
            <p:ph type="pic" sz="quarter" idx="47"/>
          </p:nvPr>
        </p:nvSpPr>
        <p:spPr>
          <a:xfrm>
            <a:off x="466725" y="4783264"/>
            <a:ext cx="720725" cy="720725"/>
          </a:xfrm>
          <a:prstGeom prst="rect">
            <a:avLst/>
          </a:prstGeom>
        </p:spPr>
        <p:txBody>
          <a:bodyPr/>
          <a:lstStyle>
            <a:lvl1pPr>
              <a:defRPr sz="600">
                <a:latin typeface="Albert Sans" pitchFamily="2" charset="77"/>
                <a:ea typeface="Verdana" panose="020B0604030504040204" pitchFamily="34" charset="0"/>
                <a:cs typeface="Verdana" panose="020B0604030504040204" pitchFamily="34" charset="0"/>
              </a:defRPr>
            </a:lvl1pPr>
          </a:lstStyle>
          <a:p>
            <a:endParaRPr lang="en-US"/>
          </a:p>
        </p:txBody>
      </p:sp>
    </p:spTree>
    <p:extLst>
      <p:ext uri="{BB962C8B-B14F-4D97-AF65-F5344CB8AC3E}">
        <p14:creationId xmlns:p14="http://schemas.microsoft.com/office/powerpoint/2010/main" val="35373951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Data 4">
    <p:spTree>
      <p:nvGrpSpPr>
        <p:cNvPr id="1" name=""/>
        <p:cNvGrpSpPr/>
        <p:nvPr/>
      </p:nvGrpSpPr>
      <p:grpSpPr>
        <a:xfrm>
          <a:off x="0" y="0"/>
          <a:ext cx="0" cy="0"/>
          <a:chOff x="0" y="0"/>
          <a:chExt cx="0" cy="0"/>
        </a:xfrm>
      </p:grpSpPr>
      <p:sp>
        <p:nvSpPr>
          <p:cNvPr id="4" name="Rectangle: Rounded Corners 1">
            <a:extLst>
              <a:ext uri="{FF2B5EF4-FFF2-40B4-BE49-F238E27FC236}">
                <a16:creationId xmlns:a16="http://schemas.microsoft.com/office/drawing/2014/main" id="{36BD08CD-1369-0A25-FD5A-26641FCC1279}"/>
              </a:ext>
            </a:extLst>
          </p:cNvPr>
          <p:cNvSpPr/>
          <p:nvPr userDrawn="1"/>
        </p:nvSpPr>
        <p:spPr>
          <a:xfrm>
            <a:off x="6968068" y="3785017"/>
            <a:ext cx="4574670" cy="2176052"/>
          </a:xfrm>
          <a:prstGeom prst="roundRect">
            <a:avLst>
              <a:gd name="adj" fmla="val 0"/>
            </a:avLst>
          </a:prstGeom>
          <a:solidFill>
            <a:schemeClr val="accent1">
              <a:alpha val="99000"/>
            </a:schemeClr>
          </a:solidFill>
          <a:ln>
            <a:noFill/>
          </a:ln>
          <a:effectLst>
            <a:outerShdw blurRad="558800" sx="91000" sy="91000" algn="ctr" rotWithShape="0">
              <a:schemeClr val="bg1">
                <a:alpha val="13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5" name="Rectangle: Rounded Corners 2">
            <a:extLst>
              <a:ext uri="{FF2B5EF4-FFF2-40B4-BE49-F238E27FC236}">
                <a16:creationId xmlns:a16="http://schemas.microsoft.com/office/drawing/2014/main" id="{5140BE02-2952-D734-F567-D63528B9924F}"/>
              </a:ext>
            </a:extLst>
          </p:cNvPr>
          <p:cNvSpPr/>
          <p:nvPr userDrawn="1"/>
        </p:nvSpPr>
        <p:spPr>
          <a:xfrm>
            <a:off x="594293" y="1918814"/>
            <a:ext cx="3623266" cy="4042255"/>
          </a:xfrm>
          <a:prstGeom prst="roundRect">
            <a:avLst>
              <a:gd name="adj" fmla="val 0"/>
            </a:avLst>
          </a:prstGeom>
          <a:solidFill>
            <a:schemeClr val="accent1">
              <a:alpha val="99000"/>
            </a:schemeClr>
          </a:solidFill>
          <a:ln>
            <a:noFill/>
          </a:ln>
          <a:effectLst>
            <a:outerShdw blurRad="558800" sx="91000" sy="91000" algn="ctr" rotWithShape="0">
              <a:schemeClr val="bg1">
                <a:alpha val="13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cxnSp>
        <p:nvCxnSpPr>
          <p:cNvPr id="7" name="Straight Connector 6">
            <a:extLst>
              <a:ext uri="{FF2B5EF4-FFF2-40B4-BE49-F238E27FC236}">
                <a16:creationId xmlns:a16="http://schemas.microsoft.com/office/drawing/2014/main" id="{35FA790F-9656-D1CE-0155-6F5DBBE4D782}"/>
              </a:ext>
            </a:extLst>
          </p:cNvPr>
          <p:cNvCxnSpPr>
            <a:cxnSpLocks/>
          </p:cNvCxnSpPr>
          <p:nvPr userDrawn="1"/>
        </p:nvCxnSpPr>
        <p:spPr>
          <a:xfrm flipV="1">
            <a:off x="901762" y="2613740"/>
            <a:ext cx="3016257" cy="1"/>
          </a:xfrm>
          <a:prstGeom prst="line">
            <a:avLst/>
          </a:prstGeom>
          <a:ln>
            <a:solidFill>
              <a:srgbClr val="D7D7D9"/>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FF4A715-7693-7B5B-ACCB-C26EB719137D}"/>
              </a:ext>
            </a:extLst>
          </p:cNvPr>
          <p:cNvCxnSpPr>
            <a:cxnSpLocks/>
          </p:cNvCxnSpPr>
          <p:nvPr userDrawn="1"/>
        </p:nvCxnSpPr>
        <p:spPr>
          <a:xfrm>
            <a:off x="2415758" y="3105083"/>
            <a:ext cx="15899" cy="2317125"/>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17" name="Rectangle: Rounded Corners 14">
            <a:extLst>
              <a:ext uri="{FF2B5EF4-FFF2-40B4-BE49-F238E27FC236}">
                <a16:creationId xmlns:a16="http://schemas.microsoft.com/office/drawing/2014/main" id="{EB34EA4A-8C9B-F1A6-CC7F-C9FA7D1C8211}"/>
              </a:ext>
            </a:extLst>
          </p:cNvPr>
          <p:cNvSpPr/>
          <p:nvPr userDrawn="1"/>
        </p:nvSpPr>
        <p:spPr>
          <a:xfrm>
            <a:off x="4525377" y="3785017"/>
            <a:ext cx="2147722" cy="2176052"/>
          </a:xfrm>
          <a:prstGeom prst="roundRect">
            <a:avLst>
              <a:gd name="adj" fmla="val 0"/>
            </a:avLst>
          </a:prstGeom>
          <a:solidFill>
            <a:schemeClr val="accent1">
              <a:alpha val="99000"/>
            </a:schemeClr>
          </a:solidFill>
          <a:ln>
            <a:noFill/>
          </a:ln>
          <a:effectLst>
            <a:outerShdw blurRad="558800" sx="91000" sy="91000" algn="ctr" rotWithShape="0">
              <a:schemeClr val="bg1">
                <a:alpha val="13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cxnSp>
        <p:nvCxnSpPr>
          <p:cNvPr id="21" name="Straight Connector 20">
            <a:extLst>
              <a:ext uri="{FF2B5EF4-FFF2-40B4-BE49-F238E27FC236}">
                <a16:creationId xmlns:a16="http://schemas.microsoft.com/office/drawing/2014/main" id="{D4C553F8-5944-CFF6-E737-6ADA7A4ACE10}"/>
              </a:ext>
            </a:extLst>
          </p:cNvPr>
          <p:cNvCxnSpPr>
            <a:cxnSpLocks/>
          </p:cNvCxnSpPr>
          <p:nvPr userDrawn="1"/>
        </p:nvCxnSpPr>
        <p:spPr>
          <a:xfrm>
            <a:off x="5581438" y="4693221"/>
            <a:ext cx="0" cy="731520"/>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8DB07BA-CA7C-607B-60CB-C9A11B21B86D}"/>
              </a:ext>
            </a:extLst>
          </p:cNvPr>
          <p:cNvCxnSpPr>
            <a:cxnSpLocks/>
          </p:cNvCxnSpPr>
          <p:nvPr userDrawn="1"/>
        </p:nvCxnSpPr>
        <p:spPr>
          <a:xfrm flipV="1">
            <a:off x="4768731" y="4442810"/>
            <a:ext cx="1641584" cy="1"/>
          </a:xfrm>
          <a:prstGeom prst="line">
            <a:avLst/>
          </a:prstGeom>
          <a:ln>
            <a:solidFill>
              <a:srgbClr val="D7D7D9"/>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4F81300-F71B-5518-3D85-D4CA589295B0}"/>
              </a:ext>
            </a:extLst>
          </p:cNvPr>
          <p:cNvCxnSpPr>
            <a:cxnSpLocks/>
          </p:cNvCxnSpPr>
          <p:nvPr userDrawn="1"/>
        </p:nvCxnSpPr>
        <p:spPr>
          <a:xfrm>
            <a:off x="8019927" y="4693221"/>
            <a:ext cx="0" cy="731520"/>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02F1882-066B-7DAE-1720-FEF54F8D83BC}"/>
              </a:ext>
            </a:extLst>
          </p:cNvPr>
          <p:cNvCxnSpPr>
            <a:cxnSpLocks/>
          </p:cNvCxnSpPr>
          <p:nvPr userDrawn="1"/>
        </p:nvCxnSpPr>
        <p:spPr>
          <a:xfrm flipV="1">
            <a:off x="7211422" y="4429183"/>
            <a:ext cx="4091039" cy="13628"/>
          </a:xfrm>
          <a:prstGeom prst="line">
            <a:avLst/>
          </a:prstGeom>
          <a:ln>
            <a:solidFill>
              <a:srgbClr val="D7D7D9"/>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9E541C7F-C1E7-BB84-C82F-5D9991ACD49A}"/>
              </a:ext>
            </a:extLst>
          </p:cNvPr>
          <p:cNvCxnSpPr>
            <a:cxnSpLocks/>
          </p:cNvCxnSpPr>
          <p:nvPr userDrawn="1"/>
        </p:nvCxnSpPr>
        <p:spPr>
          <a:xfrm>
            <a:off x="10380866" y="4693221"/>
            <a:ext cx="0" cy="731520"/>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62" name="Text Placeholder 20">
            <a:extLst>
              <a:ext uri="{FF2B5EF4-FFF2-40B4-BE49-F238E27FC236}">
                <a16:creationId xmlns:a16="http://schemas.microsoft.com/office/drawing/2014/main" id="{8C29CC34-544D-09F0-A1CA-6E8D9B4DFB14}"/>
              </a:ext>
            </a:extLst>
          </p:cNvPr>
          <p:cNvSpPr>
            <a:spLocks noGrp="1"/>
          </p:cNvSpPr>
          <p:nvPr>
            <p:ph type="body" sz="quarter" idx="10" hasCustomPrompt="1"/>
          </p:nvPr>
        </p:nvSpPr>
        <p:spPr>
          <a:xfrm>
            <a:off x="460375" y="379413"/>
            <a:ext cx="6616286"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63" name="Text Placeholder 39">
            <a:extLst>
              <a:ext uri="{FF2B5EF4-FFF2-40B4-BE49-F238E27FC236}">
                <a16:creationId xmlns:a16="http://schemas.microsoft.com/office/drawing/2014/main" id="{46A0FAFC-46E7-82A2-7D5B-473529ABD582}"/>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64" name="Text Placeholder 39">
            <a:extLst>
              <a:ext uri="{FF2B5EF4-FFF2-40B4-BE49-F238E27FC236}">
                <a16:creationId xmlns:a16="http://schemas.microsoft.com/office/drawing/2014/main" id="{9BB6057B-B4C8-9476-AF6F-5D8AF3D9A0EC}"/>
              </a:ext>
            </a:extLst>
          </p:cNvPr>
          <p:cNvSpPr>
            <a:spLocks noGrp="1"/>
          </p:cNvSpPr>
          <p:nvPr>
            <p:ph type="body" sz="quarter" idx="22"/>
          </p:nvPr>
        </p:nvSpPr>
        <p:spPr>
          <a:xfrm>
            <a:off x="901761" y="2143111"/>
            <a:ext cx="1741077" cy="422275"/>
          </a:xfrm>
          <a:prstGeom prst="rect">
            <a:avLst/>
          </a:prstGeom>
        </p:spPr>
        <p:txBody>
          <a:bodyPr>
            <a:noAutofit/>
          </a:bodyPr>
          <a:lstStyle>
            <a:lvl1pPr marL="0" indent="0" algn="l">
              <a:buNone/>
              <a:defRPr sz="18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65" name="Text Placeholder 39">
            <a:extLst>
              <a:ext uri="{FF2B5EF4-FFF2-40B4-BE49-F238E27FC236}">
                <a16:creationId xmlns:a16="http://schemas.microsoft.com/office/drawing/2014/main" id="{74A6B446-06A7-FF14-1AE6-0B120F57A3E2}"/>
              </a:ext>
            </a:extLst>
          </p:cNvPr>
          <p:cNvSpPr>
            <a:spLocks noGrp="1"/>
          </p:cNvSpPr>
          <p:nvPr>
            <p:ph type="body" sz="quarter" idx="23" hasCustomPrompt="1"/>
          </p:nvPr>
        </p:nvSpPr>
        <p:spPr>
          <a:xfrm>
            <a:off x="912709" y="2944384"/>
            <a:ext cx="1307860" cy="422275"/>
          </a:xfrm>
          <a:prstGeom prst="rect">
            <a:avLst/>
          </a:prstGeom>
        </p:spPr>
        <p:txBody>
          <a:bodyPr>
            <a:noAutofit/>
          </a:bodyPr>
          <a:lstStyle>
            <a:lvl1pPr marL="0" indent="0" algn="l">
              <a:buNone/>
              <a:defRPr sz="2400" b="1">
                <a:solidFill>
                  <a:schemeClr val="accent2"/>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66" name="Text Placeholder 39">
            <a:extLst>
              <a:ext uri="{FF2B5EF4-FFF2-40B4-BE49-F238E27FC236}">
                <a16:creationId xmlns:a16="http://schemas.microsoft.com/office/drawing/2014/main" id="{9F8EEFA2-F8BB-8DC2-7EA7-DC040A80D44B}"/>
              </a:ext>
            </a:extLst>
          </p:cNvPr>
          <p:cNvSpPr>
            <a:spLocks noGrp="1"/>
          </p:cNvSpPr>
          <p:nvPr>
            <p:ph type="body" sz="quarter" idx="24"/>
          </p:nvPr>
        </p:nvSpPr>
        <p:spPr>
          <a:xfrm>
            <a:off x="912709" y="3401589"/>
            <a:ext cx="1307860" cy="422275"/>
          </a:xfrm>
          <a:prstGeom prst="rect">
            <a:avLst/>
          </a:prstGeom>
        </p:spPr>
        <p:txBody>
          <a:bodyPr>
            <a:noAutofit/>
          </a:bodyPr>
          <a:lstStyle>
            <a:lvl1pPr marL="0" indent="0" algn="l">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67" name="Text Placeholder 39">
            <a:extLst>
              <a:ext uri="{FF2B5EF4-FFF2-40B4-BE49-F238E27FC236}">
                <a16:creationId xmlns:a16="http://schemas.microsoft.com/office/drawing/2014/main" id="{D0DE382F-A6F8-57C9-EA07-3ADCE713C37E}"/>
              </a:ext>
            </a:extLst>
          </p:cNvPr>
          <p:cNvSpPr>
            <a:spLocks noGrp="1"/>
          </p:cNvSpPr>
          <p:nvPr>
            <p:ph type="body" sz="quarter" idx="25" hasCustomPrompt="1"/>
          </p:nvPr>
        </p:nvSpPr>
        <p:spPr>
          <a:xfrm>
            <a:off x="2618845" y="2944384"/>
            <a:ext cx="1307860" cy="422275"/>
          </a:xfrm>
          <a:prstGeom prst="rect">
            <a:avLst/>
          </a:prstGeom>
        </p:spPr>
        <p:txBody>
          <a:bodyPr>
            <a:noAutofit/>
          </a:bodyPr>
          <a:lstStyle>
            <a:lvl1pPr marL="0" indent="0" algn="l">
              <a:buNone/>
              <a:defRPr sz="2400" b="1">
                <a:solidFill>
                  <a:schemeClr val="accent2"/>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68" name="Text Placeholder 39">
            <a:extLst>
              <a:ext uri="{FF2B5EF4-FFF2-40B4-BE49-F238E27FC236}">
                <a16:creationId xmlns:a16="http://schemas.microsoft.com/office/drawing/2014/main" id="{97AC8F22-29CE-3297-CF24-2136D15A2490}"/>
              </a:ext>
            </a:extLst>
          </p:cNvPr>
          <p:cNvSpPr>
            <a:spLocks noGrp="1"/>
          </p:cNvSpPr>
          <p:nvPr>
            <p:ph type="body" sz="quarter" idx="26"/>
          </p:nvPr>
        </p:nvSpPr>
        <p:spPr>
          <a:xfrm>
            <a:off x="2618845" y="3401589"/>
            <a:ext cx="1307860" cy="422275"/>
          </a:xfrm>
          <a:prstGeom prst="rect">
            <a:avLst/>
          </a:prstGeom>
        </p:spPr>
        <p:txBody>
          <a:bodyPr>
            <a:noAutofit/>
          </a:bodyPr>
          <a:lstStyle>
            <a:lvl1pPr marL="0" indent="0" algn="l">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69" name="Text Placeholder 39">
            <a:extLst>
              <a:ext uri="{FF2B5EF4-FFF2-40B4-BE49-F238E27FC236}">
                <a16:creationId xmlns:a16="http://schemas.microsoft.com/office/drawing/2014/main" id="{1FA97B37-526F-F2ED-21D3-DF2E3BE6B84A}"/>
              </a:ext>
            </a:extLst>
          </p:cNvPr>
          <p:cNvSpPr>
            <a:spLocks noGrp="1"/>
          </p:cNvSpPr>
          <p:nvPr>
            <p:ph type="body" sz="quarter" idx="27" hasCustomPrompt="1"/>
          </p:nvPr>
        </p:nvSpPr>
        <p:spPr>
          <a:xfrm>
            <a:off x="912709" y="4438647"/>
            <a:ext cx="1307860" cy="422275"/>
          </a:xfrm>
          <a:prstGeom prst="rect">
            <a:avLst/>
          </a:prstGeom>
        </p:spPr>
        <p:txBody>
          <a:bodyPr>
            <a:noAutofit/>
          </a:bodyPr>
          <a:lstStyle>
            <a:lvl1pPr marL="0" indent="0" algn="l">
              <a:buNone/>
              <a:defRPr sz="2400" b="1">
                <a:solidFill>
                  <a:schemeClr val="accent2"/>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70" name="Text Placeholder 39">
            <a:extLst>
              <a:ext uri="{FF2B5EF4-FFF2-40B4-BE49-F238E27FC236}">
                <a16:creationId xmlns:a16="http://schemas.microsoft.com/office/drawing/2014/main" id="{58CA2CB6-BA02-2583-3EFD-D15541B5DBBF}"/>
              </a:ext>
            </a:extLst>
          </p:cNvPr>
          <p:cNvSpPr>
            <a:spLocks noGrp="1"/>
          </p:cNvSpPr>
          <p:nvPr>
            <p:ph type="body" sz="quarter" idx="28"/>
          </p:nvPr>
        </p:nvSpPr>
        <p:spPr>
          <a:xfrm>
            <a:off x="912709" y="4895852"/>
            <a:ext cx="1307860" cy="422275"/>
          </a:xfrm>
          <a:prstGeom prst="rect">
            <a:avLst/>
          </a:prstGeom>
        </p:spPr>
        <p:txBody>
          <a:bodyPr>
            <a:noAutofit/>
          </a:bodyPr>
          <a:lstStyle>
            <a:lvl1pPr marL="0" indent="0" algn="l">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71" name="Text Placeholder 39">
            <a:extLst>
              <a:ext uri="{FF2B5EF4-FFF2-40B4-BE49-F238E27FC236}">
                <a16:creationId xmlns:a16="http://schemas.microsoft.com/office/drawing/2014/main" id="{BA28EC63-E8F1-BD10-479D-A03CDF0C7884}"/>
              </a:ext>
            </a:extLst>
          </p:cNvPr>
          <p:cNvSpPr>
            <a:spLocks noGrp="1"/>
          </p:cNvSpPr>
          <p:nvPr>
            <p:ph type="body" sz="quarter" idx="29" hasCustomPrompt="1"/>
          </p:nvPr>
        </p:nvSpPr>
        <p:spPr>
          <a:xfrm>
            <a:off x="2618845" y="4438647"/>
            <a:ext cx="1307860" cy="422275"/>
          </a:xfrm>
          <a:prstGeom prst="rect">
            <a:avLst/>
          </a:prstGeom>
        </p:spPr>
        <p:txBody>
          <a:bodyPr>
            <a:noAutofit/>
          </a:bodyPr>
          <a:lstStyle>
            <a:lvl1pPr marL="0" indent="0" algn="l">
              <a:buNone/>
              <a:defRPr sz="2400" b="1">
                <a:solidFill>
                  <a:schemeClr val="accent2"/>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72" name="Text Placeholder 39">
            <a:extLst>
              <a:ext uri="{FF2B5EF4-FFF2-40B4-BE49-F238E27FC236}">
                <a16:creationId xmlns:a16="http://schemas.microsoft.com/office/drawing/2014/main" id="{7C391CB0-2987-19CD-51DA-3405E66BF626}"/>
              </a:ext>
            </a:extLst>
          </p:cNvPr>
          <p:cNvSpPr>
            <a:spLocks noGrp="1"/>
          </p:cNvSpPr>
          <p:nvPr>
            <p:ph type="body" sz="quarter" idx="30"/>
          </p:nvPr>
        </p:nvSpPr>
        <p:spPr>
          <a:xfrm>
            <a:off x="2618845" y="4895852"/>
            <a:ext cx="1307860" cy="422275"/>
          </a:xfrm>
          <a:prstGeom prst="rect">
            <a:avLst/>
          </a:prstGeom>
        </p:spPr>
        <p:txBody>
          <a:bodyPr>
            <a:noAutofit/>
          </a:bodyPr>
          <a:lstStyle>
            <a:lvl1pPr marL="0" indent="0" algn="l">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73" name="Text Placeholder 39">
            <a:extLst>
              <a:ext uri="{FF2B5EF4-FFF2-40B4-BE49-F238E27FC236}">
                <a16:creationId xmlns:a16="http://schemas.microsoft.com/office/drawing/2014/main" id="{0F201EC9-4EF6-3C19-F5AF-C35561306864}"/>
              </a:ext>
            </a:extLst>
          </p:cNvPr>
          <p:cNvSpPr>
            <a:spLocks noGrp="1"/>
          </p:cNvSpPr>
          <p:nvPr>
            <p:ph type="body" sz="quarter" idx="31"/>
          </p:nvPr>
        </p:nvSpPr>
        <p:spPr>
          <a:xfrm>
            <a:off x="4626268" y="4013016"/>
            <a:ext cx="1741077"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74" name="Text Placeholder 39">
            <a:extLst>
              <a:ext uri="{FF2B5EF4-FFF2-40B4-BE49-F238E27FC236}">
                <a16:creationId xmlns:a16="http://schemas.microsoft.com/office/drawing/2014/main" id="{9ED78D94-EF4F-68A5-5A0A-5E39862B0548}"/>
              </a:ext>
            </a:extLst>
          </p:cNvPr>
          <p:cNvSpPr>
            <a:spLocks noGrp="1"/>
          </p:cNvSpPr>
          <p:nvPr>
            <p:ph type="body" sz="quarter" idx="32" hasCustomPrompt="1"/>
          </p:nvPr>
        </p:nvSpPr>
        <p:spPr>
          <a:xfrm>
            <a:off x="4581460" y="4814289"/>
            <a:ext cx="1008834" cy="422275"/>
          </a:xfrm>
          <a:prstGeom prst="rect">
            <a:avLst/>
          </a:prstGeom>
        </p:spPr>
        <p:txBody>
          <a:bodyPr>
            <a:noAutofit/>
          </a:bodyPr>
          <a:lstStyle>
            <a:lvl1pPr marL="0" indent="0" algn="l">
              <a:buNone/>
              <a:defRPr sz="1600" b="1">
                <a:solidFill>
                  <a:schemeClr val="accent2"/>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75" name="Text Placeholder 39">
            <a:extLst>
              <a:ext uri="{FF2B5EF4-FFF2-40B4-BE49-F238E27FC236}">
                <a16:creationId xmlns:a16="http://schemas.microsoft.com/office/drawing/2014/main" id="{9F809EA9-AE38-4586-010E-F1DE3754853C}"/>
              </a:ext>
            </a:extLst>
          </p:cNvPr>
          <p:cNvSpPr>
            <a:spLocks noGrp="1"/>
          </p:cNvSpPr>
          <p:nvPr>
            <p:ph type="body" sz="quarter" idx="33"/>
          </p:nvPr>
        </p:nvSpPr>
        <p:spPr>
          <a:xfrm>
            <a:off x="4581460" y="5271494"/>
            <a:ext cx="1011520" cy="422275"/>
          </a:xfrm>
          <a:prstGeom prst="rect">
            <a:avLst/>
          </a:prstGeom>
        </p:spPr>
        <p:txBody>
          <a:bodyPr>
            <a:noAutofit/>
          </a:bodyPr>
          <a:lstStyle>
            <a:lvl1pPr marL="0" indent="0" algn="l">
              <a:lnSpc>
                <a:spcPct val="100000"/>
              </a:lnSpc>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76" name="Text Placeholder 39">
            <a:extLst>
              <a:ext uri="{FF2B5EF4-FFF2-40B4-BE49-F238E27FC236}">
                <a16:creationId xmlns:a16="http://schemas.microsoft.com/office/drawing/2014/main" id="{46EFB176-96B5-B324-2AB1-5B55F881D740}"/>
              </a:ext>
            </a:extLst>
          </p:cNvPr>
          <p:cNvSpPr>
            <a:spLocks noGrp="1"/>
          </p:cNvSpPr>
          <p:nvPr>
            <p:ph type="body" sz="quarter" idx="34" hasCustomPrompt="1"/>
          </p:nvPr>
        </p:nvSpPr>
        <p:spPr>
          <a:xfrm>
            <a:off x="5629674" y="4814289"/>
            <a:ext cx="1008834" cy="422275"/>
          </a:xfrm>
          <a:prstGeom prst="rect">
            <a:avLst/>
          </a:prstGeom>
        </p:spPr>
        <p:txBody>
          <a:bodyPr>
            <a:noAutofit/>
          </a:bodyPr>
          <a:lstStyle>
            <a:lvl1pPr marL="0" indent="0" algn="l">
              <a:buNone/>
              <a:defRPr sz="1600" b="1">
                <a:solidFill>
                  <a:schemeClr val="accent2"/>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77" name="Text Placeholder 39">
            <a:extLst>
              <a:ext uri="{FF2B5EF4-FFF2-40B4-BE49-F238E27FC236}">
                <a16:creationId xmlns:a16="http://schemas.microsoft.com/office/drawing/2014/main" id="{1DD9679E-FC7D-FFE6-DEF1-7F9FC1CC43FD}"/>
              </a:ext>
            </a:extLst>
          </p:cNvPr>
          <p:cNvSpPr>
            <a:spLocks noGrp="1"/>
          </p:cNvSpPr>
          <p:nvPr>
            <p:ph type="body" sz="quarter" idx="35"/>
          </p:nvPr>
        </p:nvSpPr>
        <p:spPr>
          <a:xfrm>
            <a:off x="5629674" y="5271494"/>
            <a:ext cx="1011520" cy="422275"/>
          </a:xfrm>
          <a:prstGeom prst="rect">
            <a:avLst/>
          </a:prstGeom>
        </p:spPr>
        <p:txBody>
          <a:bodyPr>
            <a:noAutofit/>
          </a:bodyPr>
          <a:lstStyle>
            <a:lvl1pPr marL="0" indent="0" algn="l">
              <a:lnSpc>
                <a:spcPct val="100000"/>
              </a:lnSpc>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78" name="Text Placeholder 39">
            <a:extLst>
              <a:ext uri="{FF2B5EF4-FFF2-40B4-BE49-F238E27FC236}">
                <a16:creationId xmlns:a16="http://schemas.microsoft.com/office/drawing/2014/main" id="{69CB1C9A-1BE6-DB15-F16D-DCF71103A348}"/>
              </a:ext>
            </a:extLst>
          </p:cNvPr>
          <p:cNvSpPr>
            <a:spLocks noGrp="1"/>
          </p:cNvSpPr>
          <p:nvPr>
            <p:ph type="body" sz="quarter" idx="36"/>
          </p:nvPr>
        </p:nvSpPr>
        <p:spPr>
          <a:xfrm>
            <a:off x="7157594" y="4013016"/>
            <a:ext cx="1741077"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79" name="Text Placeholder 39">
            <a:extLst>
              <a:ext uri="{FF2B5EF4-FFF2-40B4-BE49-F238E27FC236}">
                <a16:creationId xmlns:a16="http://schemas.microsoft.com/office/drawing/2014/main" id="{BD945079-B29C-2D10-F33C-09D466C4659F}"/>
              </a:ext>
            </a:extLst>
          </p:cNvPr>
          <p:cNvSpPr>
            <a:spLocks noGrp="1"/>
          </p:cNvSpPr>
          <p:nvPr>
            <p:ph type="body" sz="quarter" idx="37" hasCustomPrompt="1"/>
          </p:nvPr>
        </p:nvSpPr>
        <p:spPr>
          <a:xfrm>
            <a:off x="7157391" y="4814289"/>
            <a:ext cx="1008834" cy="422275"/>
          </a:xfrm>
          <a:prstGeom prst="rect">
            <a:avLst/>
          </a:prstGeom>
        </p:spPr>
        <p:txBody>
          <a:bodyPr>
            <a:noAutofit/>
          </a:bodyPr>
          <a:lstStyle>
            <a:lvl1pPr marL="0" indent="0" algn="l">
              <a:buNone/>
              <a:defRPr sz="1600" b="1">
                <a:solidFill>
                  <a:schemeClr val="accent2"/>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80" name="Text Placeholder 39">
            <a:extLst>
              <a:ext uri="{FF2B5EF4-FFF2-40B4-BE49-F238E27FC236}">
                <a16:creationId xmlns:a16="http://schemas.microsoft.com/office/drawing/2014/main" id="{F4B472C3-4674-F7C0-76C2-C40EE31EDEA0}"/>
              </a:ext>
            </a:extLst>
          </p:cNvPr>
          <p:cNvSpPr>
            <a:spLocks noGrp="1"/>
          </p:cNvSpPr>
          <p:nvPr>
            <p:ph type="body" sz="quarter" idx="38"/>
          </p:nvPr>
        </p:nvSpPr>
        <p:spPr>
          <a:xfrm>
            <a:off x="7157391" y="5271494"/>
            <a:ext cx="1011520" cy="422275"/>
          </a:xfrm>
          <a:prstGeom prst="rect">
            <a:avLst/>
          </a:prstGeom>
        </p:spPr>
        <p:txBody>
          <a:bodyPr>
            <a:noAutofit/>
          </a:bodyPr>
          <a:lstStyle>
            <a:lvl1pPr marL="0" indent="0" algn="l">
              <a:lnSpc>
                <a:spcPct val="100000"/>
              </a:lnSpc>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81" name="Text Placeholder 39">
            <a:extLst>
              <a:ext uri="{FF2B5EF4-FFF2-40B4-BE49-F238E27FC236}">
                <a16:creationId xmlns:a16="http://schemas.microsoft.com/office/drawing/2014/main" id="{2B94FEBD-CA1B-CCCD-0438-C9B0175790E7}"/>
              </a:ext>
            </a:extLst>
          </p:cNvPr>
          <p:cNvSpPr>
            <a:spLocks noGrp="1"/>
          </p:cNvSpPr>
          <p:nvPr>
            <p:ph type="body" sz="quarter" idx="39" hasCustomPrompt="1"/>
          </p:nvPr>
        </p:nvSpPr>
        <p:spPr>
          <a:xfrm>
            <a:off x="8205605" y="4814289"/>
            <a:ext cx="1008834" cy="422275"/>
          </a:xfrm>
          <a:prstGeom prst="rect">
            <a:avLst/>
          </a:prstGeom>
        </p:spPr>
        <p:txBody>
          <a:bodyPr>
            <a:noAutofit/>
          </a:bodyPr>
          <a:lstStyle>
            <a:lvl1pPr marL="0" indent="0" algn="l">
              <a:buNone/>
              <a:defRPr sz="1600" b="1">
                <a:solidFill>
                  <a:schemeClr val="accent2"/>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82" name="Text Placeholder 39">
            <a:extLst>
              <a:ext uri="{FF2B5EF4-FFF2-40B4-BE49-F238E27FC236}">
                <a16:creationId xmlns:a16="http://schemas.microsoft.com/office/drawing/2014/main" id="{21301F25-0B6F-7AF9-773A-C5ADD330ADDC}"/>
              </a:ext>
            </a:extLst>
          </p:cNvPr>
          <p:cNvSpPr>
            <a:spLocks noGrp="1"/>
          </p:cNvSpPr>
          <p:nvPr>
            <p:ph type="body" sz="quarter" idx="40"/>
          </p:nvPr>
        </p:nvSpPr>
        <p:spPr>
          <a:xfrm>
            <a:off x="8205605" y="5271494"/>
            <a:ext cx="1011520" cy="422275"/>
          </a:xfrm>
          <a:prstGeom prst="rect">
            <a:avLst/>
          </a:prstGeom>
        </p:spPr>
        <p:txBody>
          <a:bodyPr>
            <a:noAutofit/>
          </a:bodyPr>
          <a:lstStyle>
            <a:lvl1pPr marL="0" indent="0" algn="l">
              <a:lnSpc>
                <a:spcPct val="100000"/>
              </a:lnSpc>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83" name="Text Placeholder 39">
            <a:extLst>
              <a:ext uri="{FF2B5EF4-FFF2-40B4-BE49-F238E27FC236}">
                <a16:creationId xmlns:a16="http://schemas.microsoft.com/office/drawing/2014/main" id="{D4033902-D7AC-6739-501D-59886D8F9AF2}"/>
              </a:ext>
            </a:extLst>
          </p:cNvPr>
          <p:cNvSpPr>
            <a:spLocks noGrp="1"/>
          </p:cNvSpPr>
          <p:nvPr>
            <p:ph type="body" sz="quarter" idx="41" hasCustomPrompt="1"/>
          </p:nvPr>
        </p:nvSpPr>
        <p:spPr>
          <a:xfrm>
            <a:off x="9365332" y="4814289"/>
            <a:ext cx="1008834" cy="422275"/>
          </a:xfrm>
          <a:prstGeom prst="rect">
            <a:avLst/>
          </a:prstGeom>
        </p:spPr>
        <p:txBody>
          <a:bodyPr>
            <a:noAutofit/>
          </a:bodyPr>
          <a:lstStyle>
            <a:lvl1pPr marL="0" indent="0" algn="l">
              <a:buNone/>
              <a:defRPr sz="1600" b="1">
                <a:solidFill>
                  <a:schemeClr val="accent2"/>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84" name="Text Placeholder 39">
            <a:extLst>
              <a:ext uri="{FF2B5EF4-FFF2-40B4-BE49-F238E27FC236}">
                <a16:creationId xmlns:a16="http://schemas.microsoft.com/office/drawing/2014/main" id="{9D267778-36D3-F8B1-B4ED-85CB67744B89}"/>
              </a:ext>
            </a:extLst>
          </p:cNvPr>
          <p:cNvSpPr>
            <a:spLocks noGrp="1"/>
          </p:cNvSpPr>
          <p:nvPr>
            <p:ph type="body" sz="quarter" idx="42"/>
          </p:nvPr>
        </p:nvSpPr>
        <p:spPr>
          <a:xfrm>
            <a:off x="9365332" y="5271494"/>
            <a:ext cx="1011520" cy="422275"/>
          </a:xfrm>
          <a:prstGeom prst="rect">
            <a:avLst/>
          </a:prstGeom>
        </p:spPr>
        <p:txBody>
          <a:bodyPr>
            <a:noAutofit/>
          </a:bodyPr>
          <a:lstStyle>
            <a:lvl1pPr marL="0" indent="0" algn="l">
              <a:lnSpc>
                <a:spcPct val="100000"/>
              </a:lnSpc>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85" name="Text Placeholder 39">
            <a:extLst>
              <a:ext uri="{FF2B5EF4-FFF2-40B4-BE49-F238E27FC236}">
                <a16:creationId xmlns:a16="http://schemas.microsoft.com/office/drawing/2014/main" id="{8634FDF6-13E2-2735-1915-06AEC47B2114}"/>
              </a:ext>
            </a:extLst>
          </p:cNvPr>
          <p:cNvSpPr>
            <a:spLocks noGrp="1"/>
          </p:cNvSpPr>
          <p:nvPr>
            <p:ph type="body" sz="quarter" idx="43" hasCustomPrompt="1"/>
          </p:nvPr>
        </p:nvSpPr>
        <p:spPr>
          <a:xfrm>
            <a:off x="10413546" y="4814289"/>
            <a:ext cx="1008834" cy="422275"/>
          </a:xfrm>
          <a:prstGeom prst="rect">
            <a:avLst/>
          </a:prstGeom>
        </p:spPr>
        <p:txBody>
          <a:bodyPr>
            <a:noAutofit/>
          </a:bodyPr>
          <a:lstStyle>
            <a:lvl1pPr marL="0" indent="0" algn="l">
              <a:buNone/>
              <a:defRPr sz="1600" b="1">
                <a:solidFill>
                  <a:schemeClr val="accent2"/>
                </a:solidFill>
                <a:latin typeface="Albert Sans" pitchFamily="2" charset="77"/>
                <a:ea typeface="Verdana" panose="020B0604030504040204" pitchFamily="34" charset="0"/>
                <a:cs typeface="Verdana" panose="020B0604030504040204" pitchFamily="34" charset="0"/>
              </a:defRPr>
            </a:lvl1pPr>
          </a:lstStyle>
          <a:p>
            <a:pPr lvl="0"/>
            <a:r>
              <a:rPr lang="en-US"/>
              <a:t>$XXM</a:t>
            </a:r>
          </a:p>
        </p:txBody>
      </p:sp>
      <p:sp>
        <p:nvSpPr>
          <p:cNvPr id="86" name="Text Placeholder 39">
            <a:extLst>
              <a:ext uri="{FF2B5EF4-FFF2-40B4-BE49-F238E27FC236}">
                <a16:creationId xmlns:a16="http://schemas.microsoft.com/office/drawing/2014/main" id="{97358171-C3FB-5D64-1C87-AD72CBA70A94}"/>
              </a:ext>
            </a:extLst>
          </p:cNvPr>
          <p:cNvSpPr>
            <a:spLocks noGrp="1"/>
          </p:cNvSpPr>
          <p:nvPr>
            <p:ph type="body" sz="quarter" idx="44"/>
          </p:nvPr>
        </p:nvSpPr>
        <p:spPr>
          <a:xfrm>
            <a:off x="10413546" y="5271494"/>
            <a:ext cx="1011520" cy="422275"/>
          </a:xfrm>
          <a:prstGeom prst="rect">
            <a:avLst/>
          </a:prstGeom>
        </p:spPr>
        <p:txBody>
          <a:bodyPr>
            <a:noAutofit/>
          </a:bodyPr>
          <a:lstStyle>
            <a:lvl1pPr marL="0" indent="0" algn="l">
              <a:lnSpc>
                <a:spcPct val="100000"/>
              </a:lnSpc>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Tree>
    <p:extLst>
      <p:ext uri="{BB962C8B-B14F-4D97-AF65-F5344CB8AC3E}">
        <p14:creationId xmlns:p14="http://schemas.microsoft.com/office/powerpoint/2010/main" val="52571295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Data 5">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96D8D6C-43D0-DE3B-84DD-FCDE5BBD2338}"/>
              </a:ext>
            </a:extLst>
          </p:cNvPr>
          <p:cNvSpPr/>
          <p:nvPr/>
        </p:nvSpPr>
        <p:spPr>
          <a:xfrm>
            <a:off x="9167275" y="3499996"/>
            <a:ext cx="2142365" cy="53305"/>
          </a:xfrm>
          <a:prstGeom prst="rect">
            <a:avLst/>
          </a:prstGeom>
          <a:solidFill>
            <a:schemeClr val="accent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graphicFrame>
        <p:nvGraphicFramePr>
          <p:cNvPr id="11" name="Chart 10">
            <a:extLst>
              <a:ext uri="{FF2B5EF4-FFF2-40B4-BE49-F238E27FC236}">
                <a16:creationId xmlns:a16="http://schemas.microsoft.com/office/drawing/2014/main" id="{63D88736-6D16-F4DB-FFCC-7515967B0660}"/>
              </a:ext>
            </a:extLst>
          </p:cNvPr>
          <p:cNvGraphicFramePr/>
          <p:nvPr userDrawn="1">
            <p:extLst>
              <p:ext uri="{D42A27DB-BD31-4B8C-83A1-F6EECF244321}">
                <p14:modId xmlns:p14="http://schemas.microsoft.com/office/powerpoint/2010/main" val="270353922"/>
              </p:ext>
            </p:extLst>
          </p:nvPr>
        </p:nvGraphicFramePr>
        <p:xfrm>
          <a:off x="506943" y="1836724"/>
          <a:ext cx="8329743" cy="4184399"/>
        </p:xfrm>
        <a:graphic>
          <a:graphicData uri="http://schemas.openxmlformats.org/drawingml/2006/chart">
            <c:chart xmlns:c="http://schemas.openxmlformats.org/drawingml/2006/chart" xmlns:r="http://schemas.openxmlformats.org/officeDocument/2006/relationships" r:id="rId2"/>
          </a:graphicData>
        </a:graphic>
      </p:graphicFrame>
      <p:sp>
        <p:nvSpPr>
          <p:cNvPr id="15" name="Text Placeholder 20">
            <a:extLst>
              <a:ext uri="{FF2B5EF4-FFF2-40B4-BE49-F238E27FC236}">
                <a16:creationId xmlns:a16="http://schemas.microsoft.com/office/drawing/2014/main" id="{F7060E87-A6BC-78F7-A40F-3968BFFECE16}"/>
              </a:ext>
            </a:extLst>
          </p:cNvPr>
          <p:cNvSpPr>
            <a:spLocks noGrp="1"/>
          </p:cNvSpPr>
          <p:nvPr>
            <p:ph type="body" sz="quarter" idx="10" hasCustomPrompt="1"/>
          </p:nvPr>
        </p:nvSpPr>
        <p:spPr>
          <a:xfrm>
            <a:off x="460375" y="379413"/>
            <a:ext cx="7003912"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16" name="Text Placeholder 39">
            <a:extLst>
              <a:ext uri="{FF2B5EF4-FFF2-40B4-BE49-F238E27FC236}">
                <a16:creationId xmlns:a16="http://schemas.microsoft.com/office/drawing/2014/main" id="{59ADB60F-E3DC-B66F-329F-ECC49D29534C}"/>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7" name="Text Placeholder 39">
            <a:extLst>
              <a:ext uri="{FF2B5EF4-FFF2-40B4-BE49-F238E27FC236}">
                <a16:creationId xmlns:a16="http://schemas.microsoft.com/office/drawing/2014/main" id="{B30489AD-61FB-22DC-DBA2-5E252F3B1F5D}"/>
              </a:ext>
            </a:extLst>
          </p:cNvPr>
          <p:cNvSpPr>
            <a:spLocks noGrp="1"/>
          </p:cNvSpPr>
          <p:nvPr userDrawn="1"/>
        </p:nvSpPr>
        <p:spPr>
          <a:xfrm>
            <a:off x="9080671" y="3101321"/>
            <a:ext cx="1557592" cy="422275"/>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1400" b="1" kern="1200">
                <a:solidFill>
                  <a:schemeClr val="tx1"/>
                </a:solidFill>
                <a:latin typeface="Verdana" panose="020B0604030504040204" pitchFamily="34" charset="0"/>
                <a:ea typeface="Verdana" panose="020B0604030504040204" pitchFamily="34" charset="0"/>
                <a:cs typeface="Verdan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lang="en-US" sz="1600">
                <a:latin typeface="Albert Sans" pitchFamily="2" charset="77"/>
              </a:rPr>
              <a:t>Click to edit</a:t>
            </a:r>
          </a:p>
        </p:txBody>
      </p:sp>
      <p:sp>
        <p:nvSpPr>
          <p:cNvPr id="18" name="Text Placeholder 39">
            <a:extLst>
              <a:ext uri="{FF2B5EF4-FFF2-40B4-BE49-F238E27FC236}">
                <a16:creationId xmlns:a16="http://schemas.microsoft.com/office/drawing/2014/main" id="{EE805D12-9343-5D03-208F-BD34E069C373}"/>
              </a:ext>
            </a:extLst>
          </p:cNvPr>
          <p:cNvSpPr>
            <a:spLocks noGrp="1"/>
          </p:cNvSpPr>
          <p:nvPr>
            <p:ph type="body" sz="quarter" idx="31" hasCustomPrompt="1"/>
          </p:nvPr>
        </p:nvSpPr>
        <p:spPr>
          <a:xfrm>
            <a:off x="9167275" y="3720089"/>
            <a:ext cx="1307860"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err="1"/>
              <a:t>Título</a:t>
            </a:r>
            <a:endParaRPr lang="en-US"/>
          </a:p>
        </p:txBody>
      </p:sp>
      <p:sp>
        <p:nvSpPr>
          <p:cNvPr id="19" name="Text Placeholder 39">
            <a:extLst>
              <a:ext uri="{FF2B5EF4-FFF2-40B4-BE49-F238E27FC236}">
                <a16:creationId xmlns:a16="http://schemas.microsoft.com/office/drawing/2014/main" id="{D5104130-DAD1-DC41-5277-4C866E4F4D6D}"/>
              </a:ext>
            </a:extLst>
          </p:cNvPr>
          <p:cNvSpPr>
            <a:spLocks noGrp="1"/>
          </p:cNvSpPr>
          <p:nvPr>
            <p:ph type="body" sz="quarter" idx="32"/>
          </p:nvPr>
        </p:nvSpPr>
        <p:spPr>
          <a:xfrm>
            <a:off x="9167275" y="4177294"/>
            <a:ext cx="1307860" cy="422275"/>
          </a:xfrm>
          <a:prstGeom prst="rect">
            <a:avLst/>
          </a:prstGeom>
        </p:spPr>
        <p:txBody>
          <a:bodyPr>
            <a:noAutofit/>
          </a:bodyPr>
          <a:lstStyle>
            <a:lvl1pPr marL="0" indent="0" algn="l">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20" name="Text Placeholder 39">
            <a:extLst>
              <a:ext uri="{FF2B5EF4-FFF2-40B4-BE49-F238E27FC236}">
                <a16:creationId xmlns:a16="http://schemas.microsoft.com/office/drawing/2014/main" id="{47685CCE-42A7-6137-AC51-C1200D137896}"/>
              </a:ext>
            </a:extLst>
          </p:cNvPr>
          <p:cNvSpPr>
            <a:spLocks noGrp="1"/>
          </p:cNvSpPr>
          <p:nvPr>
            <p:ph type="body" sz="quarter" idx="33" hasCustomPrompt="1"/>
          </p:nvPr>
        </p:nvSpPr>
        <p:spPr>
          <a:xfrm>
            <a:off x="9167275" y="4811784"/>
            <a:ext cx="1307860"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err="1"/>
              <a:t>Título</a:t>
            </a:r>
            <a:endParaRPr lang="en-US"/>
          </a:p>
        </p:txBody>
      </p:sp>
      <p:sp>
        <p:nvSpPr>
          <p:cNvPr id="21" name="Text Placeholder 39">
            <a:extLst>
              <a:ext uri="{FF2B5EF4-FFF2-40B4-BE49-F238E27FC236}">
                <a16:creationId xmlns:a16="http://schemas.microsoft.com/office/drawing/2014/main" id="{97D808A0-F833-1423-D877-C58EF43C2FA5}"/>
              </a:ext>
            </a:extLst>
          </p:cNvPr>
          <p:cNvSpPr>
            <a:spLocks noGrp="1"/>
          </p:cNvSpPr>
          <p:nvPr>
            <p:ph type="body" sz="quarter" idx="34"/>
          </p:nvPr>
        </p:nvSpPr>
        <p:spPr>
          <a:xfrm>
            <a:off x="9167275" y="5268989"/>
            <a:ext cx="1307860" cy="422275"/>
          </a:xfrm>
          <a:prstGeom prst="rect">
            <a:avLst/>
          </a:prstGeom>
        </p:spPr>
        <p:txBody>
          <a:bodyPr>
            <a:noAutofit/>
          </a:bodyPr>
          <a:lstStyle>
            <a:lvl1pPr marL="0" indent="0" algn="l">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Tree>
    <p:extLst>
      <p:ext uri="{BB962C8B-B14F-4D97-AF65-F5344CB8AC3E}">
        <p14:creationId xmlns:p14="http://schemas.microsoft.com/office/powerpoint/2010/main" val="15773360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Data 6">
    <p:spTree>
      <p:nvGrpSpPr>
        <p:cNvPr id="1" name=""/>
        <p:cNvGrpSpPr/>
        <p:nvPr/>
      </p:nvGrpSpPr>
      <p:grpSpPr>
        <a:xfrm>
          <a:off x="0" y="0"/>
          <a:ext cx="0" cy="0"/>
          <a:chOff x="0" y="0"/>
          <a:chExt cx="0" cy="0"/>
        </a:xfrm>
      </p:grpSpPr>
      <mc:AlternateContent xmlns:mc="http://schemas.openxmlformats.org/markup-compatibility/2006" xmlns:cx1="http://schemas.microsoft.com/office/drawing/2015/9/8/chartex">
        <mc:Choice Requires="cx1">
          <p:graphicFrame>
            <p:nvGraphicFramePr>
              <p:cNvPr id="4" name="Chart 3">
                <a:extLst>
                  <a:ext uri="{FF2B5EF4-FFF2-40B4-BE49-F238E27FC236}">
                    <a16:creationId xmlns:a16="http://schemas.microsoft.com/office/drawing/2014/main" id="{B0AB5316-DF7E-8EBC-B46A-A281CCDB2A40}"/>
                  </a:ext>
                </a:extLst>
              </p:cNvPr>
              <p:cNvGraphicFramePr/>
              <p:nvPr userDrawn="1">
                <p:extLst>
                  <p:ext uri="{D42A27DB-BD31-4B8C-83A1-F6EECF244321}">
                    <p14:modId xmlns:p14="http://schemas.microsoft.com/office/powerpoint/2010/main" val="112049979"/>
                  </p:ext>
                </p:extLst>
              </p:nvPr>
            </p:nvGraphicFramePr>
            <p:xfrm>
              <a:off x="550338" y="1608736"/>
              <a:ext cx="11429999" cy="4395613"/>
            </p:xfrm>
            <a:graphic>
              <a:graphicData uri="http://schemas.microsoft.com/office/drawing/2014/chartex">
                <cx:chart xmlns:cx="http://schemas.microsoft.com/office/drawing/2014/chartex" xmlns:r="http://schemas.openxmlformats.org/officeDocument/2006/relationships" r:id="rId2"/>
              </a:graphicData>
            </a:graphic>
          </p:graphicFrame>
        </mc:Choice>
        <mc:Fallback xmlns="">
          <p:pic>
            <p:nvPicPr>
              <p:cNvPr id="4" name="Chart 3">
                <a:extLst>
                  <a:ext uri="{FF2B5EF4-FFF2-40B4-BE49-F238E27FC236}">
                    <a16:creationId xmlns:a16="http://schemas.microsoft.com/office/drawing/2014/main" id="{B0AB5316-DF7E-8EBC-B46A-A281CCDB2A40}"/>
                  </a:ext>
                </a:extLst>
              </p:cNvPr>
              <p:cNvPicPr>
                <a:picLocks noGrp="1" noRot="1" noChangeAspect="1" noMove="1" noResize="1" noEditPoints="1" noAdjustHandles="1" noChangeArrowheads="1" noChangeShapeType="1"/>
              </p:cNvPicPr>
              <p:nvPr/>
            </p:nvPicPr>
            <p:blipFill>
              <a:blip r:embed="rId3"/>
              <a:stretch>
                <a:fillRect/>
              </a:stretch>
            </p:blipFill>
            <p:spPr>
              <a:xfrm>
                <a:off x="550338" y="1608736"/>
                <a:ext cx="11429999" cy="4395613"/>
              </a:xfrm>
              <a:prstGeom prst="rect">
                <a:avLst/>
              </a:prstGeom>
            </p:spPr>
          </p:pic>
        </mc:Fallback>
      </mc:AlternateContent>
      <p:sp>
        <p:nvSpPr>
          <p:cNvPr id="5" name="Text Placeholder 20">
            <a:extLst>
              <a:ext uri="{FF2B5EF4-FFF2-40B4-BE49-F238E27FC236}">
                <a16:creationId xmlns:a16="http://schemas.microsoft.com/office/drawing/2014/main" id="{B4B3C345-BEB2-ADFE-B0E0-BA6E8AEC1086}"/>
              </a:ext>
            </a:extLst>
          </p:cNvPr>
          <p:cNvSpPr>
            <a:spLocks noGrp="1"/>
          </p:cNvSpPr>
          <p:nvPr>
            <p:ph type="body" sz="quarter" idx="10" hasCustomPrompt="1"/>
          </p:nvPr>
        </p:nvSpPr>
        <p:spPr>
          <a:xfrm>
            <a:off x="460375" y="379413"/>
            <a:ext cx="6288295"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6" name="Text Placeholder 39">
            <a:extLst>
              <a:ext uri="{FF2B5EF4-FFF2-40B4-BE49-F238E27FC236}">
                <a16:creationId xmlns:a16="http://schemas.microsoft.com/office/drawing/2014/main" id="{00F0D39B-1599-6D61-2921-4FA2051FA706}"/>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Tree>
    <p:extLst>
      <p:ext uri="{BB962C8B-B14F-4D97-AF65-F5344CB8AC3E}">
        <p14:creationId xmlns:p14="http://schemas.microsoft.com/office/powerpoint/2010/main" val="76379006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Data 7">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414F91F-8679-CF62-D708-0B9BAA2C69ED}"/>
              </a:ext>
            </a:extLst>
          </p:cNvPr>
          <p:cNvGraphicFramePr>
            <a:graphicFrameLocks noGrp="1"/>
          </p:cNvGraphicFramePr>
          <p:nvPr userDrawn="1">
            <p:extLst>
              <p:ext uri="{D42A27DB-BD31-4B8C-83A1-F6EECF244321}">
                <p14:modId xmlns:p14="http://schemas.microsoft.com/office/powerpoint/2010/main" val="2611426083"/>
              </p:ext>
            </p:extLst>
          </p:nvPr>
        </p:nvGraphicFramePr>
        <p:xfrm>
          <a:off x="1026505" y="1836724"/>
          <a:ext cx="10138990" cy="4226560"/>
        </p:xfrm>
        <a:graphic>
          <a:graphicData uri="http://schemas.openxmlformats.org/drawingml/2006/table">
            <a:tbl>
              <a:tblPr/>
              <a:tblGrid>
                <a:gridCol w="1086430">
                  <a:extLst>
                    <a:ext uri="{9D8B030D-6E8A-4147-A177-3AD203B41FA5}">
                      <a16:colId xmlns:a16="http://schemas.microsoft.com/office/drawing/2014/main" val="1812216933"/>
                    </a:ext>
                  </a:extLst>
                </a:gridCol>
                <a:gridCol w="1097280">
                  <a:extLst>
                    <a:ext uri="{9D8B030D-6E8A-4147-A177-3AD203B41FA5}">
                      <a16:colId xmlns:a16="http://schemas.microsoft.com/office/drawing/2014/main" val="3807090980"/>
                    </a:ext>
                  </a:extLst>
                </a:gridCol>
                <a:gridCol w="1097280">
                  <a:extLst>
                    <a:ext uri="{9D8B030D-6E8A-4147-A177-3AD203B41FA5}">
                      <a16:colId xmlns:a16="http://schemas.microsoft.com/office/drawing/2014/main" val="234611874"/>
                    </a:ext>
                  </a:extLst>
                </a:gridCol>
                <a:gridCol w="1097280">
                  <a:extLst>
                    <a:ext uri="{9D8B030D-6E8A-4147-A177-3AD203B41FA5}">
                      <a16:colId xmlns:a16="http://schemas.microsoft.com/office/drawing/2014/main" val="2458938712"/>
                    </a:ext>
                  </a:extLst>
                </a:gridCol>
                <a:gridCol w="137160">
                  <a:extLst>
                    <a:ext uri="{9D8B030D-6E8A-4147-A177-3AD203B41FA5}">
                      <a16:colId xmlns:a16="http://schemas.microsoft.com/office/drawing/2014/main" val="388464308"/>
                    </a:ext>
                  </a:extLst>
                </a:gridCol>
                <a:gridCol w="1097280">
                  <a:extLst>
                    <a:ext uri="{9D8B030D-6E8A-4147-A177-3AD203B41FA5}">
                      <a16:colId xmlns:a16="http://schemas.microsoft.com/office/drawing/2014/main" val="3070080947"/>
                    </a:ext>
                  </a:extLst>
                </a:gridCol>
                <a:gridCol w="1097280">
                  <a:extLst>
                    <a:ext uri="{9D8B030D-6E8A-4147-A177-3AD203B41FA5}">
                      <a16:colId xmlns:a16="http://schemas.microsoft.com/office/drawing/2014/main" val="756086357"/>
                    </a:ext>
                  </a:extLst>
                </a:gridCol>
                <a:gridCol w="1097280">
                  <a:extLst>
                    <a:ext uri="{9D8B030D-6E8A-4147-A177-3AD203B41FA5}">
                      <a16:colId xmlns:a16="http://schemas.microsoft.com/office/drawing/2014/main" val="3643128895"/>
                    </a:ext>
                  </a:extLst>
                </a:gridCol>
                <a:gridCol w="137160">
                  <a:extLst>
                    <a:ext uri="{9D8B030D-6E8A-4147-A177-3AD203B41FA5}">
                      <a16:colId xmlns:a16="http://schemas.microsoft.com/office/drawing/2014/main" val="4081473976"/>
                    </a:ext>
                  </a:extLst>
                </a:gridCol>
                <a:gridCol w="1097280">
                  <a:extLst>
                    <a:ext uri="{9D8B030D-6E8A-4147-A177-3AD203B41FA5}">
                      <a16:colId xmlns:a16="http://schemas.microsoft.com/office/drawing/2014/main" val="3556611288"/>
                    </a:ext>
                  </a:extLst>
                </a:gridCol>
                <a:gridCol w="1097280">
                  <a:extLst>
                    <a:ext uri="{9D8B030D-6E8A-4147-A177-3AD203B41FA5}">
                      <a16:colId xmlns:a16="http://schemas.microsoft.com/office/drawing/2014/main" val="3965080034"/>
                    </a:ext>
                  </a:extLst>
                </a:gridCol>
              </a:tblGrid>
              <a:tr h="422656">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endParaRPr lang="es-ES_tradnl" sz="1100" b="0" i="0" u="none" strike="noStrike" noProof="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12700" cmpd="sng">
                      <a:solidFill>
                        <a:srgbClr val="FFFFFF"/>
                      </a:solidFill>
                    </a:lnL>
                    <a:lnR w="12700" cap="flat" cmpd="sng" algn="ctr">
                      <a:solidFill>
                        <a:srgbClr val="A100FF">
                          <a:lumMod val="20000"/>
                          <a:lumOff val="80000"/>
                        </a:srgbClr>
                      </a:solidFill>
                      <a:prstDash val="solid"/>
                      <a:round/>
                      <a:headEnd type="none" w="med" len="med"/>
                      <a:tailEnd type="none" w="med" len="med"/>
                    </a:lnR>
                    <a:lnT w="9525"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noFill/>
                  </a:tcPr>
                </a:tc>
                <a:tc gridSpan="3">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1" u="none" strike="noStrike" noProof="0" dirty="0" err="1">
                          <a:solidFill>
                            <a:schemeClr val="bg1"/>
                          </a:solidFill>
                          <a:effectLst/>
                          <a:latin typeface="Albert Sans" pitchFamily="2" charset="77"/>
                          <a:ea typeface="Verdana" panose="020B0604030504040204" pitchFamily="34" charset="0"/>
                          <a:cs typeface="Verdana" panose="020B0604030504040204" pitchFamily="34" charset="0"/>
                        </a:rPr>
                        <a:t>Revenue</a:t>
                      </a:r>
                      <a:endParaRPr lang="es-ES_tradnl" sz="1200" b="1" i="0" u="none" strike="noStrike" noProof="0" dirty="0">
                        <a:solidFill>
                          <a:schemeClr val="bg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12700" cap="flat" cmpd="sng" algn="ctr">
                      <a:solidFill>
                        <a:srgbClr val="A100FF">
                          <a:lumMod val="20000"/>
                          <a:lumOff val="80000"/>
                        </a:srgbClr>
                      </a:solidFill>
                      <a:prstDash val="solid"/>
                      <a:round/>
                      <a:headEnd type="none" w="med" len="med"/>
                      <a:tailEnd type="none" w="med" len="med"/>
                    </a:lnL>
                    <a:lnR w="12700" cap="flat" cmpd="sng" algn="ctr">
                      <a:solidFill>
                        <a:srgbClr val="A100FF">
                          <a:lumMod val="20000"/>
                          <a:lumOff val="80000"/>
                        </a:srgbClr>
                      </a:solidFill>
                      <a:prstDash val="solid"/>
                      <a:round/>
                      <a:headEnd type="none" w="med" len="med"/>
                      <a:tailEnd type="none" w="med" len="med"/>
                    </a:lnR>
                    <a:lnT w="12700" cap="flat" cmpd="sng" algn="ctr">
                      <a:solidFill>
                        <a:srgbClr val="A100FF">
                          <a:lumMod val="20000"/>
                          <a:lumOff val="80000"/>
                        </a:srgbClr>
                      </a:solidFill>
                      <a:prstDash val="solid"/>
                      <a:round/>
                      <a:headEnd type="none" w="med" len="med"/>
                      <a:tailEnd type="none" w="med" len="med"/>
                    </a:lnT>
                    <a:lnB w="9525" cap="flat" cmpd="sng" algn="ctr">
                      <a:solidFill>
                        <a:srgbClr val="A100FF">
                          <a:lumMod val="20000"/>
                          <a:lumOff val="80000"/>
                        </a:srgbClr>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hMerge="1">
                  <a:txBody>
                    <a:bodyPr/>
                    <a:lstStyle/>
                    <a:p>
                      <a:endParaRPr lang="en-GB"/>
                    </a:p>
                  </a:txBody>
                  <a:tcPr/>
                </a:tc>
                <a:tc hMerge="1">
                  <a:txBody>
                    <a:bodyPr/>
                    <a:lstStyle/>
                    <a:p>
                      <a:endParaRPr lang="en-GB"/>
                    </a:p>
                  </a:txBody>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endParaRPr lang="es-ES_tradnl" sz="1200" b="1" i="0" u="none" strike="noStrike" noProof="0">
                        <a:solidFill>
                          <a:schemeClr val="bg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12700" cap="flat" cmpd="sng" algn="ctr">
                      <a:solidFill>
                        <a:srgbClr val="A100FF">
                          <a:lumMod val="20000"/>
                          <a:lumOff val="80000"/>
                        </a:srgbClr>
                      </a:solidFill>
                      <a:prstDash val="solid"/>
                      <a:round/>
                      <a:headEnd type="none" w="med" len="med"/>
                      <a:tailEnd type="none" w="med" len="med"/>
                    </a:lnL>
                    <a:lnR w="12700" cap="flat" cmpd="sng" algn="ctr">
                      <a:solidFill>
                        <a:srgbClr val="A100FF">
                          <a:lumMod val="20000"/>
                          <a:lumOff val="80000"/>
                        </a:srgbClr>
                      </a:solidFill>
                      <a:prstDash val="solid"/>
                      <a:round/>
                      <a:headEnd type="none" w="med" len="med"/>
                      <a:tailEnd type="none" w="med" len="med"/>
                    </a:lnR>
                    <a:lnT w="9525"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noFill/>
                  </a:tcPr>
                </a:tc>
                <a:tc gridSpan="3">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1" u="none" strike="noStrike" noProof="0" dirty="0">
                          <a:solidFill>
                            <a:schemeClr val="bg1"/>
                          </a:solidFill>
                          <a:effectLst/>
                          <a:latin typeface="Albert Sans" pitchFamily="2" charset="77"/>
                          <a:ea typeface="Verdana" panose="020B0604030504040204" pitchFamily="34" charset="0"/>
                          <a:cs typeface="Verdana" panose="020B0604030504040204" pitchFamily="34" charset="0"/>
                        </a:rPr>
                        <a:t>CCI%</a:t>
                      </a:r>
                      <a:endParaRPr lang="es-ES_tradnl" sz="1200" b="1" i="0" u="none" strike="noStrike" noProof="0" dirty="0">
                        <a:solidFill>
                          <a:schemeClr val="bg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12700" cap="flat" cmpd="sng" algn="ctr">
                      <a:solidFill>
                        <a:srgbClr val="A100FF">
                          <a:lumMod val="20000"/>
                          <a:lumOff val="80000"/>
                        </a:srgbClr>
                      </a:solidFill>
                      <a:prstDash val="solid"/>
                      <a:round/>
                      <a:headEnd type="none" w="med" len="med"/>
                      <a:tailEnd type="none" w="med" len="med"/>
                    </a:lnL>
                    <a:lnR w="12700" cap="flat" cmpd="sng" algn="ctr">
                      <a:solidFill>
                        <a:srgbClr val="A100FF">
                          <a:lumMod val="20000"/>
                          <a:lumOff val="80000"/>
                        </a:srgbClr>
                      </a:solidFill>
                      <a:prstDash val="solid"/>
                      <a:round/>
                      <a:headEnd type="none" w="med" len="med"/>
                      <a:tailEnd type="none" w="med" len="med"/>
                    </a:lnR>
                    <a:lnT w="12700" cap="flat" cmpd="sng" algn="ctr">
                      <a:solidFill>
                        <a:srgbClr val="A100FF">
                          <a:lumMod val="20000"/>
                          <a:lumOff val="80000"/>
                        </a:srgbClr>
                      </a:solidFill>
                      <a:prstDash val="solid"/>
                      <a:round/>
                      <a:headEnd type="none" w="med" len="med"/>
                      <a:tailEnd type="none" w="med" len="med"/>
                    </a:lnT>
                    <a:lnB w="12700" cap="flat" cmpd="sng" algn="ctr">
                      <a:solidFill>
                        <a:srgbClr val="A100FF">
                          <a:lumMod val="20000"/>
                          <a:lumOff val="80000"/>
                        </a:srgbClr>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hMerge="1">
                  <a:txBody>
                    <a:bodyPr/>
                    <a:lstStyle/>
                    <a:p>
                      <a:endParaRPr lang="en-GB"/>
                    </a:p>
                  </a:txBody>
                  <a:tcPr/>
                </a:tc>
                <a:tc hMerge="1">
                  <a:txBody>
                    <a:bodyPr/>
                    <a:lstStyle/>
                    <a:p>
                      <a:endParaRPr lang="en-GB"/>
                    </a:p>
                  </a:txBody>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endParaRPr lang="es-ES_tradnl" sz="1200" b="1" i="0" u="none" strike="noStrike" noProof="0">
                        <a:solidFill>
                          <a:schemeClr val="bg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12700" cap="flat" cmpd="sng" algn="ctr">
                      <a:solidFill>
                        <a:srgbClr val="A100FF">
                          <a:lumMod val="20000"/>
                          <a:lumOff val="80000"/>
                        </a:srgbClr>
                      </a:solidFill>
                      <a:prstDash val="solid"/>
                      <a:round/>
                      <a:headEnd type="none" w="med" len="med"/>
                      <a:tailEnd type="none" w="med" len="med"/>
                    </a:lnL>
                    <a:lnR w="12700" cap="flat" cmpd="sng" algn="ctr">
                      <a:solidFill>
                        <a:srgbClr val="A100FF">
                          <a:lumMod val="20000"/>
                          <a:lumOff val="80000"/>
                        </a:srgbClr>
                      </a:solidFill>
                      <a:prstDash val="solid"/>
                      <a:round/>
                      <a:headEnd type="none" w="med" len="med"/>
                      <a:tailEnd type="none" w="med" len="med"/>
                    </a:lnR>
                    <a:lnT w="9525"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noFill/>
                  </a:tcPr>
                </a:tc>
                <a:tc gridSpan="2">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1" u="none" strike="noStrike" noProof="0" dirty="0" err="1">
                          <a:solidFill>
                            <a:schemeClr val="bg1"/>
                          </a:solidFill>
                          <a:effectLst/>
                          <a:latin typeface="Albert Sans" pitchFamily="2" charset="77"/>
                          <a:ea typeface="Verdana" panose="020B0604030504040204" pitchFamily="34" charset="0"/>
                          <a:cs typeface="Verdana" panose="020B0604030504040204" pitchFamily="34" charset="0"/>
                        </a:rPr>
                        <a:t>Upside</a:t>
                      </a:r>
                      <a:r>
                        <a:rPr lang="es-ES_tradnl" sz="1200" b="1" u="none" strike="noStrike" noProof="0" dirty="0">
                          <a:solidFill>
                            <a:schemeClr val="bg1"/>
                          </a:solidFill>
                          <a:effectLst/>
                          <a:latin typeface="Albert Sans" pitchFamily="2" charset="77"/>
                          <a:ea typeface="Verdana" panose="020B0604030504040204" pitchFamily="34" charset="0"/>
                          <a:cs typeface="Verdana" panose="020B0604030504040204" pitchFamily="34" charset="0"/>
                        </a:rPr>
                        <a:t>/</a:t>
                      </a:r>
                      <a:r>
                        <a:rPr lang="es-ES_tradnl" sz="1200" b="1" u="none" strike="noStrike" noProof="0" dirty="0" err="1">
                          <a:solidFill>
                            <a:schemeClr val="bg1"/>
                          </a:solidFill>
                          <a:effectLst/>
                          <a:latin typeface="Albert Sans" pitchFamily="2" charset="77"/>
                          <a:ea typeface="Verdana" panose="020B0604030504040204" pitchFamily="34" charset="0"/>
                          <a:cs typeface="Verdana" panose="020B0604030504040204" pitchFamily="34" charset="0"/>
                        </a:rPr>
                        <a:t>Risk</a:t>
                      </a:r>
                      <a:endParaRPr lang="es-ES_tradnl" sz="1200" b="1" i="0" u="none" strike="noStrike" noProof="0" dirty="0">
                        <a:solidFill>
                          <a:schemeClr val="bg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12700" cap="flat" cmpd="sng" algn="ctr">
                      <a:solidFill>
                        <a:srgbClr val="A100FF">
                          <a:lumMod val="20000"/>
                          <a:lumOff val="80000"/>
                        </a:srgbClr>
                      </a:solidFill>
                      <a:prstDash val="solid"/>
                      <a:round/>
                      <a:headEnd type="none" w="med" len="med"/>
                      <a:tailEnd type="none" w="med" len="med"/>
                    </a:lnL>
                    <a:lnR w="12700" cap="flat" cmpd="sng" algn="ctr">
                      <a:solidFill>
                        <a:srgbClr val="A100FF">
                          <a:lumMod val="20000"/>
                          <a:lumOff val="80000"/>
                        </a:srgbClr>
                      </a:solidFill>
                      <a:prstDash val="solid"/>
                      <a:round/>
                      <a:headEnd type="none" w="med" len="med"/>
                      <a:tailEnd type="none" w="med" len="med"/>
                    </a:lnR>
                    <a:lnT w="12700" cap="flat" cmpd="sng" algn="ctr">
                      <a:solidFill>
                        <a:srgbClr val="A100FF">
                          <a:lumMod val="20000"/>
                          <a:lumOff val="80000"/>
                        </a:srgbClr>
                      </a:solidFill>
                      <a:prstDash val="solid"/>
                      <a:round/>
                      <a:headEnd type="none" w="med" len="med"/>
                      <a:tailEnd type="none" w="med" len="med"/>
                    </a:lnT>
                    <a:lnB w="12700" cap="flat" cmpd="sng" algn="ctr">
                      <a:solidFill>
                        <a:srgbClr val="A100FF">
                          <a:lumMod val="20000"/>
                          <a:lumOff val="80000"/>
                        </a:srgbClr>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hMerge="1">
                  <a:txBody>
                    <a:bodyPr/>
                    <a:lstStyle/>
                    <a:p>
                      <a:endParaRPr lang="en-GB"/>
                    </a:p>
                  </a:txBody>
                  <a:tcPr/>
                </a:tc>
                <a:extLst>
                  <a:ext uri="{0D108BD9-81ED-4DB2-BD59-A6C34878D82A}">
                    <a16:rowId xmlns:a16="http://schemas.microsoft.com/office/drawing/2014/main" val="4062430612"/>
                  </a:ext>
                </a:extLst>
              </a:tr>
              <a:tr h="422656">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endParaRPr lang="es-ES_tradnl" sz="1100" b="0" i="0" u="none" strike="noStrike" noProof="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12700" cmpd="sng">
                      <a:noFill/>
                    </a:lnL>
                    <a:lnR w="12700" cap="flat" cmpd="sng" algn="ctr">
                      <a:solidFill>
                        <a:srgbClr val="A100FF">
                          <a:lumMod val="20000"/>
                          <a:lumOff val="80000"/>
                        </a:srgbClr>
                      </a:solidFill>
                      <a:prstDash val="solid"/>
                      <a:round/>
                      <a:headEnd type="none" w="med" len="med"/>
                      <a:tailEnd type="none" w="med" len="med"/>
                    </a:lnR>
                    <a:lnT w="12700" cmpd="sng">
                      <a:noFill/>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1" u="none" strike="noStrike" kern="1200" noProof="0" dirty="0">
                          <a:solidFill>
                            <a:schemeClr val="bg1"/>
                          </a:solidFill>
                          <a:effectLst/>
                          <a:latin typeface="Albert Sans" pitchFamily="2" charset="77"/>
                          <a:ea typeface="Verdana" panose="020B0604030504040204" pitchFamily="34" charset="0"/>
                          <a:cs typeface="Verdana" panose="020B0604030504040204" pitchFamily="34" charset="0"/>
                        </a:rPr>
                        <a:t>A</a:t>
                      </a:r>
                    </a:p>
                  </a:txBody>
                  <a:tcPr marL="6350" marR="6350" marT="6350" marB="0" anchor="ctr">
                    <a:lnL w="12700" cap="flat" cmpd="sng" algn="ctr">
                      <a:solidFill>
                        <a:srgbClr val="A100FF">
                          <a:lumMod val="20000"/>
                          <a:lumOff val="80000"/>
                        </a:srgbClr>
                      </a:solidFill>
                      <a:prstDash val="solid"/>
                      <a:round/>
                      <a:headEnd type="none" w="med" len="med"/>
                      <a:tailEnd type="none" w="med" len="med"/>
                    </a:lnL>
                    <a:lnR w="12700" cap="flat" cmpd="sng" algn="ctr">
                      <a:solidFill>
                        <a:srgbClr val="FFFFFF">
                          <a:lumMod val="85000"/>
                        </a:srgbClr>
                      </a:solidFill>
                      <a:prstDash val="solid"/>
                      <a:round/>
                      <a:headEnd type="none" w="med" len="med"/>
                      <a:tailEnd type="none" w="med" len="med"/>
                    </a:lnR>
                    <a:lnT w="9525" cap="flat" cmpd="sng" algn="ctr">
                      <a:solidFill>
                        <a:srgbClr val="A100FF">
                          <a:lumMod val="20000"/>
                          <a:lumOff val="80000"/>
                        </a:srgbClr>
                      </a:solid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1" u="none" strike="noStrike" kern="1200" noProof="0" dirty="0">
                          <a:solidFill>
                            <a:schemeClr val="bg1"/>
                          </a:solidFill>
                          <a:effectLst/>
                          <a:latin typeface="Albert Sans" pitchFamily="2" charset="77"/>
                          <a:ea typeface="Verdana" panose="020B0604030504040204" pitchFamily="34" charset="0"/>
                          <a:cs typeface="Verdana" panose="020B0604030504040204" pitchFamily="34" charset="0"/>
                        </a:rPr>
                        <a:t>B</a:t>
                      </a:r>
                    </a:p>
                  </a:txBody>
                  <a:tcPr marL="6350" marR="6350" marT="6350" marB="0" anchor="ctr">
                    <a:lnL w="12700" cap="flat" cmpd="sng" algn="ctr">
                      <a:solidFill>
                        <a:srgbClr val="FFFFFF">
                          <a:lumMod val="85000"/>
                        </a:srgbClr>
                      </a:solidFill>
                      <a:prstDash val="solid"/>
                      <a:round/>
                      <a:headEnd type="none" w="med" len="med"/>
                      <a:tailEnd type="none" w="med" len="med"/>
                    </a:lnL>
                    <a:lnR w="12700" cap="flat" cmpd="sng" algn="ctr">
                      <a:solidFill>
                        <a:srgbClr val="FFFFFF">
                          <a:lumMod val="85000"/>
                        </a:srgbClr>
                      </a:solidFill>
                      <a:prstDash val="solid"/>
                      <a:round/>
                      <a:headEnd type="none" w="med" len="med"/>
                      <a:tailEnd type="none" w="med" len="med"/>
                    </a:lnR>
                    <a:lnT w="9525" cap="flat" cmpd="sng" algn="ctr">
                      <a:solidFill>
                        <a:srgbClr val="A100FF">
                          <a:lumMod val="20000"/>
                          <a:lumOff val="80000"/>
                        </a:srgbClr>
                      </a:solid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1" u="none" strike="noStrike" kern="1200" noProof="0" dirty="0">
                          <a:solidFill>
                            <a:schemeClr val="bg1"/>
                          </a:solidFill>
                          <a:effectLst/>
                          <a:latin typeface="Albert Sans" pitchFamily="2" charset="77"/>
                          <a:ea typeface="Verdana" panose="020B0604030504040204" pitchFamily="34" charset="0"/>
                          <a:cs typeface="Verdana" panose="020B0604030504040204" pitchFamily="34" charset="0"/>
                        </a:rPr>
                        <a:t>C</a:t>
                      </a:r>
                    </a:p>
                  </a:txBody>
                  <a:tcPr marL="6350" marR="6350" marT="6350" marB="0" anchor="ctr">
                    <a:lnL w="12700" cap="flat" cmpd="sng" algn="ctr">
                      <a:solidFill>
                        <a:srgbClr val="FFFFFF">
                          <a:lumMod val="85000"/>
                        </a:srgbClr>
                      </a:solidFill>
                      <a:prstDash val="solid"/>
                      <a:round/>
                      <a:headEnd type="none" w="med" len="med"/>
                      <a:tailEnd type="none" w="med" len="med"/>
                    </a:lnL>
                    <a:lnR w="12700" cap="flat" cmpd="sng" algn="ctr">
                      <a:solidFill>
                        <a:srgbClr val="A100FF">
                          <a:lumMod val="20000"/>
                          <a:lumOff val="80000"/>
                        </a:srgbClr>
                      </a:solidFill>
                      <a:prstDash val="solid"/>
                      <a:round/>
                      <a:headEnd type="none" w="med" len="med"/>
                      <a:tailEnd type="none" w="med" len="med"/>
                    </a:lnR>
                    <a:lnT w="9525" cap="flat" cmpd="sng" algn="ctr">
                      <a:solidFill>
                        <a:srgbClr val="A100FF">
                          <a:lumMod val="20000"/>
                          <a:lumOff val="80000"/>
                        </a:srgbClr>
                      </a:solid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endParaRPr lang="es-ES_tradnl" sz="1200" b="1" u="none" strike="noStrike" kern="1200" noProof="0">
                        <a:solidFill>
                          <a:schemeClr val="bg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12700" cap="flat" cmpd="sng" algn="ctr">
                      <a:solidFill>
                        <a:srgbClr val="A100FF">
                          <a:lumMod val="20000"/>
                          <a:lumOff val="80000"/>
                        </a:srgbClr>
                      </a:solidFill>
                      <a:prstDash val="solid"/>
                      <a:round/>
                      <a:headEnd type="none" w="med" len="med"/>
                      <a:tailEnd type="none" w="med" len="med"/>
                    </a:lnL>
                    <a:lnR w="12700" cap="flat" cmpd="sng" algn="ctr">
                      <a:solidFill>
                        <a:srgbClr val="A100FF">
                          <a:lumMod val="20000"/>
                          <a:lumOff val="80000"/>
                        </a:srgbClr>
                      </a:solidFill>
                      <a:prstDash val="solid"/>
                      <a:round/>
                      <a:headEnd type="none" w="med" len="med"/>
                      <a:tailEnd type="none" w="med" len="med"/>
                    </a:lnR>
                    <a:lnT w="12700" cmpd="sng">
                      <a:noFill/>
                    </a:lnT>
                    <a:lnB w="571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1" u="none" strike="noStrike" kern="1200" noProof="0">
                          <a:solidFill>
                            <a:schemeClr val="bg1"/>
                          </a:solidFill>
                          <a:effectLst/>
                          <a:latin typeface="Albert Sans" pitchFamily="2" charset="77"/>
                          <a:ea typeface="Verdana" panose="020B0604030504040204" pitchFamily="34" charset="0"/>
                          <a:cs typeface="Verdana" panose="020B0604030504040204" pitchFamily="34" charset="0"/>
                        </a:rPr>
                        <a:t>A</a:t>
                      </a:r>
                    </a:p>
                  </a:txBody>
                  <a:tcPr marL="6350" marR="6350" marT="6350" marB="0" anchor="ctr">
                    <a:lnL w="12700" cap="flat" cmpd="sng" algn="ctr">
                      <a:solidFill>
                        <a:srgbClr val="A100FF">
                          <a:lumMod val="20000"/>
                          <a:lumOff val="80000"/>
                        </a:srgbClr>
                      </a:solidFill>
                      <a:prstDash val="solid"/>
                      <a:round/>
                      <a:headEnd type="none" w="med" len="med"/>
                      <a:tailEnd type="none" w="med" len="med"/>
                    </a:lnL>
                    <a:lnR w="12700" cap="flat" cmpd="sng" algn="ctr">
                      <a:solidFill>
                        <a:srgbClr val="FFFFFF">
                          <a:lumMod val="85000"/>
                        </a:srgbClr>
                      </a:solidFill>
                      <a:prstDash val="solid"/>
                      <a:round/>
                      <a:headEnd type="none" w="med" len="med"/>
                      <a:tailEnd type="none" w="med" len="med"/>
                    </a:lnR>
                    <a:lnT w="12700" cap="flat" cmpd="sng" algn="ctr">
                      <a:solidFill>
                        <a:srgbClr val="A100FF">
                          <a:lumMod val="20000"/>
                          <a:lumOff val="80000"/>
                        </a:srgbClr>
                      </a:solid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1" u="none" strike="noStrike" kern="1200" noProof="0">
                          <a:solidFill>
                            <a:schemeClr val="bg1"/>
                          </a:solidFill>
                          <a:effectLst/>
                          <a:latin typeface="Albert Sans" pitchFamily="2" charset="77"/>
                          <a:ea typeface="Verdana" panose="020B0604030504040204" pitchFamily="34" charset="0"/>
                          <a:cs typeface="Verdana" panose="020B0604030504040204" pitchFamily="34" charset="0"/>
                        </a:rPr>
                        <a:t>B</a:t>
                      </a:r>
                    </a:p>
                  </a:txBody>
                  <a:tcPr marL="6350" marR="6350" marT="6350" marB="0" anchor="ctr">
                    <a:lnL w="12700" cap="flat" cmpd="sng" algn="ctr">
                      <a:solidFill>
                        <a:srgbClr val="FFFFFF">
                          <a:lumMod val="85000"/>
                        </a:srgbClr>
                      </a:solidFill>
                      <a:prstDash val="solid"/>
                      <a:round/>
                      <a:headEnd type="none" w="med" len="med"/>
                      <a:tailEnd type="none" w="med" len="med"/>
                    </a:lnL>
                    <a:lnR w="12700" cap="flat" cmpd="sng" algn="ctr">
                      <a:solidFill>
                        <a:srgbClr val="FFFFFF">
                          <a:lumMod val="85000"/>
                        </a:srgbClr>
                      </a:solidFill>
                      <a:prstDash val="solid"/>
                      <a:round/>
                      <a:headEnd type="none" w="med" len="med"/>
                      <a:tailEnd type="none" w="med" len="med"/>
                    </a:lnR>
                    <a:lnT w="12700" cap="flat" cmpd="sng" algn="ctr">
                      <a:solidFill>
                        <a:srgbClr val="A100FF">
                          <a:lumMod val="20000"/>
                          <a:lumOff val="80000"/>
                        </a:srgbClr>
                      </a:solid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1" u="none" strike="noStrike" kern="1200" noProof="0">
                          <a:solidFill>
                            <a:schemeClr val="bg1"/>
                          </a:solidFill>
                          <a:effectLst/>
                          <a:latin typeface="Albert Sans" pitchFamily="2" charset="77"/>
                          <a:ea typeface="Verdana" panose="020B0604030504040204" pitchFamily="34" charset="0"/>
                          <a:cs typeface="Verdana" panose="020B0604030504040204" pitchFamily="34" charset="0"/>
                        </a:rPr>
                        <a:t>C</a:t>
                      </a:r>
                    </a:p>
                  </a:txBody>
                  <a:tcPr marL="6350" marR="6350" marT="6350" marB="0" anchor="ctr">
                    <a:lnL w="12700" cap="flat" cmpd="sng" algn="ctr">
                      <a:solidFill>
                        <a:srgbClr val="FFFFFF">
                          <a:lumMod val="85000"/>
                        </a:srgbClr>
                      </a:solidFill>
                      <a:prstDash val="solid"/>
                      <a:round/>
                      <a:headEnd type="none" w="med" len="med"/>
                      <a:tailEnd type="none" w="med" len="med"/>
                    </a:lnL>
                    <a:lnR w="12700" cap="flat" cmpd="sng" algn="ctr">
                      <a:solidFill>
                        <a:srgbClr val="A100FF">
                          <a:lumMod val="20000"/>
                          <a:lumOff val="80000"/>
                        </a:srgbClr>
                      </a:solidFill>
                      <a:prstDash val="solid"/>
                      <a:round/>
                      <a:headEnd type="none" w="med" len="med"/>
                      <a:tailEnd type="none" w="med" len="med"/>
                    </a:lnR>
                    <a:lnT w="12700" cap="flat" cmpd="sng" algn="ctr">
                      <a:solidFill>
                        <a:srgbClr val="A100FF">
                          <a:lumMod val="20000"/>
                          <a:lumOff val="80000"/>
                        </a:srgbClr>
                      </a:solid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endParaRPr lang="es-ES_tradnl" sz="1200" b="1" u="none" strike="noStrike" kern="1200" noProof="0">
                        <a:solidFill>
                          <a:schemeClr val="bg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12700" cap="flat" cmpd="sng" algn="ctr">
                      <a:solidFill>
                        <a:srgbClr val="A100FF">
                          <a:lumMod val="20000"/>
                          <a:lumOff val="80000"/>
                        </a:srgbClr>
                      </a:solidFill>
                      <a:prstDash val="solid"/>
                      <a:round/>
                      <a:headEnd type="none" w="med" len="med"/>
                      <a:tailEnd type="none" w="med" len="med"/>
                    </a:lnL>
                    <a:lnR w="12700" cap="flat" cmpd="sng" algn="ctr">
                      <a:solidFill>
                        <a:srgbClr val="A100FF">
                          <a:lumMod val="20000"/>
                          <a:lumOff val="80000"/>
                        </a:srgbClr>
                      </a:solidFill>
                      <a:prstDash val="solid"/>
                      <a:round/>
                      <a:headEnd type="none" w="med" len="med"/>
                      <a:tailEnd type="none" w="med" len="med"/>
                    </a:lnR>
                    <a:lnT w="12700" cmpd="sng">
                      <a:noFill/>
                    </a:lnT>
                    <a:lnB w="571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1" u="none" strike="noStrike" kern="1200" noProof="0">
                          <a:solidFill>
                            <a:schemeClr val="bg1"/>
                          </a:solidFill>
                          <a:effectLst/>
                          <a:latin typeface="Albert Sans" pitchFamily="2" charset="77"/>
                          <a:ea typeface="Verdana" panose="020B0604030504040204" pitchFamily="34" charset="0"/>
                          <a:cs typeface="Verdana" panose="020B0604030504040204" pitchFamily="34" charset="0"/>
                        </a:rPr>
                        <a:t>A</a:t>
                      </a:r>
                    </a:p>
                  </a:txBody>
                  <a:tcPr marL="6350" marR="6350" marT="6350" marB="0" anchor="ctr">
                    <a:lnL w="12700" cap="flat" cmpd="sng" algn="ctr">
                      <a:solidFill>
                        <a:srgbClr val="A100FF">
                          <a:lumMod val="20000"/>
                          <a:lumOff val="80000"/>
                        </a:srgbClr>
                      </a:solidFill>
                      <a:prstDash val="solid"/>
                      <a:round/>
                      <a:headEnd type="none" w="med" len="med"/>
                      <a:tailEnd type="none" w="med" len="med"/>
                    </a:lnL>
                    <a:lnR w="12700" cap="flat" cmpd="sng" algn="ctr">
                      <a:solidFill>
                        <a:srgbClr val="FFFFFF">
                          <a:lumMod val="85000"/>
                        </a:srgbClr>
                      </a:solidFill>
                      <a:prstDash val="solid"/>
                      <a:round/>
                      <a:headEnd type="none" w="med" len="med"/>
                      <a:tailEnd type="none" w="med" len="med"/>
                    </a:lnR>
                    <a:lnT w="12700" cap="flat" cmpd="sng" algn="ctr">
                      <a:solidFill>
                        <a:srgbClr val="A100FF">
                          <a:lumMod val="20000"/>
                          <a:lumOff val="80000"/>
                        </a:srgbClr>
                      </a:solid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1" u="none" strike="noStrike" kern="1200" noProof="0">
                          <a:solidFill>
                            <a:schemeClr val="bg1"/>
                          </a:solidFill>
                          <a:effectLst/>
                          <a:latin typeface="Albert Sans" pitchFamily="2" charset="77"/>
                          <a:ea typeface="Verdana" panose="020B0604030504040204" pitchFamily="34" charset="0"/>
                          <a:cs typeface="Verdana" panose="020B0604030504040204" pitchFamily="34" charset="0"/>
                        </a:rPr>
                        <a:t>B</a:t>
                      </a:r>
                    </a:p>
                  </a:txBody>
                  <a:tcPr marL="6350" marR="6350" marT="6350" marB="0" anchor="ctr">
                    <a:lnL w="12700" cap="flat" cmpd="sng" algn="ctr">
                      <a:solidFill>
                        <a:srgbClr val="FFFFFF">
                          <a:lumMod val="85000"/>
                        </a:srgbClr>
                      </a:solidFill>
                      <a:prstDash val="solid"/>
                      <a:round/>
                      <a:headEnd type="none" w="med" len="med"/>
                      <a:tailEnd type="none" w="med" len="med"/>
                    </a:lnL>
                    <a:lnR w="12700" cap="flat" cmpd="sng" algn="ctr">
                      <a:solidFill>
                        <a:srgbClr val="A100FF">
                          <a:lumMod val="20000"/>
                          <a:lumOff val="80000"/>
                        </a:srgbClr>
                      </a:solidFill>
                      <a:prstDash val="solid"/>
                      <a:round/>
                      <a:headEnd type="none" w="med" len="med"/>
                      <a:tailEnd type="none" w="med" len="med"/>
                    </a:lnR>
                    <a:lnT w="12700" cap="flat" cmpd="sng" algn="ctr">
                      <a:solidFill>
                        <a:srgbClr val="A100FF">
                          <a:lumMod val="20000"/>
                          <a:lumOff val="80000"/>
                        </a:srgbClr>
                      </a:solid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586659535"/>
                  </a:ext>
                </a:extLst>
              </a:tr>
              <a:tr h="422656">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lvl="0" algn="ctr" fontAlgn="b"/>
                      <a:r>
                        <a:rPr lang="es-ES_tradnl" sz="1200" b="1" u="none" strike="noStrike" noProof="0">
                          <a:solidFill>
                            <a:schemeClr val="tx1"/>
                          </a:solidFill>
                          <a:effectLst/>
                          <a:latin typeface="Albert Sans" pitchFamily="2" charset="77"/>
                          <a:ea typeface="Verdana" panose="020B0604030504040204" pitchFamily="34" charset="0"/>
                          <a:cs typeface="Verdana" panose="020B0604030504040204" pitchFamily="34" charset="0"/>
                        </a:rPr>
                        <a:t>Client 1</a:t>
                      </a:r>
                      <a:endParaRPr lang="es-ES_tradnl" sz="1200" b="1"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dirty="0" err="1">
                          <a:solidFill>
                            <a:schemeClr val="tx1"/>
                          </a:solidFill>
                          <a:effectLst/>
                          <a:latin typeface="Albert Sans" pitchFamily="2" charset="77"/>
                          <a:ea typeface="Verdana" panose="020B0604030504040204" pitchFamily="34" charset="0"/>
                          <a:cs typeface="Verdana" panose="020B0604030504040204" pitchFamily="34" charset="0"/>
                        </a:rPr>
                        <a:t>xxx</a:t>
                      </a:r>
                      <a:endPar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57150" cap="flat" cmpd="sng" algn="ctr">
                      <a:no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57150" cap="flat" cmpd="sng" algn="ctr">
                      <a:no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57150" cap="flat" cmpd="sng" algn="ctr">
                      <a:no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rowSpan="8">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endParaRPr lang="es-ES_tradnl" sz="1200" b="0" i="0" u="none" strike="noStrike" noProof="0">
                        <a:solidFill>
                          <a:schemeClr val="accent3"/>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571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57150" cap="flat" cmpd="sng" algn="ctr">
                      <a:no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57150" cap="flat" cmpd="sng" algn="ctr">
                      <a:no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57150" cap="flat" cmpd="sng" algn="ctr">
                      <a:no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rowSpan="8">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endParaRPr lang="es-ES_tradnl" sz="1200" b="0" i="0" u="none" strike="noStrike" noProof="0">
                        <a:solidFill>
                          <a:schemeClr val="accent3"/>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571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57150" cap="flat" cmpd="sng" algn="ctr">
                      <a:no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57150" cap="flat" cmpd="sng" algn="ctr">
                      <a:no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19269421"/>
                  </a:ext>
                </a:extLst>
              </a:tr>
              <a:tr h="422656">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marL="0" marR="0" lvl="0" indent="0" algn="ctr" defTabSz="914400" rtl="0" eaLnBrk="1" fontAlgn="b" latinLnBrk="0" hangingPunct="1">
                        <a:lnSpc>
                          <a:spcPct val="100000"/>
                        </a:lnSpc>
                        <a:spcBef>
                          <a:spcPts val="0"/>
                        </a:spcBef>
                        <a:spcAft>
                          <a:spcPts val="0"/>
                        </a:spcAft>
                        <a:buClrTx/>
                        <a:buSzTx/>
                        <a:buFontTx/>
                        <a:buNone/>
                        <a:tabLst/>
                        <a:defRPr/>
                      </a:pPr>
                      <a:r>
                        <a:rPr kumimoji="0" lang="es-ES_tradnl" sz="1200" b="1" i="0" u="none" strike="noStrike" kern="1200" cap="none" spc="0" normalizeH="0" baseline="0" noProof="0">
                          <a:ln>
                            <a:noFill/>
                          </a:ln>
                          <a:solidFill>
                            <a:schemeClr val="tx1"/>
                          </a:solidFill>
                          <a:effectLst/>
                          <a:uLnTx/>
                          <a:uFillTx/>
                          <a:latin typeface="Albert Sans" pitchFamily="2" charset="77"/>
                          <a:ea typeface="Verdana" panose="020B0604030504040204" pitchFamily="34" charset="0"/>
                          <a:cs typeface="Verdana" panose="020B0604030504040204" pitchFamily="34" charset="0"/>
                        </a:rPr>
                        <a:t>Client 2</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dirty="0" err="1">
                          <a:solidFill>
                            <a:schemeClr val="tx1"/>
                          </a:solidFill>
                          <a:effectLst/>
                          <a:latin typeface="Albert Sans" pitchFamily="2" charset="77"/>
                          <a:ea typeface="Verdana" panose="020B0604030504040204" pitchFamily="34" charset="0"/>
                          <a:cs typeface="Verdana" panose="020B0604030504040204" pitchFamily="34" charset="0"/>
                        </a:rPr>
                        <a:t>xxx</a:t>
                      </a:r>
                      <a:endPar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dirty="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algn="ctr" fontAlgn="b"/>
                      <a:endParaRPr lang="en-GB" sz="1100" b="0" i="0" u="none" strike="noStrike">
                        <a:solidFill>
                          <a:srgbClr val="000000"/>
                        </a:solidFill>
                        <a:effectLst/>
                        <a:latin typeface="+mn-lt"/>
                      </a:endParaRPr>
                    </a:p>
                  </a:txBody>
                  <a:tcPr marL="6350" marR="6350" marT="6350" marB="0" anchor="ctr">
                    <a:lnL w="12700" cap="flat" cmpd="sng" algn="ctr">
                      <a:solidFill>
                        <a:schemeClr val="accent1">
                          <a:lumMod val="20000"/>
                          <a:lumOff val="80000"/>
                        </a:schemeClr>
                      </a:solidFill>
                      <a:prstDash val="solid"/>
                      <a:round/>
                      <a:headEnd type="none" w="med" len="med"/>
                      <a:tailEnd type="none" w="med" len="med"/>
                    </a:lnL>
                    <a:lnR w="12700" cap="flat" cmpd="sng" algn="ctr">
                      <a:solidFill>
                        <a:schemeClr val="accent1">
                          <a:lumMod val="20000"/>
                          <a:lumOff val="80000"/>
                        </a:schemeClr>
                      </a:solidFill>
                      <a:prstDash val="solid"/>
                      <a:round/>
                      <a:headEnd type="none" w="med" len="med"/>
                      <a:tailEnd type="none" w="med" len="med"/>
                    </a:lnR>
                    <a:lnT w="9525"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algn="ctr" fontAlgn="b"/>
                      <a:endParaRPr lang="en-GB" sz="1100" b="0" i="0" u="none" strike="noStrike">
                        <a:solidFill>
                          <a:srgbClr val="000000"/>
                        </a:solidFill>
                        <a:effectLst/>
                        <a:latin typeface="+mn-lt"/>
                      </a:endParaRPr>
                    </a:p>
                  </a:txBody>
                  <a:tcPr marL="6350" marR="6350" marT="6350" marB="0" anchor="ctr">
                    <a:lnL w="12700" cap="flat" cmpd="sng" algn="ctr">
                      <a:solidFill>
                        <a:schemeClr val="accent1">
                          <a:lumMod val="20000"/>
                          <a:lumOff val="80000"/>
                        </a:schemeClr>
                      </a:solidFill>
                      <a:prstDash val="solid"/>
                      <a:round/>
                      <a:headEnd type="none" w="med" len="med"/>
                      <a:tailEnd type="none" w="med" len="med"/>
                    </a:lnL>
                    <a:lnR w="12700" cap="flat" cmpd="sng" algn="ctr">
                      <a:solidFill>
                        <a:schemeClr val="accent1">
                          <a:lumMod val="20000"/>
                          <a:lumOff val="80000"/>
                        </a:schemeClr>
                      </a:solidFill>
                      <a:prstDash val="solid"/>
                      <a:round/>
                      <a:headEnd type="none" w="med" len="med"/>
                      <a:tailEnd type="none" w="med" len="med"/>
                    </a:lnR>
                    <a:lnT w="9525"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38173874"/>
                  </a:ext>
                </a:extLst>
              </a:tr>
              <a:tr h="422656">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marL="0" marR="0" lvl="0" indent="0" algn="ctr" defTabSz="914400" rtl="0" eaLnBrk="1" fontAlgn="b" latinLnBrk="0" hangingPunct="1">
                        <a:lnSpc>
                          <a:spcPct val="100000"/>
                        </a:lnSpc>
                        <a:spcBef>
                          <a:spcPts val="0"/>
                        </a:spcBef>
                        <a:spcAft>
                          <a:spcPts val="0"/>
                        </a:spcAft>
                        <a:buClrTx/>
                        <a:buSzTx/>
                        <a:buFontTx/>
                        <a:buNone/>
                        <a:tabLst/>
                        <a:defRPr/>
                      </a:pPr>
                      <a:r>
                        <a:rPr kumimoji="0" lang="es-ES_tradnl" sz="1200" b="1" i="0" u="none" strike="noStrike" kern="1200" cap="none" spc="0" normalizeH="0" baseline="0" noProof="0">
                          <a:ln>
                            <a:noFill/>
                          </a:ln>
                          <a:solidFill>
                            <a:schemeClr val="tx1"/>
                          </a:solidFill>
                          <a:effectLst/>
                          <a:uLnTx/>
                          <a:uFillTx/>
                          <a:latin typeface="Albert Sans" pitchFamily="2" charset="77"/>
                          <a:ea typeface="Verdana" panose="020B0604030504040204" pitchFamily="34" charset="0"/>
                          <a:cs typeface="Verdana" panose="020B0604030504040204" pitchFamily="34" charset="0"/>
                        </a:rPr>
                        <a:t>Client 3</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dirty="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algn="ctr" fontAlgn="b"/>
                      <a:endParaRPr lang="en-GB" sz="1100" b="0" i="0" u="none" strike="noStrike">
                        <a:solidFill>
                          <a:srgbClr val="000000"/>
                        </a:solidFill>
                        <a:effectLst/>
                        <a:latin typeface="+mn-lt"/>
                      </a:endParaRPr>
                    </a:p>
                  </a:txBody>
                  <a:tcPr marL="6350" marR="6350" marT="6350" marB="0" anchor="ctr">
                    <a:lnL w="12700" cap="flat" cmpd="sng" algn="ctr">
                      <a:solidFill>
                        <a:schemeClr val="accent1">
                          <a:lumMod val="20000"/>
                          <a:lumOff val="80000"/>
                        </a:schemeClr>
                      </a:solidFill>
                      <a:prstDash val="solid"/>
                      <a:round/>
                      <a:headEnd type="none" w="med" len="med"/>
                      <a:tailEnd type="none" w="med" len="med"/>
                    </a:lnL>
                    <a:lnR w="12700" cap="flat" cmpd="sng" algn="ctr">
                      <a:solidFill>
                        <a:schemeClr val="accent1">
                          <a:lumMod val="20000"/>
                          <a:lumOff val="80000"/>
                        </a:schemeClr>
                      </a:solidFill>
                      <a:prstDash val="solid"/>
                      <a:round/>
                      <a:headEnd type="none" w="med" len="med"/>
                      <a:tailEnd type="none" w="med" len="med"/>
                    </a:lnR>
                    <a:lnT w="9525"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algn="ctr" fontAlgn="b"/>
                      <a:endParaRPr lang="en-GB" sz="1100" b="0" i="0" u="none" strike="noStrike">
                        <a:solidFill>
                          <a:srgbClr val="000000"/>
                        </a:solidFill>
                        <a:effectLst/>
                        <a:latin typeface="+mn-lt"/>
                      </a:endParaRPr>
                    </a:p>
                  </a:txBody>
                  <a:tcPr marL="6350" marR="6350" marT="6350" marB="0" anchor="ctr">
                    <a:lnL w="12700" cap="flat" cmpd="sng" algn="ctr">
                      <a:solidFill>
                        <a:schemeClr val="accent1">
                          <a:lumMod val="20000"/>
                          <a:lumOff val="80000"/>
                        </a:schemeClr>
                      </a:solidFill>
                      <a:prstDash val="solid"/>
                      <a:round/>
                      <a:headEnd type="none" w="med" len="med"/>
                      <a:tailEnd type="none" w="med" len="med"/>
                    </a:lnL>
                    <a:lnR w="12700" cap="flat" cmpd="sng" algn="ctr">
                      <a:solidFill>
                        <a:schemeClr val="accent1">
                          <a:lumMod val="20000"/>
                          <a:lumOff val="80000"/>
                        </a:schemeClr>
                      </a:solidFill>
                      <a:prstDash val="solid"/>
                      <a:round/>
                      <a:headEnd type="none" w="med" len="med"/>
                      <a:tailEnd type="none" w="med" len="med"/>
                    </a:lnR>
                    <a:lnT w="9525"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332652894"/>
                  </a:ext>
                </a:extLst>
              </a:tr>
              <a:tr h="422656">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marL="0" marR="0" lvl="0" indent="0" algn="ctr" defTabSz="914400" rtl="0" eaLnBrk="1" fontAlgn="b" latinLnBrk="0" hangingPunct="1">
                        <a:lnSpc>
                          <a:spcPct val="100000"/>
                        </a:lnSpc>
                        <a:spcBef>
                          <a:spcPts val="0"/>
                        </a:spcBef>
                        <a:spcAft>
                          <a:spcPts val="0"/>
                        </a:spcAft>
                        <a:buClrTx/>
                        <a:buSzTx/>
                        <a:buFontTx/>
                        <a:buNone/>
                        <a:tabLst/>
                        <a:defRPr/>
                      </a:pPr>
                      <a:r>
                        <a:rPr kumimoji="0" lang="es-ES_tradnl" sz="1200" b="1" i="0" u="none" strike="noStrike" kern="1200" cap="none" spc="0" normalizeH="0" baseline="0" noProof="0">
                          <a:ln>
                            <a:noFill/>
                          </a:ln>
                          <a:solidFill>
                            <a:schemeClr val="tx1"/>
                          </a:solidFill>
                          <a:effectLst/>
                          <a:uLnTx/>
                          <a:uFillTx/>
                          <a:latin typeface="Albert Sans" pitchFamily="2" charset="77"/>
                          <a:ea typeface="Verdana" panose="020B0604030504040204" pitchFamily="34" charset="0"/>
                          <a:cs typeface="Verdana" panose="020B0604030504040204" pitchFamily="34" charset="0"/>
                        </a:rPr>
                        <a:t>Client 4</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dirty="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dirty="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algn="ctr" fontAlgn="b"/>
                      <a:endParaRPr lang="en-GB" sz="1100" b="0" i="0" u="none" strike="noStrike">
                        <a:solidFill>
                          <a:srgbClr val="000000"/>
                        </a:solidFill>
                        <a:effectLst/>
                        <a:latin typeface="+mn-lt"/>
                      </a:endParaRPr>
                    </a:p>
                  </a:txBody>
                  <a:tcPr marL="6350" marR="6350" marT="6350" marB="0" anchor="ctr">
                    <a:lnL w="12700" cap="flat" cmpd="sng" algn="ctr">
                      <a:solidFill>
                        <a:schemeClr val="accent1">
                          <a:lumMod val="20000"/>
                          <a:lumOff val="80000"/>
                        </a:schemeClr>
                      </a:solidFill>
                      <a:prstDash val="solid"/>
                      <a:round/>
                      <a:headEnd type="none" w="med" len="med"/>
                      <a:tailEnd type="none" w="med" len="med"/>
                    </a:lnL>
                    <a:lnR w="12700" cap="flat" cmpd="sng" algn="ctr">
                      <a:solidFill>
                        <a:schemeClr val="accent1">
                          <a:lumMod val="20000"/>
                          <a:lumOff val="80000"/>
                        </a:schemeClr>
                      </a:solidFill>
                      <a:prstDash val="solid"/>
                      <a:round/>
                      <a:headEnd type="none" w="med" len="med"/>
                      <a:tailEnd type="none" w="med" len="med"/>
                    </a:lnR>
                    <a:lnT w="9525"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algn="ctr" fontAlgn="b"/>
                      <a:endParaRPr lang="en-GB" sz="1100" b="0" i="0" u="none" strike="noStrike">
                        <a:solidFill>
                          <a:srgbClr val="000000"/>
                        </a:solidFill>
                        <a:effectLst/>
                        <a:latin typeface="+mn-lt"/>
                      </a:endParaRPr>
                    </a:p>
                  </a:txBody>
                  <a:tcPr marL="6350" marR="6350" marT="6350" marB="0" anchor="ctr">
                    <a:lnL w="12700" cap="flat" cmpd="sng" algn="ctr">
                      <a:solidFill>
                        <a:schemeClr val="accent1">
                          <a:lumMod val="20000"/>
                          <a:lumOff val="80000"/>
                        </a:schemeClr>
                      </a:solidFill>
                      <a:prstDash val="solid"/>
                      <a:round/>
                      <a:headEnd type="none" w="med" len="med"/>
                      <a:tailEnd type="none" w="med" len="med"/>
                    </a:lnL>
                    <a:lnR w="12700" cap="flat" cmpd="sng" algn="ctr">
                      <a:solidFill>
                        <a:schemeClr val="accent1">
                          <a:lumMod val="20000"/>
                          <a:lumOff val="80000"/>
                        </a:schemeClr>
                      </a:solidFill>
                      <a:prstDash val="solid"/>
                      <a:round/>
                      <a:headEnd type="none" w="med" len="med"/>
                      <a:tailEnd type="none" w="med" len="med"/>
                    </a:lnR>
                    <a:lnT w="9525" cap="flat" cmpd="sng" algn="ctr">
                      <a:solidFill>
                        <a:schemeClr val="bg1">
                          <a:lumMod val="75000"/>
                        </a:schemeClr>
                      </a:solidFill>
                      <a:prstDash val="solid"/>
                      <a:round/>
                      <a:headEnd type="none" w="med" len="med"/>
                      <a:tailEnd type="none" w="med" len="med"/>
                    </a:lnT>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13252754"/>
                  </a:ext>
                </a:extLst>
              </a:tr>
              <a:tr h="422656">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marL="0" marR="0" lvl="0" indent="0" algn="ctr" defTabSz="914400" rtl="0" eaLnBrk="1" fontAlgn="b" latinLnBrk="0" hangingPunct="1">
                        <a:lnSpc>
                          <a:spcPct val="100000"/>
                        </a:lnSpc>
                        <a:spcBef>
                          <a:spcPts val="0"/>
                        </a:spcBef>
                        <a:spcAft>
                          <a:spcPts val="0"/>
                        </a:spcAft>
                        <a:buClrTx/>
                        <a:buSzTx/>
                        <a:buFontTx/>
                        <a:buNone/>
                        <a:tabLst/>
                        <a:defRPr/>
                      </a:pPr>
                      <a:r>
                        <a:rPr kumimoji="0" lang="es-ES_tradnl" sz="1200" b="1" i="0" u="none" strike="noStrike" kern="1200" cap="none" spc="0" normalizeH="0" baseline="0" noProof="0">
                          <a:ln>
                            <a:noFill/>
                          </a:ln>
                          <a:solidFill>
                            <a:schemeClr val="tx1"/>
                          </a:solidFill>
                          <a:effectLst/>
                          <a:uLnTx/>
                          <a:uFillTx/>
                          <a:latin typeface="Albert Sans" pitchFamily="2" charset="77"/>
                          <a:ea typeface="Verdana" panose="020B0604030504040204" pitchFamily="34" charset="0"/>
                          <a:cs typeface="Verdana" panose="020B0604030504040204" pitchFamily="34" charset="0"/>
                        </a:rPr>
                        <a:t>Client 5</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dirty="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dirty="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algn="ctr" fontAlgn="b"/>
                      <a:endParaRPr lang="en-GB" sz="1100" b="0" i="0" u="none" strike="noStrike">
                        <a:solidFill>
                          <a:srgbClr val="000000"/>
                        </a:solidFill>
                        <a:effectLst/>
                        <a:latin typeface="+mn-lt"/>
                      </a:endParaRPr>
                    </a:p>
                  </a:txBody>
                  <a:tcPr marL="6350" marR="6350" marT="6350" marB="0" anchor="ctr">
                    <a:lnL w="12700" cap="flat" cmpd="sng" algn="ctr">
                      <a:solidFill>
                        <a:schemeClr val="accent1">
                          <a:lumMod val="20000"/>
                          <a:lumOff val="80000"/>
                        </a:schemeClr>
                      </a:solidFill>
                      <a:prstDash val="solid"/>
                      <a:round/>
                      <a:headEnd type="none" w="med" len="med"/>
                      <a:tailEnd type="none" w="med" len="med"/>
                    </a:lnL>
                    <a:lnR w="12700" cap="flat" cmpd="sng" algn="ctr">
                      <a:solidFill>
                        <a:schemeClr val="accent1">
                          <a:lumMod val="20000"/>
                          <a:lumOff val="80000"/>
                        </a:schemeClr>
                      </a:solidFill>
                      <a:prstDash val="solid"/>
                      <a:round/>
                      <a:headEnd type="none" w="med" len="med"/>
                      <a:tailEnd type="none" w="med" len="med"/>
                    </a:lnR>
                    <a:lnT w="9525"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algn="ctr" fontAlgn="b"/>
                      <a:endParaRPr lang="en-GB" sz="1100" b="0" i="0" u="none" strike="noStrike">
                        <a:solidFill>
                          <a:srgbClr val="000000"/>
                        </a:solidFill>
                        <a:effectLst/>
                        <a:latin typeface="+mn-lt"/>
                      </a:endParaRPr>
                    </a:p>
                  </a:txBody>
                  <a:tcPr marL="6350" marR="6350" marT="6350" marB="0" anchor="ctr">
                    <a:lnL w="12700" cap="flat" cmpd="sng" algn="ctr">
                      <a:solidFill>
                        <a:schemeClr val="accent1">
                          <a:lumMod val="20000"/>
                          <a:lumOff val="80000"/>
                        </a:schemeClr>
                      </a:solidFill>
                      <a:prstDash val="solid"/>
                      <a:round/>
                      <a:headEnd type="none" w="med" len="med"/>
                      <a:tailEnd type="none" w="med" len="med"/>
                    </a:lnL>
                    <a:lnR w="12700" cap="flat" cmpd="sng" algn="ctr">
                      <a:solidFill>
                        <a:schemeClr val="accent1">
                          <a:lumMod val="20000"/>
                          <a:lumOff val="80000"/>
                        </a:schemeClr>
                      </a:solidFill>
                      <a:prstDash val="solid"/>
                      <a:round/>
                      <a:headEnd type="none" w="med" len="med"/>
                      <a:tailEnd type="none" w="med" len="med"/>
                    </a:lnR>
                    <a:lnT w="9525" cap="flat" cmpd="sng" algn="ctr">
                      <a:solidFill>
                        <a:schemeClr val="bg1">
                          <a:lumMod val="75000"/>
                        </a:schemeClr>
                      </a:solidFill>
                      <a:prstDash val="solid"/>
                      <a:round/>
                      <a:headEnd type="none" w="med" len="med"/>
                      <a:tailEnd type="none" w="med" len="med"/>
                    </a:lnT>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72923422"/>
                  </a:ext>
                </a:extLst>
              </a:tr>
              <a:tr h="422656">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marL="0" marR="0" lvl="0" indent="0" algn="ctr" defTabSz="914400" rtl="0" eaLnBrk="1" fontAlgn="b" latinLnBrk="0" hangingPunct="1">
                        <a:lnSpc>
                          <a:spcPct val="100000"/>
                        </a:lnSpc>
                        <a:spcBef>
                          <a:spcPts val="0"/>
                        </a:spcBef>
                        <a:spcAft>
                          <a:spcPts val="0"/>
                        </a:spcAft>
                        <a:buClrTx/>
                        <a:buSzTx/>
                        <a:buFontTx/>
                        <a:buNone/>
                        <a:tabLst/>
                        <a:defRPr/>
                      </a:pPr>
                      <a:r>
                        <a:rPr kumimoji="0" lang="es-ES_tradnl" sz="1200" b="1" i="0" u="none" strike="noStrike" kern="1200" cap="none" spc="0" normalizeH="0" baseline="0" noProof="0">
                          <a:ln>
                            <a:noFill/>
                          </a:ln>
                          <a:solidFill>
                            <a:schemeClr val="tx1"/>
                          </a:solidFill>
                          <a:effectLst/>
                          <a:uLnTx/>
                          <a:uFillTx/>
                          <a:latin typeface="Albert Sans" pitchFamily="2" charset="77"/>
                          <a:ea typeface="Verdana" panose="020B0604030504040204" pitchFamily="34" charset="0"/>
                          <a:cs typeface="Verdana" panose="020B0604030504040204" pitchFamily="34" charset="0"/>
                        </a:rPr>
                        <a:t>Client 6</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dirty="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algn="ctr" fontAlgn="b"/>
                      <a:endParaRPr lang="en-GB" sz="1100" b="0" i="0" u="none" strike="noStrike">
                        <a:solidFill>
                          <a:srgbClr val="000000"/>
                        </a:solidFill>
                        <a:effectLst/>
                        <a:latin typeface="+mn-lt"/>
                      </a:endParaRPr>
                    </a:p>
                  </a:txBody>
                  <a:tcPr marL="6350" marR="6350" marT="6350" marB="0" anchor="ctr">
                    <a:lnL w="12700" cap="flat" cmpd="sng" algn="ctr">
                      <a:solidFill>
                        <a:schemeClr val="accent1">
                          <a:lumMod val="20000"/>
                          <a:lumOff val="80000"/>
                        </a:schemeClr>
                      </a:solidFill>
                      <a:prstDash val="solid"/>
                      <a:round/>
                      <a:headEnd type="none" w="med" len="med"/>
                      <a:tailEnd type="none" w="med" len="med"/>
                    </a:lnL>
                    <a:lnR w="12700" cap="flat" cmpd="sng" algn="ctr">
                      <a:solidFill>
                        <a:schemeClr val="accent1">
                          <a:lumMod val="20000"/>
                          <a:lumOff val="80000"/>
                        </a:schemeClr>
                      </a:solidFill>
                      <a:prstDash val="solid"/>
                      <a:round/>
                      <a:headEnd type="none" w="med" len="med"/>
                      <a:tailEnd type="none" w="med" len="med"/>
                    </a:lnR>
                    <a:lnT w="9525"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dirty="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dirty="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algn="ctr" fontAlgn="b"/>
                      <a:endParaRPr lang="en-GB" sz="1100" b="0" i="0" u="none" strike="noStrike">
                        <a:solidFill>
                          <a:schemeClr val="tx1">
                            <a:lumMod val="85000"/>
                            <a:lumOff val="15000"/>
                          </a:schemeClr>
                        </a:solidFill>
                        <a:effectLst/>
                        <a:latin typeface="+mn-lt"/>
                      </a:endParaRPr>
                    </a:p>
                  </a:txBody>
                  <a:tcPr marL="6350" marR="6350" marT="6350" marB="0" anchor="ctr">
                    <a:lnL w="12700" cap="flat" cmpd="sng" algn="ctr">
                      <a:solidFill>
                        <a:schemeClr val="accent1">
                          <a:lumMod val="20000"/>
                          <a:lumOff val="80000"/>
                        </a:schemeClr>
                      </a:solidFill>
                      <a:prstDash val="solid"/>
                      <a:round/>
                      <a:headEnd type="none" w="med" len="med"/>
                      <a:tailEnd type="none" w="med" len="med"/>
                    </a:lnL>
                    <a:lnR w="12700" cap="flat" cmpd="sng" algn="ctr">
                      <a:solidFill>
                        <a:schemeClr val="accent1">
                          <a:lumMod val="20000"/>
                          <a:lumOff val="80000"/>
                        </a:schemeClr>
                      </a:solidFill>
                      <a:prstDash val="solid"/>
                      <a:round/>
                      <a:headEnd type="none" w="med" len="med"/>
                      <a:tailEnd type="none" w="med" len="med"/>
                    </a:lnR>
                    <a:lnT w="9525"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1799001"/>
                  </a:ext>
                </a:extLst>
              </a:tr>
              <a:tr h="422656">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marL="0" marR="0" lvl="0" indent="0" algn="ctr" defTabSz="914400" rtl="0" eaLnBrk="1" fontAlgn="b" latinLnBrk="0" hangingPunct="1">
                        <a:lnSpc>
                          <a:spcPct val="100000"/>
                        </a:lnSpc>
                        <a:spcBef>
                          <a:spcPts val="0"/>
                        </a:spcBef>
                        <a:spcAft>
                          <a:spcPts val="0"/>
                        </a:spcAft>
                        <a:buClrTx/>
                        <a:buSzTx/>
                        <a:buFontTx/>
                        <a:buNone/>
                        <a:tabLst/>
                        <a:defRPr/>
                      </a:pPr>
                      <a:r>
                        <a:rPr kumimoji="0" lang="es-ES_tradnl" sz="1200" b="1" i="0" u="none" strike="noStrike" kern="1200" cap="none" spc="0" normalizeH="0" baseline="0" noProof="0">
                          <a:ln>
                            <a:noFill/>
                          </a:ln>
                          <a:solidFill>
                            <a:schemeClr val="tx1"/>
                          </a:solidFill>
                          <a:effectLst/>
                          <a:uLnTx/>
                          <a:uFillTx/>
                          <a:latin typeface="Albert Sans" pitchFamily="2" charset="77"/>
                          <a:ea typeface="Verdana" panose="020B0604030504040204" pitchFamily="34" charset="0"/>
                          <a:cs typeface="Verdana" panose="020B0604030504040204" pitchFamily="34" charset="0"/>
                        </a:rPr>
                        <a:t>Client 7</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marL="0" marR="0" lvl="0" indent="0" algn="ctr" defTabSz="914400" rtl="0" eaLnBrk="1" fontAlgn="b" latinLnBrk="0" hangingPunct="1">
                        <a:lnSpc>
                          <a:spcPct val="100000"/>
                        </a:lnSpc>
                        <a:spcBef>
                          <a:spcPts val="0"/>
                        </a:spcBef>
                        <a:spcAft>
                          <a:spcPts val="0"/>
                        </a:spcAft>
                        <a:buClrTx/>
                        <a:buSzTx/>
                        <a:buFontTx/>
                        <a:buNone/>
                        <a:tabLst/>
                        <a:defRPr/>
                      </a:pPr>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 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algn="ctr" fontAlgn="b"/>
                      <a:endParaRPr lang="en-GB" sz="1100" b="0" i="0" u="none" strike="noStrike">
                        <a:solidFill>
                          <a:srgbClr val="000000"/>
                        </a:solidFill>
                        <a:effectLst/>
                        <a:latin typeface="+mn-lt"/>
                      </a:endParaRPr>
                    </a:p>
                  </a:txBody>
                  <a:tcPr marL="6350" marR="6350" marT="6350" marB="0" anchor="ctr">
                    <a:lnL w="12700" cap="flat" cmpd="sng" algn="ctr">
                      <a:solidFill>
                        <a:schemeClr val="accent1">
                          <a:lumMod val="20000"/>
                          <a:lumOff val="80000"/>
                        </a:schemeClr>
                      </a:solidFill>
                      <a:prstDash val="solid"/>
                      <a:round/>
                      <a:headEnd type="none" w="med" len="med"/>
                      <a:tailEnd type="none" w="med" len="med"/>
                    </a:lnL>
                    <a:lnR w="12700" cap="flat" cmpd="sng" algn="ctr">
                      <a:solidFill>
                        <a:schemeClr val="accent1">
                          <a:lumMod val="20000"/>
                          <a:lumOff val="80000"/>
                        </a:schemeClr>
                      </a:solidFill>
                      <a:prstDash val="solid"/>
                      <a:round/>
                      <a:headEnd type="none" w="med" len="med"/>
                      <a:tailEnd type="none" w="med" len="med"/>
                    </a:lnR>
                    <a:lnT w="9525"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algn="ctr" fontAlgn="b"/>
                      <a:endParaRPr lang="en-GB" sz="1100" b="0" i="0" u="none" strike="noStrike">
                        <a:solidFill>
                          <a:srgbClr val="000000"/>
                        </a:solidFill>
                        <a:effectLst/>
                        <a:latin typeface="+mn-lt"/>
                      </a:endParaRPr>
                    </a:p>
                  </a:txBody>
                  <a:tcPr marL="6350" marR="6350" marT="6350" marB="0" anchor="ctr">
                    <a:lnL w="12700" cap="flat" cmpd="sng" algn="ctr">
                      <a:solidFill>
                        <a:schemeClr val="accent1">
                          <a:lumMod val="20000"/>
                          <a:lumOff val="80000"/>
                        </a:schemeClr>
                      </a:solidFill>
                      <a:prstDash val="solid"/>
                      <a:round/>
                      <a:headEnd type="none" w="med" len="med"/>
                      <a:tailEnd type="none" w="med" len="med"/>
                    </a:lnL>
                    <a:lnR w="12700" cap="flat" cmpd="sng" algn="ctr">
                      <a:solidFill>
                        <a:schemeClr val="accent1">
                          <a:lumMod val="20000"/>
                          <a:lumOff val="80000"/>
                        </a:schemeClr>
                      </a:solidFill>
                      <a:prstDash val="solid"/>
                      <a:round/>
                      <a:headEnd type="none" w="med" len="med"/>
                      <a:tailEnd type="none" w="med" len="med"/>
                    </a:lnR>
                    <a:lnT w="9525" cap="flat" cmpd="sng" algn="ctr">
                      <a:solidFill>
                        <a:schemeClr val="bg1">
                          <a:lumMod val="75000"/>
                        </a:schemeClr>
                      </a:solidFill>
                      <a:prstDash val="solid"/>
                      <a:round/>
                      <a:headEnd type="none" w="med" len="med"/>
                      <a:tailEnd type="none" w="med" len="med"/>
                    </a:lnT>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92171075"/>
                  </a:ext>
                </a:extLst>
              </a:tr>
              <a:tr h="422656">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lvl="0" algn="ctr" fontAlgn="b"/>
                      <a:r>
                        <a:rPr lang="es-ES_tradnl" sz="1200" b="1" u="none" strike="noStrike" noProof="0">
                          <a:solidFill>
                            <a:schemeClr val="tx1"/>
                          </a:solidFill>
                          <a:effectLst/>
                          <a:latin typeface="Albert Sans" pitchFamily="2" charset="77"/>
                          <a:ea typeface="Verdana" panose="020B0604030504040204" pitchFamily="34" charset="0"/>
                          <a:cs typeface="Verdana" panose="020B0604030504040204" pitchFamily="34" charset="0"/>
                        </a:rPr>
                        <a:t>Client 1</a:t>
                      </a:r>
                      <a:endParaRPr lang="es-ES_tradnl" sz="1200" b="1"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xxx</a:t>
                      </a:r>
                      <a:endParaRPr lang="es-ES_tradnl" sz="1200" b="1"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marL="0" marR="0" lvl="0" indent="0" algn="ctr" defTabSz="914400" rtl="0" eaLnBrk="1" fontAlgn="b" latinLnBrk="0" hangingPunct="1">
                        <a:lnSpc>
                          <a:spcPct val="100000"/>
                        </a:lnSpc>
                        <a:spcBef>
                          <a:spcPts val="0"/>
                        </a:spcBef>
                        <a:spcAft>
                          <a:spcPts val="0"/>
                        </a:spcAft>
                        <a:buClrTx/>
                        <a:buSzTx/>
                        <a:buFontTx/>
                        <a:buNone/>
                        <a:tabLst/>
                        <a:defRPr/>
                      </a:pPr>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xx%</a:t>
                      </a:r>
                      <a:endPar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1"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algn="ctr" fontAlgn="b"/>
                      <a:endParaRPr lang="en-GB" sz="1100" b="0" i="0" u="none" strike="noStrike">
                        <a:solidFill>
                          <a:srgbClr val="000000"/>
                        </a:solidFill>
                        <a:effectLst/>
                        <a:latin typeface="+mn-lt"/>
                      </a:endParaRPr>
                    </a:p>
                  </a:txBody>
                  <a:tcPr marL="6350" marR="6350" marT="6350" marB="0" anchor="ctr">
                    <a:lnL w="12700" cap="flat" cmpd="sng" algn="ctr">
                      <a:solidFill>
                        <a:schemeClr val="accent1">
                          <a:lumMod val="20000"/>
                          <a:lumOff val="80000"/>
                        </a:schemeClr>
                      </a:solidFill>
                      <a:prstDash val="solid"/>
                      <a:round/>
                      <a:headEnd type="none" w="med" len="med"/>
                      <a:tailEnd type="none" w="med" len="med"/>
                    </a:lnL>
                    <a:lnR w="12700" cap="flat" cmpd="sng" algn="ctr">
                      <a:solidFill>
                        <a:schemeClr val="accent1">
                          <a:lumMod val="20000"/>
                          <a:lumOff val="80000"/>
                        </a:schemeClr>
                      </a:solidFill>
                      <a:prstDash val="solid"/>
                      <a:round/>
                      <a:headEnd type="none" w="med" len="med"/>
                      <a:tailEnd type="none" w="med" len="med"/>
                    </a:lnR>
                    <a:lnT w="9525" cap="flat" cmpd="sng" algn="ctr">
                      <a:solidFill>
                        <a:schemeClr val="bg1">
                          <a:lumMod val="75000"/>
                        </a:schemeClr>
                      </a:solidFill>
                      <a:prstDash val="solid"/>
                      <a:round/>
                      <a:headEnd type="none" w="med" len="med"/>
                      <a:tailEnd type="none" w="med" len="med"/>
                    </a:lnT>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xx%</a:t>
                      </a:r>
                      <a:endParaRPr lang="es-ES_tradnl" sz="1200" b="1"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u="none" strike="noStrike" noProof="0" err="1">
                          <a:solidFill>
                            <a:schemeClr val="tx1"/>
                          </a:solidFill>
                          <a:effectLst/>
                          <a:latin typeface="Albert Sans" pitchFamily="2" charset="77"/>
                          <a:ea typeface="Verdana" panose="020B0604030504040204" pitchFamily="34" charset="0"/>
                          <a:cs typeface="Verdana" panose="020B0604030504040204" pitchFamily="34" charset="0"/>
                        </a:rPr>
                        <a:t>xx</a:t>
                      </a:r>
                      <a:r>
                        <a:rPr lang="es-ES_tradnl" sz="120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a:t>
                      </a:r>
                      <a:endParaRPr lang="es-ES_tradnl" sz="1200" b="1" i="0" u="none" strike="noStrike" noProof="0">
                        <a:solidFill>
                          <a:schemeClr val="tx1"/>
                        </a:solidFill>
                        <a:effectLst/>
                        <a:latin typeface="Albert Sans" pitchFamily="2" charset="77"/>
                        <a:ea typeface="Verdana" panose="020B0604030504040204" pitchFamily="34" charset="0"/>
                        <a:cs typeface="Verdana" panose="020B0604030504040204" pitchFamily="34" charset="0"/>
                      </a:endParaRP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algn="ctr" fontAlgn="b"/>
                      <a:endParaRPr lang="en-GB" sz="1100" b="0" i="0" u="none" strike="noStrike">
                        <a:solidFill>
                          <a:srgbClr val="000000"/>
                        </a:solidFill>
                        <a:effectLst/>
                        <a:latin typeface="+mn-lt"/>
                      </a:endParaRPr>
                    </a:p>
                  </a:txBody>
                  <a:tcPr marL="6350" marR="6350" marT="6350" marB="0" anchor="ctr">
                    <a:lnL w="12700" cap="flat" cmpd="sng" algn="ctr">
                      <a:solidFill>
                        <a:schemeClr val="accent1">
                          <a:lumMod val="20000"/>
                          <a:lumOff val="80000"/>
                        </a:schemeClr>
                      </a:solidFill>
                      <a:prstDash val="solid"/>
                      <a:round/>
                      <a:headEnd type="none" w="med" len="med"/>
                      <a:tailEnd type="none" w="med" len="med"/>
                    </a:lnL>
                    <a:lnR w="12700" cap="flat" cmpd="sng" algn="ctr">
                      <a:solidFill>
                        <a:schemeClr val="accent1">
                          <a:lumMod val="20000"/>
                          <a:lumOff val="80000"/>
                        </a:schemeClr>
                      </a:solidFill>
                      <a:prstDash val="solid"/>
                      <a:round/>
                      <a:headEnd type="none" w="med" len="med"/>
                      <a:tailEnd type="none" w="med" len="med"/>
                    </a:lnR>
                    <a:lnT w="9525" cap="flat" cmpd="sng" algn="ctr">
                      <a:solidFill>
                        <a:schemeClr val="bg1">
                          <a:lumMod val="75000"/>
                        </a:schemeClr>
                      </a:solidFill>
                      <a:prstDash val="solid"/>
                      <a:round/>
                      <a:headEnd type="none" w="med" len="med"/>
                      <a:tailEnd type="none" w="med" len="med"/>
                    </a:lnT>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Graphik Light"/>
                        </a:defRPr>
                      </a:lvl1pPr>
                      <a:lvl2pPr marL="457200" algn="l" defTabSz="914400" rtl="0" eaLnBrk="1" latinLnBrk="0" hangingPunct="1">
                        <a:defRPr sz="1800" kern="1200">
                          <a:solidFill>
                            <a:schemeClr val="dk1"/>
                          </a:solidFill>
                          <a:latin typeface="Graphik Light"/>
                        </a:defRPr>
                      </a:lvl2pPr>
                      <a:lvl3pPr marL="914400" algn="l" defTabSz="914400" rtl="0" eaLnBrk="1" latinLnBrk="0" hangingPunct="1">
                        <a:defRPr sz="1800" kern="1200">
                          <a:solidFill>
                            <a:schemeClr val="dk1"/>
                          </a:solidFill>
                          <a:latin typeface="Graphik Light"/>
                        </a:defRPr>
                      </a:lvl3pPr>
                      <a:lvl4pPr marL="1371600" algn="l" defTabSz="914400" rtl="0" eaLnBrk="1" latinLnBrk="0" hangingPunct="1">
                        <a:defRPr sz="1800" kern="1200">
                          <a:solidFill>
                            <a:schemeClr val="dk1"/>
                          </a:solidFill>
                          <a:latin typeface="Graphik Light"/>
                        </a:defRPr>
                      </a:lvl4pPr>
                      <a:lvl5pPr marL="1828800" algn="l" defTabSz="914400" rtl="0" eaLnBrk="1" latinLnBrk="0" hangingPunct="1">
                        <a:defRPr sz="1800" kern="1200">
                          <a:solidFill>
                            <a:schemeClr val="dk1"/>
                          </a:solidFill>
                          <a:latin typeface="Graphik Light"/>
                        </a:defRPr>
                      </a:lvl5pPr>
                      <a:lvl6pPr marL="2286000" algn="l" defTabSz="914400" rtl="0" eaLnBrk="1" latinLnBrk="0" hangingPunct="1">
                        <a:defRPr sz="1800" kern="1200">
                          <a:solidFill>
                            <a:schemeClr val="dk1"/>
                          </a:solidFill>
                          <a:latin typeface="Graphik Light"/>
                        </a:defRPr>
                      </a:lvl6pPr>
                      <a:lvl7pPr marL="2743200" algn="l" defTabSz="914400" rtl="0" eaLnBrk="1" latinLnBrk="0" hangingPunct="1">
                        <a:defRPr sz="1800" kern="1200">
                          <a:solidFill>
                            <a:schemeClr val="dk1"/>
                          </a:solidFill>
                          <a:latin typeface="Graphik Light"/>
                        </a:defRPr>
                      </a:lvl7pPr>
                      <a:lvl8pPr marL="3200400" algn="l" defTabSz="914400" rtl="0" eaLnBrk="1" latinLnBrk="0" hangingPunct="1">
                        <a:defRPr sz="1800" kern="1200">
                          <a:solidFill>
                            <a:schemeClr val="dk1"/>
                          </a:solidFill>
                          <a:latin typeface="Graphik Light"/>
                        </a:defRPr>
                      </a:lvl8pPr>
                      <a:lvl9pPr marL="3657600" algn="l" defTabSz="914400" rtl="0" eaLnBrk="1" latinLnBrk="0" hangingPunct="1">
                        <a:defRPr sz="1800" kern="1200">
                          <a:solidFill>
                            <a:schemeClr val="dk1"/>
                          </a:solidFill>
                          <a:latin typeface="Graphik Light"/>
                        </a:defRPr>
                      </a:lvl9pPr>
                    </a:lstStyle>
                    <a:p>
                      <a:pPr algn="ctr" fontAlgn="b"/>
                      <a:r>
                        <a:rPr lang="es-ES_tradnl" sz="1200" b="0" i="0" u="none" strike="noStrike" noProof="0" dirty="0">
                          <a:solidFill>
                            <a:schemeClr val="tx1"/>
                          </a:solidFill>
                          <a:effectLst/>
                          <a:latin typeface="Albert Sans" pitchFamily="2" charset="77"/>
                          <a:ea typeface="Verdana" panose="020B0604030504040204" pitchFamily="34" charset="0"/>
                          <a:cs typeface="Verdana" panose="020B0604030504040204" pitchFamily="34" charset="0"/>
                        </a:rPr>
                        <a:t>x</a:t>
                      </a:r>
                    </a:p>
                  </a:txBody>
                  <a:tcPr marL="6350" marR="6350" marT="6350" marB="0" anchor="ctr">
                    <a:lnL w="6350" cap="flat" cmpd="sng" algn="ctr">
                      <a:solidFill>
                        <a:srgbClr val="FFFFFF">
                          <a:lumMod val="85000"/>
                        </a:srgbClr>
                      </a:solidFill>
                      <a:prstDash val="solid"/>
                      <a:round/>
                      <a:headEnd type="none" w="med" len="med"/>
                      <a:tailEnd type="none" w="med" len="med"/>
                    </a:lnL>
                    <a:lnR w="6350" cap="flat" cmpd="sng" algn="ctr">
                      <a:solidFill>
                        <a:srgbClr val="FFFFFF">
                          <a:lumMod val="85000"/>
                        </a:srgbClr>
                      </a:solidFill>
                      <a:prstDash val="solid"/>
                      <a:round/>
                      <a:headEnd type="none" w="med" len="med"/>
                      <a:tailEnd type="none" w="med" len="med"/>
                    </a:lnR>
                    <a:lnT w="6350" cap="flat" cmpd="sng" algn="ctr">
                      <a:solidFill>
                        <a:srgbClr val="FFFFFF">
                          <a:lumMod val="85000"/>
                        </a:srgbClr>
                      </a:solidFill>
                      <a:prstDash val="solid"/>
                      <a:round/>
                      <a:headEnd type="none" w="med" len="med"/>
                      <a:tailEnd type="none" w="med" len="med"/>
                    </a:lnT>
                    <a:lnB w="6350" cap="flat" cmpd="sng" algn="ctr">
                      <a:solidFill>
                        <a:srgbClr val="FFFFFF">
                          <a:lumMod val="8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69349121"/>
                  </a:ext>
                </a:extLst>
              </a:tr>
            </a:tbl>
          </a:graphicData>
        </a:graphic>
      </p:graphicFrame>
      <p:sp>
        <p:nvSpPr>
          <p:cNvPr id="5" name="Text Placeholder 20">
            <a:extLst>
              <a:ext uri="{FF2B5EF4-FFF2-40B4-BE49-F238E27FC236}">
                <a16:creationId xmlns:a16="http://schemas.microsoft.com/office/drawing/2014/main" id="{987F36DF-BC42-81F1-0127-7773180679BE}"/>
              </a:ext>
            </a:extLst>
          </p:cNvPr>
          <p:cNvSpPr>
            <a:spLocks noGrp="1"/>
          </p:cNvSpPr>
          <p:nvPr>
            <p:ph type="body" sz="quarter" idx="10" hasCustomPrompt="1"/>
          </p:nvPr>
        </p:nvSpPr>
        <p:spPr>
          <a:xfrm>
            <a:off x="460374" y="379413"/>
            <a:ext cx="6646103"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6" name="Text Placeholder 39">
            <a:extLst>
              <a:ext uri="{FF2B5EF4-FFF2-40B4-BE49-F238E27FC236}">
                <a16:creationId xmlns:a16="http://schemas.microsoft.com/office/drawing/2014/main" id="{89E406E4-FE50-ADBA-0EEE-191CFBD4702A}"/>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Tree>
    <p:extLst>
      <p:ext uri="{BB962C8B-B14F-4D97-AF65-F5344CB8AC3E}">
        <p14:creationId xmlns:p14="http://schemas.microsoft.com/office/powerpoint/2010/main" val="25833577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Data 8">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2B12F2B9-D6DD-7D76-F90F-0241D7AD5537}"/>
              </a:ext>
            </a:extLst>
          </p:cNvPr>
          <p:cNvGraphicFramePr>
            <a:graphicFrameLocks noGrp="1"/>
          </p:cNvGraphicFramePr>
          <p:nvPr userDrawn="1">
            <p:extLst>
              <p:ext uri="{D42A27DB-BD31-4B8C-83A1-F6EECF244321}">
                <p14:modId xmlns:p14="http://schemas.microsoft.com/office/powerpoint/2010/main" val="3743665554"/>
              </p:ext>
            </p:extLst>
          </p:nvPr>
        </p:nvGraphicFramePr>
        <p:xfrm>
          <a:off x="859971" y="2401888"/>
          <a:ext cx="10515600" cy="3200400"/>
        </p:xfrm>
        <a:graphic>
          <a:graphicData uri="http://schemas.openxmlformats.org/drawingml/2006/table">
            <a:tbl>
              <a:tblPr/>
              <a:tblGrid>
                <a:gridCol w="2628900">
                  <a:extLst>
                    <a:ext uri="{9D8B030D-6E8A-4147-A177-3AD203B41FA5}">
                      <a16:colId xmlns:a16="http://schemas.microsoft.com/office/drawing/2014/main" val="1574328609"/>
                    </a:ext>
                  </a:extLst>
                </a:gridCol>
                <a:gridCol w="2628900">
                  <a:extLst>
                    <a:ext uri="{9D8B030D-6E8A-4147-A177-3AD203B41FA5}">
                      <a16:colId xmlns:a16="http://schemas.microsoft.com/office/drawing/2014/main" val="2446280183"/>
                    </a:ext>
                  </a:extLst>
                </a:gridCol>
                <a:gridCol w="2628900">
                  <a:extLst>
                    <a:ext uri="{9D8B030D-6E8A-4147-A177-3AD203B41FA5}">
                      <a16:colId xmlns:a16="http://schemas.microsoft.com/office/drawing/2014/main" val="3897855625"/>
                    </a:ext>
                  </a:extLst>
                </a:gridCol>
                <a:gridCol w="2628900">
                  <a:extLst>
                    <a:ext uri="{9D8B030D-6E8A-4147-A177-3AD203B41FA5}">
                      <a16:colId xmlns:a16="http://schemas.microsoft.com/office/drawing/2014/main" val="4068370739"/>
                    </a:ext>
                  </a:extLst>
                </a:gridCol>
              </a:tblGrid>
              <a:tr h="533400">
                <a:tc>
                  <a:txBody>
                    <a:bodyPr/>
                    <a:lstStyle/>
                    <a:p>
                      <a:pPr algn="ctr" fontAlgn="base">
                        <a:lnSpc>
                          <a:spcPts val="1650"/>
                        </a:lnSpc>
                        <a:buNone/>
                      </a:pPr>
                      <a:r>
                        <a:rPr lang="en-US" sz="1400" b="1" i="0" dirty="0">
                          <a:solidFill>
                            <a:srgbClr val="000000"/>
                          </a:solidFill>
                          <a:effectLst/>
                          <a:latin typeface="Albert Sans" pitchFamily="2" charset="77"/>
                          <a:ea typeface="Verdana" panose="020B0604030504040204" pitchFamily="34" charset="0"/>
                          <a:cs typeface="Verdana" panose="020B0604030504040204" pitchFamily="34" charset="0"/>
                        </a:rPr>
                        <a:t>Metric​</a:t>
                      </a:r>
                      <a:endParaRPr lang="en-US" b="1"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1" i="0">
                          <a:solidFill>
                            <a:srgbClr val="000000"/>
                          </a:solidFill>
                          <a:effectLst/>
                          <a:latin typeface="Albert Sans" pitchFamily="2" charset="77"/>
                          <a:ea typeface="Verdana" panose="020B0604030504040204" pitchFamily="34" charset="0"/>
                          <a:cs typeface="Verdana" panose="020B0604030504040204" pitchFamily="34" charset="0"/>
                        </a:rPr>
                        <a:t>Current value​</a:t>
                      </a:r>
                      <a:endParaRPr lang="en-US" b="1"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1" i="0">
                          <a:solidFill>
                            <a:srgbClr val="000000"/>
                          </a:solidFill>
                          <a:effectLst/>
                          <a:latin typeface="Albert Sans" pitchFamily="2" charset="77"/>
                          <a:ea typeface="Verdana" panose="020B0604030504040204" pitchFamily="34" charset="0"/>
                          <a:cs typeface="Verdana" panose="020B0604030504040204" pitchFamily="34" charset="0"/>
                        </a:rPr>
                        <a:t>Previous quarter​</a:t>
                      </a:r>
                      <a:endParaRPr lang="en-US" b="1"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1" i="0">
                          <a:solidFill>
                            <a:srgbClr val="000000"/>
                          </a:solidFill>
                          <a:effectLst/>
                          <a:latin typeface="Albert Sans" pitchFamily="2" charset="77"/>
                          <a:ea typeface="Verdana" panose="020B0604030504040204" pitchFamily="34" charset="0"/>
                          <a:cs typeface="Verdana" panose="020B0604030504040204" pitchFamily="34" charset="0"/>
                        </a:rPr>
                        <a:t>Change (%)​</a:t>
                      </a:r>
                      <a:endParaRPr lang="en-US" b="1"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extLst>
                  <a:ext uri="{0D108BD9-81ED-4DB2-BD59-A6C34878D82A}">
                    <a16:rowId xmlns:a16="http://schemas.microsoft.com/office/drawing/2014/main" val="2897332599"/>
                  </a:ext>
                </a:extLst>
              </a:tr>
              <a:tr h="533400">
                <a:tc>
                  <a:txBody>
                    <a:bodyPr/>
                    <a:lstStyle/>
                    <a:p>
                      <a:pPr algn="ctr" fontAlgn="base">
                        <a:lnSpc>
                          <a:spcPts val="1650"/>
                        </a:lnSpc>
                        <a:buNone/>
                      </a:pPr>
                      <a:r>
                        <a:rPr lang="en-US" sz="1400" b="0" i="0" dirty="0">
                          <a:solidFill>
                            <a:srgbClr val="000000"/>
                          </a:solidFill>
                          <a:effectLst/>
                          <a:latin typeface="Albert Sans" pitchFamily="2" charset="77"/>
                          <a:ea typeface="Verdana" panose="020B0604030504040204" pitchFamily="34" charset="0"/>
                          <a:cs typeface="Verdana" panose="020B0604030504040204" pitchFamily="34" charset="0"/>
                        </a:rPr>
                        <a:t>Revenue​</a:t>
                      </a:r>
                      <a:endParaRPr lang="en-US" b="0"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dirty="0">
                          <a:solidFill>
                            <a:srgbClr val="000000"/>
                          </a:solidFill>
                          <a:effectLst/>
                          <a:latin typeface="Albert Sans" pitchFamily="2" charset="77"/>
                          <a:ea typeface="Verdana" panose="020B0604030504040204" pitchFamily="34" charset="0"/>
                          <a:cs typeface="Verdana" panose="020B0604030504040204" pitchFamily="34" charset="0"/>
                        </a:rPr>
                        <a:t>$2,500,000​</a:t>
                      </a:r>
                      <a:endParaRPr lang="en-US" b="0"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a:solidFill>
                            <a:srgbClr val="000000"/>
                          </a:solidFill>
                          <a:effectLst/>
                          <a:latin typeface="Albert Sans" pitchFamily="2" charset="77"/>
                          <a:ea typeface="Verdana" panose="020B0604030504040204" pitchFamily="34" charset="0"/>
                          <a:cs typeface="Verdana" panose="020B0604030504040204" pitchFamily="34" charset="0"/>
                        </a:rPr>
                        <a:t>$2,200,000​</a:t>
                      </a:r>
                      <a:endParaRPr lang="en-US" b="0"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a:solidFill>
                            <a:srgbClr val="000000"/>
                          </a:solidFill>
                          <a:effectLst/>
                          <a:latin typeface="Albert Sans" pitchFamily="2" charset="77"/>
                          <a:ea typeface="Verdana" panose="020B0604030504040204" pitchFamily="34" charset="0"/>
                          <a:cs typeface="Verdana" panose="020B0604030504040204" pitchFamily="34" charset="0"/>
                        </a:rPr>
                        <a:t>+14%​</a:t>
                      </a:r>
                      <a:endParaRPr lang="en-US" b="0"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extLst>
                  <a:ext uri="{0D108BD9-81ED-4DB2-BD59-A6C34878D82A}">
                    <a16:rowId xmlns:a16="http://schemas.microsoft.com/office/drawing/2014/main" val="1969181307"/>
                  </a:ext>
                </a:extLst>
              </a:tr>
              <a:tr h="533400">
                <a:tc>
                  <a:txBody>
                    <a:bodyPr/>
                    <a:lstStyle/>
                    <a:p>
                      <a:pPr algn="ctr" fontAlgn="base">
                        <a:lnSpc>
                          <a:spcPts val="1650"/>
                        </a:lnSpc>
                        <a:buNone/>
                      </a:pPr>
                      <a:r>
                        <a:rPr lang="en-US" sz="1400" b="0" i="0">
                          <a:solidFill>
                            <a:srgbClr val="000000"/>
                          </a:solidFill>
                          <a:effectLst/>
                          <a:latin typeface="Albert Sans" pitchFamily="2" charset="77"/>
                          <a:ea typeface="Verdana" panose="020B0604030504040204" pitchFamily="34" charset="0"/>
                          <a:cs typeface="Verdana" panose="020B0604030504040204" pitchFamily="34" charset="0"/>
                        </a:rPr>
                        <a:t>Operating expenses​</a:t>
                      </a:r>
                      <a:endParaRPr lang="en-US" b="0"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dirty="0">
                          <a:solidFill>
                            <a:srgbClr val="000000"/>
                          </a:solidFill>
                          <a:effectLst/>
                          <a:latin typeface="Albert Sans" pitchFamily="2" charset="77"/>
                          <a:ea typeface="Verdana" panose="020B0604030504040204" pitchFamily="34" charset="0"/>
                          <a:cs typeface="Verdana" panose="020B0604030504040204" pitchFamily="34" charset="0"/>
                        </a:rPr>
                        <a:t>$1,200,000​</a:t>
                      </a:r>
                      <a:endParaRPr lang="en-US" b="0"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a:solidFill>
                            <a:srgbClr val="000000"/>
                          </a:solidFill>
                          <a:effectLst/>
                          <a:latin typeface="Albert Sans" pitchFamily="2" charset="77"/>
                          <a:ea typeface="Verdana" panose="020B0604030504040204" pitchFamily="34" charset="0"/>
                          <a:cs typeface="Verdana" panose="020B0604030504040204" pitchFamily="34" charset="0"/>
                        </a:rPr>
                        <a:t>$1,400,000​</a:t>
                      </a:r>
                      <a:endParaRPr lang="en-US" b="0"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a:solidFill>
                            <a:srgbClr val="000000"/>
                          </a:solidFill>
                          <a:effectLst/>
                          <a:latin typeface="Albert Sans" pitchFamily="2" charset="77"/>
                          <a:ea typeface="Verdana" panose="020B0604030504040204" pitchFamily="34" charset="0"/>
                          <a:cs typeface="Verdana" panose="020B0604030504040204" pitchFamily="34" charset="0"/>
                        </a:rPr>
                        <a:t>-14%​</a:t>
                      </a:r>
                      <a:endParaRPr lang="en-US" b="0"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extLst>
                  <a:ext uri="{0D108BD9-81ED-4DB2-BD59-A6C34878D82A}">
                    <a16:rowId xmlns:a16="http://schemas.microsoft.com/office/drawing/2014/main" val="3175485288"/>
                  </a:ext>
                </a:extLst>
              </a:tr>
              <a:tr h="533400">
                <a:tc>
                  <a:txBody>
                    <a:bodyPr/>
                    <a:lstStyle/>
                    <a:p>
                      <a:pPr algn="ctr" fontAlgn="base">
                        <a:lnSpc>
                          <a:spcPts val="1650"/>
                        </a:lnSpc>
                        <a:buNone/>
                      </a:pPr>
                      <a:r>
                        <a:rPr lang="en-US" sz="1400" b="0" i="0">
                          <a:solidFill>
                            <a:srgbClr val="000000"/>
                          </a:solidFill>
                          <a:effectLst/>
                          <a:latin typeface="Albert Sans" pitchFamily="2" charset="77"/>
                          <a:ea typeface="Verdana" panose="020B0604030504040204" pitchFamily="34" charset="0"/>
                          <a:cs typeface="Verdana" panose="020B0604030504040204" pitchFamily="34" charset="0"/>
                        </a:rPr>
                        <a:t>Net profit​</a:t>
                      </a:r>
                      <a:endParaRPr lang="en-US" b="0"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dirty="0">
                          <a:solidFill>
                            <a:srgbClr val="000000"/>
                          </a:solidFill>
                          <a:effectLst/>
                          <a:latin typeface="Albert Sans" pitchFamily="2" charset="77"/>
                          <a:ea typeface="Verdana" panose="020B0604030504040204" pitchFamily="34" charset="0"/>
                          <a:cs typeface="Verdana" panose="020B0604030504040204" pitchFamily="34" charset="0"/>
                        </a:rPr>
                        <a:t>$1,000,000​</a:t>
                      </a:r>
                      <a:endParaRPr lang="en-US" b="0"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dirty="0">
                          <a:solidFill>
                            <a:srgbClr val="000000"/>
                          </a:solidFill>
                          <a:effectLst/>
                          <a:latin typeface="Albert Sans" pitchFamily="2" charset="77"/>
                          <a:ea typeface="Verdana" panose="020B0604030504040204" pitchFamily="34" charset="0"/>
                          <a:cs typeface="Verdana" panose="020B0604030504040204" pitchFamily="34" charset="0"/>
                        </a:rPr>
                        <a:t>$800,000​</a:t>
                      </a:r>
                      <a:endParaRPr lang="en-US" b="0"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a:solidFill>
                            <a:srgbClr val="000000"/>
                          </a:solidFill>
                          <a:effectLst/>
                          <a:latin typeface="Albert Sans" pitchFamily="2" charset="77"/>
                          <a:ea typeface="Verdana" panose="020B0604030504040204" pitchFamily="34" charset="0"/>
                          <a:cs typeface="Verdana" panose="020B0604030504040204" pitchFamily="34" charset="0"/>
                        </a:rPr>
                        <a:t>+25%​</a:t>
                      </a:r>
                      <a:endParaRPr lang="en-US" b="0"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extLst>
                  <a:ext uri="{0D108BD9-81ED-4DB2-BD59-A6C34878D82A}">
                    <a16:rowId xmlns:a16="http://schemas.microsoft.com/office/drawing/2014/main" val="3672014439"/>
                  </a:ext>
                </a:extLst>
              </a:tr>
              <a:tr h="533400">
                <a:tc>
                  <a:txBody>
                    <a:bodyPr/>
                    <a:lstStyle/>
                    <a:p>
                      <a:pPr algn="ctr" fontAlgn="base">
                        <a:lnSpc>
                          <a:spcPts val="1650"/>
                        </a:lnSpc>
                        <a:buNone/>
                      </a:pPr>
                      <a:r>
                        <a:rPr lang="en-US" sz="1400" b="0" i="0">
                          <a:solidFill>
                            <a:srgbClr val="000000"/>
                          </a:solidFill>
                          <a:effectLst/>
                          <a:latin typeface="Albert Sans" pitchFamily="2" charset="77"/>
                          <a:ea typeface="Verdana" panose="020B0604030504040204" pitchFamily="34" charset="0"/>
                          <a:cs typeface="Verdana" panose="020B0604030504040204" pitchFamily="34" charset="0"/>
                        </a:rPr>
                        <a:t>Operating margin​</a:t>
                      </a:r>
                      <a:endParaRPr lang="en-US" b="0"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a:solidFill>
                            <a:srgbClr val="000000"/>
                          </a:solidFill>
                          <a:effectLst/>
                          <a:latin typeface="Albert Sans" pitchFamily="2" charset="77"/>
                          <a:ea typeface="Verdana" panose="020B0604030504040204" pitchFamily="34" charset="0"/>
                          <a:cs typeface="Verdana" panose="020B0604030504040204" pitchFamily="34" charset="0"/>
                        </a:rPr>
                        <a:t>40%​</a:t>
                      </a:r>
                      <a:endParaRPr lang="en-US" b="0"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dirty="0">
                          <a:solidFill>
                            <a:srgbClr val="000000"/>
                          </a:solidFill>
                          <a:effectLst/>
                          <a:latin typeface="Albert Sans" pitchFamily="2" charset="77"/>
                          <a:ea typeface="Verdana" panose="020B0604030504040204" pitchFamily="34" charset="0"/>
                          <a:cs typeface="Verdana" panose="020B0604030504040204" pitchFamily="34" charset="0"/>
                        </a:rPr>
                        <a:t>36%​</a:t>
                      </a:r>
                      <a:endParaRPr lang="en-US" b="0"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dirty="0">
                          <a:solidFill>
                            <a:srgbClr val="000000"/>
                          </a:solidFill>
                          <a:effectLst/>
                          <a:latin typeface="Albert Sans" pitchFamily="2" charset="77"/>
                          <a:ea typeface="Verdana" panose="020B0604030504040204" pitchFamily="34" charset="0"/>
                          <a:cs typeface="Verdana" panose="020B0604030504040204" pitchFamily="34" charset="0"/>
                        </a:rPr>
                        <a:t>+4%​</a:t>
                      </a:r>
                      <a:endParaRPr lang="en-US" b="0"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extLst>
                  <a:ext uri="{0D108BD9-81ED-4DB2-BD59-A6C34878D82A}">
                    <a16:rowId xmlns:a16="http://schemas.microsoft.com/office/drawing/2014/main" val="4089280248"/>
                  </a:ext>
                </a:extLst>
              </a:tr>
              <a:tr h="533400">
                <a:tc>
                  <a:txBody>
                    <a:bodyPr/>
                    <a:lstStyle/>
                    <a:p>
                      <a:pPr algn="ctr" fontAlgn="base">
                        <a:lnSpc>
                          <a:spcPts val="1650"/>
                        </a:lnSpc>
                        <a:buNone/>
                      </a:pPr>
                      <a:r>
                        <a:rPr lang="en-US" sz="1400" b="0" i="0">
                          <a:solidFill>
                            <a:srgbClr val="000000"/>
                          </a:solidFill>
                          <a:effectLst/>
                          <a:latin typeface="Albert Sans" pitchFamily="2" charset="77"/>
                          <a:ea typeface="Verdana" panose="020B0604030504040204" pitchFamily="34" charset="0"/>
                          <a:cs typeface="Verdana" panose="020B0604030504040204" pitchFamily="34" charset="0"/>
                        </a:rPr>
                        <a:t>Cash reserves​</a:t>
                      </a:r>
                      <a:endParaRPr lang="en-US" b="0"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a:solidFill>
                            <a:srgbClr val="000000"/>
                          </a:solidFill>
                          <a:effectLst/>
                          <a:latin typeface="Albert Sans" pitchFamily="2" charset="77"/>
                          <a:ea typeface="Verdana" panose="020B0604030504040204" pitchFamily="34" charset="0"/>
                          <a:cs typeface="Verdana" panose="020B0604030504040204" pitchFamily="34" charset="0"/>
                        </a:rPr>
                        <a:t>$5,000,000​</a:t>
                      </a:r>
                      <a:endParaRPr lang="en-US" b="0"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a:solidFill>
                            <a:srgbClr val="000000"/>
                          </a:solidFill>
                          <a:effectLst/>
                          <a:latin typeface="Albert Sans" pitchFamily="2" charset="77"/>
                          <a:ea typeface="Verdana" panose="020B0604030504040204" pitchFamily="34" charset="0"/>
                          <a:cs typeface="Verdana" panose="020B0604030504040204" pitchFamily="34" charset="0"/>
                        </a:rPr>
                        <a:t>$4,500,000​</a:t>
                      </a:r>
                      <a:endParaRPr lang="en-US" b="0" i="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400" b="0" i="0" dirty="0">
                          <a:solidFill>
                            <a:srgbClr val="000000"/>
                          </a:solidFill>
                          <a:effectLst/>
                          <a:latin typeface="Albert Sans" pitchFamily="2" charset="77"/>
                          <a:ea typeface="Verdana" panose="020B0604030504040204" pitchFamily="34" charset="0"/>
                          <a:cs typeface="Verdana" panose="020B0604030504040204" pitchFamily="34" charset="0"/>
                        </a:rPr>
                        <a:t>+11%​</a:t>
                      </a:r>
                      <a:endParaRPr lang="en-US" b="0"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extLst>
                  <a:ext uri="{0D108BD9-81ED-4DB2-BD59-A6C34878D82A}">
                    <a16:rowId xmlns:a16="http://schemas.microsoft.com/office/drawing/2014/main" val="409712549"/>
                  </a:ext>
                </a:extLst>
              </a:tr>
            </a:tbl>
          </a:graphicData>
        </a:graphic>
      </p:graphicFrame>
      <p:sp>
        <p:nvSpPr>
          <p:cNvPr id="4" name="Rectangle 1">
            <a:extLst>
              <a:ext uri="{FF2B5EF4-FFF2-40B4-BE49-F238E27FC236}">
                <a16:creationId xmlns:a16="http://schemas.microsoft.com/office/drawing/2014/main" id="{21C8BC03-2939-83FB-E942-F6396931AF42}"/>
              </a:ext>
            </a:extLst>
          </p:cNvPr>
          <p:cNvSpPr>
            <a:spLocks noChangeArrowheads="1"/>
          </p:cNvSpPr>
          <p:nvPr userDrawn="1"/>
        </p:nvSpPr>
        <p:spPr bwMode="auto">
          <a:xfrm>
            <a:off x="838200" y="2401888"/>
            <a:ext cx="12192000" cy="0"/>
          </a:xfrm>
          <a:prstGeom prst="rect">
            <a:avLst/>
          </a:prstGeom>
          <a:solidFill>
            <a:schemeClr val="accent2"/>
          </a:solidFill>
          <a:ln>
            <a:noFill/>
          </a:ln>
          <a:effec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itle 1">
            <a:extLst>
              <a:ext uri="{FF2B5EF4-FFF2-40B4-BE49-F238E27FC236}">
                <a16:creationId xmlns:a16="http://schemas.microsoft.com/office/drawing/2014/main" id="{B73C30A0-9895-1F69-614D-49839CDCC95B}"/>
              </a:ext>
            </a:extLst>
          </p:cNvPr>
          <p:cNvSpPr>
            <a:spLocks noGrp="1"/>
          </p:cNvSpPr>
          <p:nvPr>
            <p:ph type="title"/>
          </p:nvPr>
        </p:nvSpPr>
        <p:spPr>
          <a:xfrm>
            <a:off x="844000" y="389531"/>
            <a:ext cx="10504000" cy="1132258"/>
          </a:xfrm>
          <a:prstGeom prst="rect">
            <a:avLst/>
          </a:prstGeom>
        </p:spPr>
        <p:txBody>
          <a:bodyPr lIns="0" tIns="0" rIns="0" bIns="0" anchor="ctr">
            <a:noAutofit/>
          </a:bodyPr>
          <a:lstStyle>
            <a:lvl1pPr algn="l">
              <a:defRPr sz="3600" b="1" i="0" baseline="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a:t>Click to edit Master title style</a:t>
            </a:r>
          </a:p>
        </p:txBody>
      </p:sp>
      <p:sp>
        <p:nvSpPr>
          <p:cNvPr id="9" name="Freeform 10">
            <a:extLst>
              <a:ext uri="{FF2B5EF4-FFF2-40B4-BE49-F238E27FC236}">
                <a16:creationId xmlns:a16="http://schemas.microsoft.com/office/drawing/2014/main" id="{B597ABEB-5F75-610A-42FD-05C1B0617C7D}"/>
              </a:ext>
              <a:ext uri="{C183D7F6-B498-43B3-948B-1728B52AA6E4}">
                <adec:decorative xmlns:adec="http://schemas.microsoft.com/office/drawing/2017/decorative" val="1"/>
              </a:ext>
            </a:extLst>
          </p:cNvPr>
          <p:cNvSpPr/>
          <p:nvPr userDrawn="1"/>
        </p:nvSpPr>
        <p:spPr>
          <a:xfrm rot="16200000">
            <a:off x="-265301" y="599970"/>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Tree>
    <p:extLst>
      <p:ext uri="{BB962C8B-B14F-4D97-AF65-F5344CB8AC3E}">
        <p14:creationId xmlns:p14="http://schemas.microsoft.com/office/powerpoint/2010/main" val="25381134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Data 9">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BB36300-40F2-7C01-FE78-38F35A28E0B9}"/>
              </a:ext>
            </a:extLst>
          </p:cNvPr>
          <p:cNvGraphicFramePr>
            <a:graphicFrameLocks noGrp="1"/>
          </p:cNvGraphicFramePr>
          <p:nvPr userDrawn="1">
            <p:extLst>
              <p:ext uri="{D42A27DB-BD31-4B8C-83A1-F6EECF244321}">
                <p14:modId xmlns:p14="http://schemas.microsoft.com/office/powerpoint/2010/main" val="1905156435"/>
              </p:ext>
            </p:extLst>
          </p:nvPr>
        </p:nvGraphicFramePr>
        <p:xfrm>
          <a:off x="7239000" y="2138445"/>
          <a:ext cx="3734788" cy="3970055"/>
        </p:xfrm>
        <a:graphic>
          <a:graphicData uri="http://schemas.openxmlformats.org/drawingml/2006/table">
            <a:tbl>
              <a:tblPr/>
              <a:tblGrid>
                <a:gridCol w="933697">
                  <a:extLst>
                    <a:ext uri="{9D8B030D-6E8A-4147-A177-3AD203B41FA5}">
                      <a16:colId xmlns:a16="http://schemas.microsoft.com/office/drawing/2014/main" val="1156105288"/>
                    </a:ext>
                  </a:extLst>
                </a:gridCol>
                <a:gridCol w="933697">
                  <a:extLst>
                    <a:ext uri="{9D8B030D-6E8A-4147-A177-3AD203B41FA5}">
                      <a16:colId xmlns:a16="http://schemas.microsoft.com/office/drawing/2014/main" val="3823451699"/>
                    </a:ext>
                  </a:extLst>
                </a:gridCol>
                <a:gridCol w="933697">
                  <a:extLst>
                    <a:ext uri="{9D8B030D-6E8A-4147-A177-3AD203B41FA5}">
                      <a16:colId xmlns:a16="http://schemas.microsoft.com/office/drawing/2014/main" val="2050375282"/>
                    </a:ext>
                  </a:extLst>
                </a:gridCol>
                <a:gridCol w="933697">
                  <a:extLst>
                    <a:ext uri="{9D8B030D-6E8A-4147-A177-3AD203B41FA5}">
                      <a16:colId xmlns:a16="http://schemas.microsoft.com/office/drawing/2014/main" val="3770896499"/>
                    </a:ext>
                  </a:extLst>
                </a:gridCol>
              </a:tblGrid>
              <a:tr h="794011">
                <a:tc>
                  <a:txBody>
                    <a:bodyPr/>
                    <a:lstStyle/>
                    <a:p>
                      <a:pPr algn="ctr" fontAlgn="base">
                        <a:lnSpc>
                          <a:spcPts val="1650"/>
                        </a:lnSpc>
                        <a:buNone/>
                      </a:pPr>
                      <a:r>
                        <a:rPr lang="en-US" sz="1100" b="1" i="0" dirty="0">
                          <a:solidFill>
                            <a:srgbClr val="000000"/>
                          </a:solidFill>
                          <a:effectLst/>
                          <a:latin typeface="Albert Sans" pitchFamily="2" charset="77"/>
                          <a:ea typeface="Verdana" panose="020B0604030504040204" pitchFamily="34" charset="0"/>
                          <a:cs typeface="Verdana" panose="020B0604030504040204" pitchFamily="34" charset="0"/>
                        </a:rPr>
                        <a:t>Quarter​</a:t>
                      </a:r>
                      <a:endParaRPr lang="en-US" sz="1400" b="1"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1" i="0">
                          <a:solidFill>
                            <a:srgbClr val="000000"/>
                          </a:solidFill>
                          <a:effectLst/>
                          <a:latin typeface="Albert Sans" pitchFamily="2" charset="77"/>
                          <a:ea typeface="Verdana" panose="020B0604030504040204" pitchFamily="34" charset="0"/>
                          <a:cs typeface="Verdana" panose="020B0604030504040204" pitchFamily="34" charset="0"/>
                        </a:rPr>
                        <a:t>Revenue ​</a:t>
                      </a:r>
                      <a:br>
                        <a:rPr lang="en-US" sz="1100" b="1" i="0">
                          <a:solidFill>
                            <a:srgbClr val="000000"/>
                          </a:solidFill>
                          <a:effectLst/>
                          <a:latin typeface="Albert Sans" pitchFamily="2" charset="77"/>
                          <a:ea typeface="Verdana" panose="020B0604030504040204" pitchFamily="34" charset="0"/>
                          <a:cs typeface="Verdana" panose="020B0604030504040204" pitchFamily="34" charset="0"/>
                        </a:rPr>
                      </a:br>
                      <a:r>
                        <a:rPr lang="en-US" sz="1100" b="1" i="0">
                          <a:solidFill>
                            <a:srgbClr val="000000"/>
                          </a:solidFill>
                          <a:effectLst/>
                          <a:latin typeface="Albert Sans" pitchFamily="2" charset="77"/>
                          <a:ea typeface="Verdana" panose="020B0604030504040204" pitchFamily="34" charset="0"/>
                          <a:cs typeface="Verdana" panose="020B0604030504040204" pitchFamily="34" charset="0"/>
                        </a:rPr>
                        <a:t>growth (%)​</a:t>
                      </a:r>
                      <a:endParaRPr lang="en-US" sz="1400" b="1" i="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1" i="0">
                          <a:solidFill>
                            <a:srgbClr val="000000"/>
                          </a:solidFill>
                          <a:effectLst/>
                          <a:latin typeface="Albert Sans" pitchFamily="2" charset="77"/>
                          <a:ea typeface="Verdana" panose="020B0604030504040204" pitchFamily="34" charset="0"/>
                          <a:cs typeface="Verdana" panose="020B0604030504040204" pitchFamily="34" charset="0"/>
                        </a:rPr>
                        <a:t>Market share increase (%)​</a:t>
                      </a:r>
                      <a:endParaRPr lang="en-US" sz="1400" b="1" i="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1" i="0">
                          <a:solidFill>
                            <a:srgbClr val="000000"/>
                          </a:solidFill>
                          <a:effectLst/>
                          <a:latin typeface="Albert Sans" pitchFamily="2" charset="77"/>
                          <a:ea typeface="Verdana" panose="020B0604030504040204" pitchFamily="34" charset="0"/>
                          <a:cs typeface="Verdana" panose="020B0604030504040204" pitchFamily="34" charset="0"/>
                        </a:rPr>
                        <a:t>Customer acquisition​</a:t>
                      </a:r>
                      <a:endParaRPr lang="en-US" sz="1400" b="1" i="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extLst>
                  <a:ext uri="{0D108BD9-81ED-4DB2-BD59-A6C34878D82A}">
                    <a16:rowId xmlns:a16="http://schemas.microsoft.com/office/drawing/2014/main" val="4156199811"/>
                  </a:ext>
                </a:extLst>
              </a:tr>
              <a:tr h="794011">
                <a:tc>
                  <a:txBody>
                    <a:bodyPr/>
                    <a:lstStyle/>
                    <a:p>
                      <a:pPr algn="ctr" fontAlgn="base">
                        <a:lnSpc>
                          <a:spcPts val="1650"/>
                        </a:lnSpc>
                        <a:buNone/>
                      </a:pPr>
                      <a:r>
                        <a:rPr lang="en-US" sz="1100" b="0" i="0" dirty="0">
                          <a:solidFill>
                            <a:srgbClr val="000000"/>
                          </a:solidFill>
                          <a:effectLst/>
                          <a:latin typeface="Albert Sans" pitchFamily="2" charset="77"/>
                          <a:ea typeface="Verdana" panose="020B0604030504040204" pitchFamily="34" charset="0"/>
                          <a:cs typeface="Verdana" panose="020B0604030504040204" pitchFamily="34" charset="0"/>
                        </a:rPr>
                        <a:t>Q1​</a:t>
                      </a:r>
                      <a:endParaRPr lang="en-US" sz="1400" b="0"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0" i="0" dirty="0">
                          <a:solidFill>
                            <a:srgbClr val="000000"/>
                          </a:solidFill>
                          <a:effectLst/>
                          <a:latin typeface="Albert Sans" pitchFamily="2" charset="77"/>
                          <a:ea typeface="Verdana" panose="020B0604030504040204" pitchFamily="34" charset="0"/>
                          <a:cs typeface="Verdana" panose="020B0604030504040204" pitchFamily="34" charset="0"/>
                        </a:rPr>
                        <a:t>12​</a:t>
                      </a:r>
                      <a:endParaRPr lang="en-US" sz="1400" b="0"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0" i="0">
                          <a:solidFill>
                            <a:srgbClr val="000000"/>
                          </a:solidFill>
                          <a:effectLst/>
                          <a:latin typeface="Albert Sans" pitchFamily="2" charset="77"/>
                          <a:ea typeface="Verdana" panose="020B0604030504040204" pitchFamily="34" charset="0"/>
                          <a:cs typeface="Verdana" panose="020B0604030504040204" pitchFamily="34" charset="0"/>
                        </a:rPr>
                        <a:t>2​</a:t>
                      </a:r>
                      <a:endParaRPr lang="en-US" sz="1400" b="0" i="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0" i="0">
                          <a:solidFill>
                            <a:srgbClr val="000000"/>
                          </a:solidFill>
                          <a:effectLst/>
                          <a:latin typeface="Albert Sans" pitchFamily="2" charset="77"/>
                          <a:ea typeface="Verdana" panose="020B0604030504040204" pitchFamily="34" charset="0"/>
                          <a:cs typeface="Verdana" panose="020B0604030504040204" pitchFamily="34" charset="0"/>
                        </a:rPr>
                        <a:t>500​</a:t>
                      </a:r>
                      <a:endParaRPr lang="en-US" sz="1400" b="0" i="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extLst>
                  <a:ext uri="{0D108BD9-81ED-4DB2-BD59-A6C34878D82A}">
                    <a16:rowId xmlns:a16="http://schemas.microsoft.com/office/drawing/2014/main" val="2541807343"/>
                  </a:ext>
                </a:extLst>
              </a:tr>
              <a:tr h="794011">
                <a:tc>
                  <a:txBody>
                    <a:bodyPr/>
                    <a:lstStyle/>
                    <a:p>
                      <a:pPr algn="ctr" fontAlgn="base">
                        <a:lnSpc>
                          <a:spcPts val="1650"/>
                        </a:lnSpc>
                        <a:buNone/>
                      </a:pPr>
                      <a:r>
                        <a:rPr lang="en-US" sz="1100" b="0" i="0">
                          <a:solidFill>
                            <a:srgbClr val="000000"/>
                          </a:solidFill>
                          <a:effectLst/>
                          <a:latin typeface="Albert Sans" pitchFamily="2" charset="77"/>
                          <a:ea typeface="Verdana" panose="020B0604030504040204" pitchFamily="34" charset="0"/>
                          <a:cs typeface="Verdana" panose="020B0604030504040204" pitchFamily="34" charset="0"/>
                        </a:rPr>
                        <a:t>Q2​</a:t>
                      </a:r>
                      <a:endParaRPr lang="en-US" sz="1400" b="0" i="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0" i="0">
                          <a:solidFill>
                            <a:srgbClr val="000000"/>
                          </a:solidFill>
                          <a:effectLst/>
                          <a:latin typeface="Albert Sans" pitchFamily="2" charset="77"/>
                          <a:ea typeface="Verdana" panose="020B0604030504040204" pitchFamily="34" charset="0"/>
                          <a:cs typeface="Verdana" panose="020B0604030504040204" pitchFamily="34" charset="0"/>
                        </a:rPr>
                        <a:t>15​</a:t>
                      </a:r>
                      <a:endParaRPr lang="en-US" sz="1400" b="0" i="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0" i="0" dirty="0">
                          <a:solidFill>
                            <a:srgbClr val="000000"/>
                          </a:solidFill>
                          <a:effectLst/>
                          <a:latin typeface="Albert Sans" pitchFamily="2" charset="77"/>
                          <a:ea typeface="Verdana" panose="020B0604030504040204" pitchFamily="34" charset="0"/>
                          <a:cs typeface="Verdana" panose="020B0604030504040204" pitchFamily="34" charset="0"/>
                        </a:rPr>
                        <a:t>3​</a:t>
                      </a:r>
                      <a:endParaRPr lang="en-US" sz="1400" b="0"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0" i="0">
                          <a:solidFill>
                            <a:srgbClr val="000000"/>
                          </a:solidFill>
                          <a:effectLst/>
                          <a:latin typeface="Albert Sans" pitchFamily="2" charset="77"/>
                          <a:ea typeface="Verdana" panose="020B0604030504040204" pitchFamily="34" charset="0"/>
                          <a:cs typeface="Verdana" panose="020B0604030504040204" pitchFamily="34" charset="0"/>
                        </a:rPr>
                        <a:t>600​</a:t>
                      </a:r>
                      <a:endParaRPr lang="en-US" sz="1400" b="0" i="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extLst>
                  <a:ext uri="{0D108BD9-81ED-4DB2-BD59-A6C34878D82A}">
                    <a16:rowId xmlns:a16="http://schemas.microsoft.com/office/drawing/2014/main" val="2952277096"/>
                  </a:ext>
                </a:extLst>
              </a:tr>
              <a:tr h="794011">
                <a:tc>
                  <a:txBody>
                    <a:bodyPr/>
                    <a:lstStyle/>
                    <a:p>
                      <a:pPr algn="ctr" fontAlgn="base">
                        <a:lnSpc>
                          <a:spcPts val="1650"/>
                        </a:lnSpc>
                        <a:buNone/>
                      </a:pPr>
                      <a:r>
                        <a:rPr lang="en-US" sz="1100" b="0" i="0">
                          <a:solidFill>
                            <a:srgbClr val="000000"/>
                          </a:solidFill>
                          <a:effectLst/>
                          <a:latin typeface="Albert Sans" pitchFamily="2" charset="77"/>
                          <a:ea typeface="Verdana" panose="020B0604030504040204" pitchFamily="34" charset="0"/>
                          <a:cs typeface="Verdana" panose="020B0604030504040204" pitchFamily="34" charset="0"/>
                        </a:rPr>
                        <a:t>Q3​</a:t>
                      </a:r>
                      <a:endParaRPr lang="en-US" sz="1400" b="0" i="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0" i="0">
                          <a:solidFill>
                            <a:srgbClr val="000000"/>
                          </a:solidFill>
                          <a:effectLst/>
                          <a:latin typeface="Albert Sans" pitchFamily="2" charset="77"/>
                          <a:ea typeface="Verdana" panose="020B0604030504040204" pitchFamily="34" charset="0"/>
                          <a:cs typeface="Verdana" panose="020B0604030504040204" pitchFamily="34" charset="0"/>
                        </a:rPr>
                        <a:t>18​</a:t>
                      </a:r>
                      <a:endParaRPr lang="en-US" sz="1400" b="0" i="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0" i="0" dirty="0">
                          <a:solidFill>
                            <a:srgbClr val="000000"/>
                          </a:solidFill>
                          <a:effectLst/>
                          <a:latin typeface="Albert Sans" pitchFamily="2" charset="77"/>
                          <a:ea typeface="Verdana" panose="020B0604030504040204" pitchFamily="34" charset="0"/>
                          <a:cs typeface="Verdana" panose="020B0604030504040204" pitchFamily="34" charset="0"/>
                        </a:rPr>
                        <a:t>4​</a:t>
                      </a:r>
                      <a:endParaRPr lang="en-US" sz="1400" b="0"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0" i="0" dirty="0">
                          <a:solidFill>
                            <a:srgbClr val="000000"/>
                          </a:solidFill>
                          <a:effectLst/>
                          <a:latin typeface="Albert Sans" pitchFamily="2" charset="77"/>
                          <a:ea typeface="Verdana" panose="020B0604030504040204" pitchFamily="34" charset="0"/>
                          <a:cs typeface="Verdana" panose="020B0604030504040204" pitchFamily="34" charset="0"/>
                        </a:rPr>
                        <a:t>700​</a:t>
                      </a:r>
                      <a:endParaRPr lang="en-US" sz="1400" b="0"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extLst>
                  <a:ext uri="{0D108BD9-81ED-4DB2-BD59-A6C34878D82A}">
                    <a16:rowId xmlns:a16="http://schemas.microsoft.com/office/drawing/2014/main" val="2539418226"/>
                  </a:ext>
                </a:extLst>
              </a:tr>
              <a:tr h="794011">
                <a:tc>
                  <a:txBody>
                    <a:bodyPr/>
                    <a:lstStyle/>
                    <a:p>
                      <a:pPr algn="ctr" fontAlgn="base">
                        <a:lnSpc>
                          <a:spcPts val="1650"/>
                        </a:lnSpc>
                        <a:buNone/>
                      </a:pPr>
                      <a:r>
                        <a:rPr lang="en-US" sz="1100" b="0" i="0">
                          <a:solidFill>
                            <a:srgbClr val="000000"/>
                          </a:solidFill>
                          <a:effectLst/>
                          <a:latin typeface="Albert Sans" pitchFamily="2" charset="77"/>
                          <a:ea typeface="Verdana" panose="020B0604030504040204" pitchFamily="34" charset="0"/>
                          <a:cs typeface="Verdana" panose="020B0604030504040204" pitchFamily="34" charset="0"/>
                        </a:rPr>
                        <a:t>Q4​</a:t>
                      </a:r>
                      <a:endParaRPr lang="en-US" sz="1400" b="0" i="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0" i="0">
                          <a:solidFill>
                            <a:srgbClr val="000000"/>
                          </a:solidFill>
                          <a:effectLst/>
                          <a:latin typeface="Albert Sans" pitchFamily="2" charset="77"/>
                          <a:ea typeface="Verdana" panose="020B0604030504040204" pitchFamily="34" charset="0"/>
                          <a:cs typeface="Verdana" panose="020B0604030504040204" pitchFamily="34" charset="0"/>
                        </a:rPr>
                        <a:t>20​</a:t>
                      </a:r>
                      <a:endParaRPr lang="en-US" sz="1400" b="0" i="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0" i="0">
                          <a:solidFill>
                            <a:srgbClr val="000000"/>
                          </a:solidFill>
                          <a:effectLst/>
                          <a:latin typeface="Albert Sans" pitchFamily="2" charset="77"/>
                          <a:ea typeface="Verdana" panose="020B0604030504040204" pitchFamily="34" charset="0"/>
                          <a:cs typeface="Verdana" panose="020B0604030504040204" pitchFamily="34" charset="0"/>
                        </a:rPr>
                        <a:t>5​</a:t>
                      </a:r>
                      <a:endParaRPr lang="en-US" sz="1400" b="0" i="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tc>
                  <a:txBody>
                    <a:bodyPr/>
                    <a:lstStyle/>
                    <a:p>
                      <a:pPr algn="ctr" fontAlgn="base">
                        <a:lnSpc>
                          <a:spcPts val="1650"/>
                        </a:lnSpc>
                        <a:buNone/>
                      </a:pPr>
                      <a:r>
                        <a:rPr lang="en-US" sz="1100" b="0" i="0" dirty="0">
                          <a:solidFill>
                            <a:srgbClr val="000000"/>
                          </a:solidFill>
                          <a:effectLst/>
                          <a:latin typeface="Albert Sans" pitchFamily="2" charset="77"/>
                          <a:ea typeface="Verdana" panose="020B0604030504040204" pitchFamily="34" charset="0"/>
                          <a:cs typeface="Verdana" panose="020B0604030504040204" pitchFamily="34" charset="0"/>
                        </a:rPr>
                        <a:t>800​</a:t>
                      </a:r>
                      <a:endParaRPr lang="en-US" sz="1400" b="0" i="0" dirty="0">
                        <a:solidFill>
                          <a:srgbClr val="000000"/>
                        </a:solidFill>
                        <a:effectLst/>
                        <a:latin typeface="Albert Sans" pitchFamily="2" charset="77"/>
                        <a:ea typeface="Verdana" panose="020B0604030504040204" pitchFamily="34" charset="0"/>
                        <a:cs typeface="Verdana" panose="020B0604030504040204" pitchFamily="34" charset="0"/>
                      </a:endParaRPr>
                    </a:p>
                  </a:txBody>
                  <a:tcPr marL="70579" marR="70579" marT="35290" marB="35290"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noFill/>
                  </a:tcPr>
                </a:tc>
                <a:extLst>
                  <a:ext uri="{0D108BD9-81ED-4DB2-BD59-A6C34878D82A}">
                    <a16:rowId xmlns:a16="http://schemas.microsoft.com/office/drawing/2014/main" val="2446815760"/>
                  </a:ext>
                </a:extLst>
              </a:tr>
            </a:tbl>
          </a:graphicData>
        </a:graphic>
      </p:graphicFrame>
      <p:sp>
        <p:nvSpPr>
          <p:cNvPr id="6" name="Text Placeholder 39">
            <a:extLst>
              <a:ext uri="{FF2B5EF4-FFF2-40B4-BE49-F238E27FC236}">
                <a16:creationId xmlns:a16="http://schemas.microsoft.com/office/drawing/2014/main" id="{DCCE4E59-2896-C3F2-6E57-F8E5BBAF1ACD}"/>
              </a:ext>
            </a:extLst>
          </p:cNvPr>
          <p:cNvSpPr>
            <a:spLocks noGrp="1"/>
          </p:cNvSpPr>
          <p:nvPr>
            <p:ph type="body" sz="quarter" idx="27"/>
          </p:nvPr>
        </p:nvSpPr>
        <p:spPr>
          <a:xfrm>
            <a:off x="844001" y="2138445"/>
            <a:ext cx="4196086" cy="776526"/>
          </a:xfrm>
          <a:prstGeom prst="rect">
            <a:avLst/>
          </a:prstGeom>
        </p:spPr>
        <p:txBody>
          <a:bodyPr lIns="0" tIns="0" rIns="0" bIns="0" anchor="b">
            <a:noAutofit/>
          </a:bodyPr>
          <a:lstStyle>
            <a:lvl1pPr marL="0" indent="0" algn="l">
              <a:lnSpc>
                <a:spcPct val="100000"/>
              </a:lnSpc>
              <a:spcBef>
                <a:spcPts val="0"/>
              </a:spcBef>
              <a:buNone/>
              <a:defRPr sz="18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7" name="Text Placeholder 39">
            <a:extLst>
              <a:ext uri="{FF2B5EF4-FFF2-40B4-BE49-F238E27FC236}">
                <a16:creationId xmlns:a16="http://schemas.microsoft.com/office/drawing/2014/main" id="{6F24DF27-2929-799E-B8AD-9252C9B07B12}"/>
              </a:ext>
            </a:extLst>
          </p:cNvPr>
          <p:cNvSpPr>
            <a:spLocks noGrp="1"/>
          </p:cNvSpPr>
          <p:nvPr>
            <p:ph type="body" sz="quarter" idx="32"/>
          </p:nvPr>
        </p:nvSpPr>
        <p:spPr>
          <a:xfrm>
            <a:off x="844001" y="3040384"/>
            <a:ext cx="4196085" cy="869857"/>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8" name="Text Placeholder 39">
            <a:extLst>
              <a:ext uri="{FF2B5EF4-FFF2-40B4-BE49-F238E27FC236}">
                <a16:creationId xmlns:a16="http://schemas.microsoft.com/office/drawing/2014/main" id="{7FB814D5-7BE6-ABAE-01F0-B007CA4078AF}"/>
              </a:ext>
            </a:extLst>
          </p:cNvPr>
          <p:cNvSpPr>
            <a:spLocks noGrp="1"/>
          </p:cNvSpPr>
          <p:nvPr>
            <p:ph type="body" sz="quarter" idx="28"/>
          </p:nvPr>
        </p:nvSpPr>
        <p:spPr>
          <a:xfrm>
            <a:off x="844000" y="4234310"/>
            <a:ext cx="4196086" cy="776526"/>
          </a:xfrm>
          <a:prstGeom prst="rect">
            <a:avLst/>
          </a:prstGeom>
        </p:spPr>
        <p:txBody>
          <a:bodyPr lIns="0" tIns="0" rIns="0" bIns="0" anchor="b">
            <a:noAutofit/>
          </a:bodyPr>
          <a:lstStyle>
            <a:lvl1pPr marL="0" indent="0" algn="l">
              <a:lnSpc>
                <a:spcPct val="100000"/>
              </a:lnSpc>
              <a:spcBef>
                <a:spcPts val="0"/>
              </a:spcBef>
              <a:buNone/>
              <a:defRPr sz="18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9" name="Text Placeholder 39">
            <a:extLst>
              <a:ext uri="{FF2B5EF4-FFF2-40B4-BE49-F238E27FC236}">
                <a16:creationId xmlns:a16="http://schemas.microsoft.com/office/drawing/2014/main" id="{FD001175-DADA-EB41-F8CD-D0E0D6225070}"/>
              </a:ext>
            </a:extLst>
          </p:cNvPr>
          <p:cNvSpPr>
            <a:spLocks noGrp="1"/>
          </p:cNvSpPr>
          <p:nvPr>
            <p:ph type="body" sz="quarter" idx="34"/>
          </p:nvPr>
        </p:nvSpPr>
        <p:spPr>
          <a:xfrm>
            <a:off x="844001" y="5135899"/>
            <a:ext cx="4196085" cy="869857"/>
          </a:xfrm>
          <a:prstGeom prst="rect">
            <a:avLst/>
          </a:prstGeom>
        </p:spPr>
        <p:txBody>
          <a:bodyPr lIns="0" tIns="0" rIns="0" bIns="0" anchor="t">
            <a:noAutofit/>
          </a:bodyPr>
          <a:lstStyle>
            <a:lvl1pPr marL="0" indent="0" algn="l">
              <a:lnSpc>
                <a:spcPct val="120000"/>
              </a:lnSpc>
              <a:spcBef>
                <a:spcPts val="0"/>
              </a:spcBef>
              <a:buNone/>
              <a:defRPr sz="1400" b="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0" name="Freeform 10">
            <a:extLst>
              <a:ext uri="{FF2B5EF4-FFF2-40B4-BE49-F238E27FC236}">
                <a16:creationId xmlns:a16="http://schemas.microsoft.com/office/drawing/2014/main" id="{41AA7F5A-A899-EA7F-8EF3-B2C5BE23248F}"/>
              </a:ext>
              <a:ext uri="{C183D7F6-B498-43B3-948B-1728B52AA6E4}">
                <adec:decorative xmlns:adec="http://schemas.microsoft.com/office/drawing/2017/decorative" val="1"/>
              </a:ext>
            </a:extLst>
          </p:cNvPr>
          <p:cNvSpPr/>
          <p:nvPr userDrawn="1"/>
        </p:nvSpPr>
        <p:spPr>
          <a:xfrm rot="16200000">
            <a:off x="-265301" y="598458"/>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
        <p:nvSpPr>
          <p:cNvPr id="11" name="Title 1">
            <a:extLst>
              <a:ext uri="{FF2B5EF4-FFF2-40B4-BE49-F238E27FC236}">
                <a16:creationId xmlns:a16="http://schemas.microsoft.com/office/drawing/2014/main" id="{1FE87639-DE31-91C4-FF6B-8156068594BB}"/>
              </a:ext>
            </a:extLst>
          </p:cNvPr>
          <p:cNvSpPr>
            <a:spLocks noGrp="1"/>
          </p:cNvSpPr>
          <p:nvPr>
            <p:ph type="title"/>
          </p:nvPr>
        </p:nvSpPr>
        <p:spPr>
          <a:xfrm>
            <a:off x="838200" y="333156"/>
            <a:ext cx="10515600" cy="1254503"/>
          </a:xfrm>
          <a:prstGeom prst="rect">
            <a:avLst/>
          </a:prstGeom>
        </p:spPr>
        <p:txBody>
          <a:bodyPr lIns="0" tIns="0" rIns="0" bIns="0" anchor="ctr">
            <a:noAutofit/>
          </a:bodyPr>
          <a:lstStyle>
            <a:lvl1pPr>
              <a:defRPr b="1" i="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Tree>
    <p:extLst>
      <p:ext uri="{BB962C8B-B14F-4D97-AF65-F5344CB8AC3E}">
        <p14:creationId xmlns:p14="http://schemas.microsoft.com/office/powerpoint/2010/main" val="36297199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Data 10">
    <p:spTree>
      <p:nvGrpSpPr>
        <p:cNvPr id="1" name=""/>
        <p:cNvGrpSpPr/>
        <p:nvPr/>
      </p:nvGrpSpPr>
      <p:grpSpPr>
        <a:xfrm>
          <a:off x="0" y="0"/>
          <a:ext cx="0" cy="0"/>
          <a:chOff x="0" y="0"/>
          <a:chExt cx="0" cy="0"/>
        </a:xfrm>
      </p:grpSpPr>
      <p:sp>
        <p:nvSpPr>
          <p:cNvPr id="3" name="Freeform: Shape">
            <a:extLst>
              <a:ext uri="{FF2B5EF4-FFF2-40B4-BE49-F238E27FC236}">
                <a16:creationId xmlns:a16="http://schemas.microsoft.com/office/drawing/2014/main" id="{932D653E-2815-79F5-49DF-3F57F3BCD0D0}"/>
              </a:ext>
              <a:ext uri="{C183D7F6-B498-43B3-948B-1728B52AA6E4}">
                <adec:decorative xmlns:adec="http://schemas.microsoft.com/office/drawing/2017/decorative" val="1"/>
              </a:ext>
            </a:extLst>
          </p:cNvPr>
          <p:cNvSpPr/>
          <p:nvPr userDrawn="1"/>
        </p:nvSpPr>
        <p:spPr>
          <a:xfrm>
            <a:off x="4452256" y="2088288"/>
            <a:ext cx="2091183" cy="2465804"/>
          </a:xfrm>
          <a:custGeom>
            <a:avLst/>
            <a:gdLst>
              <a:gd name="connsiteX0" fmla="*/ 2114550 w 2114550"/>
              <a:gd name="connsiteY0" fmla="*/ 452438 h 2493359"/>
              <a:gd name="connsiteX1" fmla="*/ 1662113 w 2114550"/>
              <a:gd name="connsiteY1" fmla="*/ 904875 h 2493359"/>
              <a:gd name="connsiteX2" fmla="*/ 904875 w 2114550"/>
              <a:gd name="connsiteY2" fmla="*/ 1662113 h 2493359"/>
              <a:gd name="connsiteX3" fmla="*/ 1004507 w 2114550"/>
              <a:gd name="connsiteY3" fmla="*/ 2037779 h 2493359"/>
              <a:gd name="connsiteX4" fmla="*/ 388144 w 2114550"/>
              <a:gd name="connsiteY4" fmla="*/ 1875282 h 2493359"/>
              <a:gd name="connsiteX5" fmla="*/ 222504 w 2114550"/>
              <a:gd name="connsiteY5" fmla="*/ 2493359 h 2493359"/>
              <a:gd name="connsiteX6" fmla="*/ 0 w 2114550"/>
              <a:gd name="connsiteY6" fmla="*/ 1662113 h 2493359"/>
              <a:gd name="connsiteX7" fmla="*/ 1662113 w 2114550"/>
              <a:gd name="connsiteY7" fmla="*/ 0 h 2493359"/>
              <a:gd name="connsiteX8" fmla="*/ 2114550 w 2114550"/>
              <a:gd name="connsiteY8" fmla="*/ 452438 h 2493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4550" h="2493359">
                <a:moveTo>
                  <a:pt x="2114550" y="452438"/>
                </a:moveTo>
                <a:cubicBezTo>
                  <a:pt x="2114550" y="702278"/>
                  <a:pt x="1911953" y="904875"/>
                  <a:pt x="1662113" y="904875"/>
                </a:cubicBezTo>
                <a:cubicBezTo>
                  <a:pt x="1243870" y="904875"/>
                  <a:pt x="904875" y="1243870"/>
                  <a:pt x="904875" y="1662113"/>
                </a:cubicBezTo>
                <a:cubicBezTo>
                  <a:pt x="904875" y="1798796"/>
                  <a:pt x="941070" y="1927098"/>
                  <a:pt x="1004507" y="2037779"/>
                </a:cubicBezTo>
                <a:cubicBezTo>
                  <a:pt x="878681" y="1823752"/>
                  <a:pt x="603504" y="1750886"/>
                  <a:pt x="388144" y="1875282"/>
                </a:cubicBezTo>
                <a:cubicBezTo>
                  <a:pt x="171736" y="2000250"/>
                  <a:pt x="97536" y="2276951"/>
                  <a:pt x="222504" y="2493359"/>
                </a:cubicBezTo>
                <a:cubicBezTo>
                  <a:pt x="80963" y="2248853"/>
                  <a:pt x="0" y="1964912"/>
                  <a:pt x="0" y="1662113"/>
                </a:cubicBezTo>
                <a:cubicBezTo>
                  <a:pt x="0" y="744093"/>
                  <a:pt x="744188" y="0"/>
                  <a:pt x="1662113" y="0"/>
                </a:cubicBezTo>
                <a:cubicBezTo>
                  <a:pt x="1911953" y="0"/>
                  <a:pt x="2114550" y="202502"/>
                  <a:pt x="2114550" y="452438"/>
                </a:cubicBezTo>
                <a:close/>
              </a:path>
            </a:pathLst>
          </a:custGeom>
          <a:solidFill>
            <a:schemeClr val="accent2"/>
          </a:solidFill>
          <a:ln w="9525" cap="flat">
            <a:noFill/>
            <a:prstDash val="solid"/>
            <a:miter/>
          </a:ln>
        </p:spPr>
        <p:txBody>
          <a:bodyPr lIns="0" tIns="0" rIns="0" bIns="0" rtlCol="0" anchor="ctr"/>
          <a:lstStyle/>
          <a:p>
            <a:endParaRPr lang="zh-CN" altLang="en-US"/>
          </a:p>
        </p:txBody>
      </p:sp>
      <p:sp>
        <p:nvSpPr>
          <p:cNvPr id="4" name="Freeform: Shape">
            <a:extLst>
              <a:ext uri="{FF2B5EF4-FFF2-40B4-BE49-F238E27FC236}">
                <a16:creationId xmlns:a16="http://schemas.microsoft.com/office/drawing/2014/main" id="{D09127CE-A1A8-3FEE-EF88-6490E1500A56}"/>
              </a:ext>
              <a:ext uri="{C183D7F6-B498-43B3-948B-1728B52AA6E4}">
                <adec:decorative xmlns:adec="http://schemas.microsoft.com/office/drawing/2017/decorative" val="1"/>
              </a:ext>
            </a:extLst>
          </p:cNvPr>
          <p:cNvSpPr/>
          <p:nvPr userDrawn="1"/>
        </p:nvSpPr>
        <p:spPr>
          <a:xfrm>
            <a:off x="6096002" y="2088288"/>
            <a:ext cx="1643745" cy="2689429"/>
          </a:xfrm>
          <a:custGeom>
            <a:avLst/>
            <a:gdLst>
              <a:gd name="connsiteX0" fmla="*/ 1662113 w 1662112"/>
              <a:gd name="connsiteY0" fmla="*/ 1662113 h 2719483"/>
              <a:gd name="connsiteX1" fmla="*/ 1439609 w 1662112"/>
              <a:gd name="connsiteY1" fmla="*/ 2493359 h 2719483"/>
              <a:gd name="connsiteX2" fmla="*/ 821436 w 1662112"/>
              <a:gd name="connsiteY2" fmla="*/ 2658713 h 2719483"/>
              <a:gd name="connsiteX3" fmla="*/ 654082 w 1662112"/>
              <a:gd name="connsiteY3" fmla="*/ 2043779 h 2719483"/>
              <a:gd name="connsiteX4" fmla="*/ 658368 w 1662112"/>
              <a:gd name="connsiteY4" fmla="*/ 2036445 h 2719483"/>
              <a:gd name="connsiteX5" fmla="*/ 757238 w 1662112"/>
              <a:gd name="connsiteY5" fmla="*/ 1662113 h 2719483"/>
              <a:gd name="connsiteX6" fmla="*/ 0 w 1662112"/>
              <a:gd name="connsiteY6" fmla="*/ 904875 h 2719483"/>
              <a:gd name="connsiteX7" fmla="*/ 452438 w 1662112"/>
              <a:gd name="connsiteY7" fmla="*/ 452438 h 2719483"/>
              <a:gd name="connsiteX8" fmla="*/ 0 w 1662112"/>
              <a:gd name="connsiteY8" fmla="*/ 0 h 2719483"/>
              <a:gd name="connsiteX9" fmla="*/ 1662113 w 1662112"/>
              <a:gd name="connsiteY9" fmla="*/ 1662113 h 271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62112" h="2719483">
                <a:moveTo>
                  <a:pt x="1662113" y="1662113"/>
                </a:moveTo>
                <a:cubicBezTo>
                  <a:pt x="1662113" y="1964912"/>
                  <a:pt x="1581150" y="2248853"/>
                  <a:pt x="1439609" y="2493359"/>
                </a:cubicBezTo>
                <a:cubicBezTo>
                  <a:pt x="1314640" y="2709767"/>
                  <a:pt x="1037749" y="2783681"/>
                  <a:pt x="821436" y="2658713"/>
                </a:cubicBezTo>
                <a:cubicBezTo>
                  <a:pt x="606076" y="2534412"/>
                  <a:pt x="531495" y="2259616"/>
                  <a:pt x="654082" y="2043779"/>
                </a:cubicBezTo>
                <a:cubicBezTo>
                  <a:pt x="655606" y="2041398"/>
                  <a:pt x="656939" y="2038922"/>
                  <a:pt x="658368" y="2036445"/>
                </a:cubicBezTo>
                <a:cubicBezTo>
                  <a:pt x="721328" y="1926050"/>
                  <a:pt x="757238" y="1798225"/>
                  <a:pt x="757238" y="1662113"/>
                </a:cubicBezTo>
                <a:cubicBezTo>
                  <a:pt x="757238" y="1243870"/>
                  <a:pt x="418243" y="904875"/>
                  <a:pt x="0" y="904875"/>
                </a:cubicBezTo>
                <a:cubicBezTo>
                  <a:pt x="249841" y="904875"/>
                  <a:pt x="452438" y="702278"/>
                  <a:pt x="452438" y="452438"/>
                </a:cubicBezTo>
                <a:cubicBezTo>
                  <a:pt x="452438" y="202597"/>
                  <a:pt x="249841" y="0"/>
                  <a:pt x="0" y="0"/>
                </a:cubicBezTo>
                <a:cubicBezTo>
                  <a:pt x="917924" y="0"/>
                  <a:pt x="1662113" y="744093"/>
                  <a:pt x="1662113" y="1662113"/>
                </a:cubicBezTo>
                <a:close/>
              </a:path>
            </a:pathLst>
          </a:custGeom>
          <a:solidFill>
            <a:srgbClr val="34BCAC"/>
          </a:solidFill>
          <a:ln w="9525" cap="flat">
            <a:noFill/>
            <a:prstDash val="solid"/>
            <a:miter/>
          </a:ln>
        </p:spPr>
        <p:txBody>
          <a:bodyPr lIns="0" tIns="0" rIns="0" bIns="0" rtlCol="0" anchor="ctr"/>
          <a:lstStyle/>
          <a:p>
            <a:endParaRPr lang="zh-CN" altLang="en-US"/>
          </a:p>
        </p:txBody>
      </p:sp>
      <p:sp>
        <p:nvSpPr>
          <p:cNvPr id="5" name="Freeform: Shape">
            <a:extLst>
              <a:ext uri="{FF2B5EF4-FFF2-40B4-BE49-F238E27FC236}">
                <a16:creationId xmlns:a16="http://schemas.microsoft.com/office/drawing/2014/main" id="{EB6420E3-C8F1-65E7-79B9-44FCC7B0BA81}"/>
              </a:ext>
              <a:ext uri="{C183D7F6-B498-43B3-948B-1728B52AA6E4}">
                <adec:decorative xmlns:adec="http://schemas.microsoft.com/office/drawing/2017/decorative" val="1"/>
              </a:ext>
            </a:extLst>
          </p:cNvPr>
          <p:cNvSpPr/>
          <p:nvPr userDrawn="1"/>
        </p:nvSpPr>
        <p:spPr>
          <a:xfrm>
            <a:off x="4612275" y="3882794"/>
            <a:ext cx="2907427" cy="1492982"/>
          </a:xfrm>
          <a:custGeom>
            <a:avLst/>
            <a:gdLst>
              <a:gd name="connsiteX0" fmla="*/ 2939915 w 2939914"/>
              <a:gd name="connsiteY0" fmla="*/ 678800 h 1509666"/>
              <a:gd name="connsiteX1" fmla="*/ 1500306 w 2939914"/>
              <a:gd name="connsiteY1" fmla="*/ 1509666 h 1509666"/>
              <a:gd name="connsiteX2" fmla="*/ 60698 w 2939914"/>
              <a:gd name="connsiteY2" fmla="*/ 678800 h 1509666"/>
              <a:gd name="connsiteX3" fmla="*/ 226337 w 2939914"/>
              <a:gd name="connsiteY3" fmla="*/ 60723 h 1509666"/>
              <a:gd name="connsiteX4" fmla="*/ 842700 w 2939914"/>
              <a:gd name="connsiteY4" fmla="*/ 223220 h 1509666"/>
              <a:gd name="connsiteX5" fmla="*/ 844510 w 2939914"/>
              <a:gd name="connsiteY5" fmla="*/ 226268 h 1509666"/>
              <a:gd name="connsiteX6" fmla="*/ 845462 w 2939914"/>
              <a:gd name="connsiteY6" fmla="*/ 227982 h 1509666"/>
              <a:gd name="connsiteX7" fmla="*/ 1500306 w 2939914"/>
              <a:gd name="connsiteY7" fmla="*/ 604791 h 1509666"/>
              <a:gd name="connsiteX8" fmla="*/ 2154388 w 2939914"/>
              <a:gd name="connsiteY8" fmla="*/ 229221 h 1509666"/>
              <a:gd name="connsiteX9" fmla="*/ 2321742 w 2939914"/>
              <a:gd name="connsiteY9" fmla="*/ 844155 h 1509666"/>
              <a:gd name="connsiteX10" fmla="*/ 2939915 w 2939914"/>
              <a:gd name="connsiteY10" fmla="*/ 678800 h 150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39914" h="1509666">
                <a:moveTo>
                  <a:pt x="2939915" y="678800"/>
                </a:moveTo>
                <a:cubicBezTo>
                  <a:pt x="2652545" y="1175529"/>
                  <a:pt x="2115431" y="1509666"/>
                  <a:pt x="1500306" y="1509666"/>
                </a:cubicBezTo>
                <a:cubicBezTo>
                  <a:pt x="885182" y="1509666"/>
                  <a:pt x="348067" y="1175529"/>
                  <a:pt x="60698" y="678800"/>
                </a:cubicBezTo>
                <a:cubicBezTo>
                  <a:pt x="-64271" y="462393"/>
                  <a:pt x="9929" y="185691"/>
                  <a:pt x="226337" y="60723"/>
                </a:cubicBezTo>
                <a:cubicBezTo>
                  <a:pt x="441698" y="-63673"/>
                  <a:pt x="716875" y="9193"/>
                  <a:pt x="842700" y="223220"/>
                </a:cubicBezTo>
                <a:cubicBezTo>
                  <a:pt x="843271" y="224172"/>
                  <a:pt x="843938" y="225220"/>
                  <a:pt x="844510" y="226268"/>
                </a:cubicBezTo>
                <a:cubicBezTo>
                  <a:pt x="844796" y="226839"/>
                  <a:pt x="845177" y="227411"/>
                  <a:pt x="845462" y="227982"/>
                </a:cubicBezTo>
                <a:cubicBezTo>
                  <a:pt x="976621" y="453344"/>
                  <a:pt x="1220747" y="604791"/>
                  <a:pt x="1500306" y="604791"/>
                </a:cubicBezTo>
                <a:cubicBezTo>
                  <a:pt x="1779865" y="604791"/>
                  <a:pt x="2023133" y="453915"/>
                  <a:pt x="2154388" y="229221"/>
                </a:cubicBezTo>
                <a:cubicBezTo>
                  <a:pt x="2031801" y="445057"/>
                  <a:pt x="2106382" y="719853"/>
                  <a:pt x="2321742" y="844155"/>
                </a:cubicBezTo>
                <a:cubicBezTo>
                  <a:pt x="2538055" y="969123"/>
                  <a:pt x="2814947" y="895208"/>
                  <a:pt x="2939915" y="678800"/>
                </a:cubicBezTo>
                <a:close/>
              </a:path>
            </a:pathLst>
          </a:custGeom>
          <a:solidFill>
            <a:schemeClr val="accent3"/>
          </a:solidFill>
          <a:ln w="9525" cap="flat">
            <a:noFill/>
            <a:prstDash val="solid"/>
            <a:miter/>
          </a:ln>
        </p:spPr>
        <p:txBody>
          <a:bodyPr lIns="0" tIns="0" rIns="0" bIns="0" rtlCol="0" anchor="ctr"/>
          <a:lstStyle/>
          <a:p>
            <a:endParaRPr lang="zh-CN" altLang="en-US"/>
          </a:p>
        </p:txBody>
      </p:sp>
      <p:sp>
        <p:nvSpPr>
          <p:cNvPr id="7" name="Text Placeholder 20">
            <a:extLst>
              <a:ext uri="{FF2B5EF4-FFF2-40B4-BE49-F238E27FC236}">
                <a16:creationId xmlns:a16="http://schemas.microsoft.com/office/drawing/2014/main" id="{97DA4F7D-D8D3-D513-5A18-185173871E30}"/>
              </a:ext>
            </a:extLst>
          </p:cNvPr>
          <p:cNvSpPr>
            <a:spLocks noGrp="1"/>
          </p:cNvSpPr>
          <p:nvPr>
            <p:ph type="body" sz="quarter" idx="25" hasCustomPrompt="1"/>
          </p:nvPr>
        </p:nvSpPr>
        <p:spPr>
          <a:xfrm>
            <a:off x="5762807" y="2220281"/>
            <a:ext cx="666384" cy="635803"/>
          </a:xfrm>
          <a:prstGeom prst="rect">
            <a:avLst/>
          </a:prstGeom>
        </p:spPr>
        <p:txBody>
          <a:bodyPr anchor="ctr"/>
          <a:lstStyle>
            <a:lvl1pPr marL="0" indent="0" algn="ctr">
              <a:buNone/>
              <a:defRPr>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ltLang="zh-CN"/>
              <a:t>01</a:t>
            </a:r>
            <a:endParaRPr lang="zh-CN" altLang="en-US"/>
          </a:p>
        </p:txBody>
      </p:sp>
      <p:sp>
        <p:nvSpPr>
          <p:cNvPr id="8" name="Text Placeholder 15">
            <a:extLst>
              <a:ext uri="{FF2B5EF4-FFF2-40B4-BE49-F238E27FC236}">
                <a16:creationId xmlns:a16="http://schemas.microsoft.com/office/drawing/2014/main" id="{B19570C6-0115-F006-DAB3-BBBABE8838BF}"/>
              </a:ext>
            </a:extLst>
          </p:cNvPr>
          <p:cNvSpPr>
            <a:spLocks noGrp="1"/>
          </p:cNvSpPr>
          <p:nvPr>
            <p:ph type="body" sz="quarter" idx="18"/>
          </p:nvPr>
        </p:nvSpPr>
        <p:spPr>
          <a:xfrm>
            <a:off x="711200" y="2977302"/>
            <a:ext cx="3314700" cy="892175"/>
          </a:xfrm>
          <a:prstGeom prst="rect">
            <a:avLst/>
          </a:prstGeom>
        </p:spPr>
        <p:txBody>
          <a:bodyPr>
            <a:normAutofit/>
          </a:bodyPr>
          <a:lstStyle>
            <a:lvl1pPr marL="0" indent="0" algn="r">
              <a:lnSpc>
                <a:spcPct val="100000"/>
              </a:lnSpc>
              <a:buNone/>
              <a:defRPr sz="18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text styles</a:t>
            </a:r>
          </a:p>
        </p:txBody>
      </p:sp>
      <p:sp>
        <p:nvSpPr>
          <p:cNvPr id="9" name="Text Placeholder 20">
            <a:extLst>
              <a:ext uri="{FF2B5EF4-FFF2-40B4-BE49-F238E27FC236}">
                <a16:creationId xmlns:a16="http://schemas.microsoft.com/office/drawing/2014/main" id="{869E1A9C-EB6B-52FA-2EB7-B0D124900194}"/>
              </a:ext>
            </a:extLst>
          </p:cNvPr>
          <p:cNvSpPr>
            <a:spLocks noGrp="1"/>
          </p:cNvSpPr>
          <p:nvPr>
            <p:ph type="body" sz="quarter" idx="26" hasCustomPrompt="1"/>
          </p:nvPr>
        </p:nvSpPr>
        <p:spPr>
          <a:xfrm>
            <a:off x="6808401" y="3987651"/>
            <a:ext cx="666384" cy="635803"/>
          </a:xfrm>
          <a:prstGeom prst="rect">
            <a:avLst/>
          </a:prstGeom>
        </p:spPr>
        <p:txBody>
          <a:bodyPr anchor="ctr"/>
          <a:lstStyle>
            <a:lvl1pPr marL="0" indent="0" algn="ctr">
              <a:buNone/>
              <a:defRPr>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ltLang="zh-CN"/>
              <a:t>02</a:t>
            </a:r>
            <a:endParaRPr lang="zh-CN" altLang="en-US"/>
          </a:p>
        </p:txBody>
      </p:sp>
      <p:sp>
        <p:nvSpPr>
          <p:cNvPr id="10" name="Text Placeholder 18">
            <a:extLst>
              <a:ext uri="{FF2B5EF4-FFF2-40B4-BE49-F238E27FC236}">
                <a16:creationId xmlns:a16="http://schemas.microsoft.com/office/drawing/2014/main" id="{A3509FA0-AA62-47F4-6D03-C26FB029E8E4}"/>
              </a:ext>
            </a:extLst>
          </p:cNvPr>
          <p:cNvSpPr>
            <a:spLocks noGrp="1"/>
          </p:cNvSpPr>
          <p:nvPr>
            <p:ph type="body" sz="quarter" idx="19"/>
          </p:nvPr>
        </p:nvSpPr>
        <p:spPr>
          <a:xfrm>
            <a:off x="8168273" y="2977302"/>
            <a:ext cx="3327400" cy="904875"/>
          </a:xfrm>
          <a:prstGeom prst="rect">
            <a:avLst/>
          </a:prstGeom>
        </p:spPr>
        <p:txBody>
          <a:bodyPr>
            <a:normAutofit/>
          </a:bodyPr>
          <a:lstStyle>
            <a:lvl1pPr marL="0" indent="0">
              <a:lnSpc>
                <a:spcPct val="100000"/>
              </a:lnSpc>
              <a:buNone/>
              <a:defRPr sz="18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1" name="Text Placeholder 20">
            <a:extLst>
              <a:ext uri="{FF2B5EF4-FFF2-40B4-BE49-F238E27FC236}">
                <a16:creationId xmlns:a16="http://schemas.microsoft.com/office/drawing/2014/main" id="{84A4A981-2202-7C08-7D43-C414051E8C3A}"/>
              </a:ext>
            </a:extLst>
          </p:cNvPr>
          <p:cNvSpPr>
            <a:spLocks noGrp="1"/>
          </p:cNvSpPr>
          <p:nvPr>
            <p:ph type="body" sz="quarter" idx="27" hasCustomPrompt="1"/>
          </p:nvPr>
        </p:nvSpPr>
        <p:spPr>
          <a:xfrm>
            <a:off x="4740227" y="4030101"/>
            <a:ext cx="666384" cy="635803"/>
          </a:xfrm>
          <a:prstGeom prst="rect">
            <a:avLst/>
          </a:prstGeom>
        </p:spPr>
        <p:txBody>
          <a:bodyPr anchor="ctr"/>
          <a:lstStyle>
            <a:lvl1pPr marL="0" indent="0" algn="ctr">
              <a:buNone/>
              <a:defRPr>
                <a:solidFill>
                  <a:schemeClr val="accent5"/>
                </a:solidFill>
                <a:latin typeface="Albert Sans" pitchFamily="2" charset="77"/>
                <a:ea typeface="Verdana" panose="020B0604030504040204" pitchFamily="34" charset="0"/>
                <a:cs typeface="Verdana" panose="020B0604030504040204" pitchFamily="34" charset="0"/>
              </a:defRPr>
            </a:lvl1pPr>
          </a:lstStyle>
          <a:p>
            <a:pPr lvl="0"/>
            <a:r>
              <a:rPr lang="en-US" altLang="zh-CN"/>
              <a:t>03</a:t>
            </a:r>
            <a:endParaRPr lang="zh-CN" altLang="en-US"/>
          </a:p>
        </p:txBody>
      </p:sp>
      <p:sp>
        <p:nvSpPr>
          <p:cNvPr id="12" name="Text Placeholder 22">
            <a:extLst>
              <a:ext uri="{FF2B5EF4-FFF2-40B4-BE49-F238E27FC236}">
                <a16:creationId xmlns:a16="http://schemas.microsoft.com/office/drawing/2014/main" id="{ED857195-7B59-7EB1-1F03-30DE2E7A7165}"/>
              </a:ext>
            </a:extLst>
          </p:cNvPr>
          <p:cNvSpPr>
            <a:spLocks noGrp="1"/>
          </p:cNvSpPr>
          <p:nvPr>
            <p:ph type="body" sz="quarter" idx="20"/>
          </p:nvPr>
        </p:nvSpPr>
        <p:spPr>
          <a:xfrm>
            <a:off x="2001838" y="5580802"/>
            <a:ext cx="8188325" cy="595312"/>
          </a:xfrm>
          <a:prstGeom prst="rect">
            <a:avLst/>
          </a:prstGeom>
        </p:spPr>
        <p:txBody>
          <a:bodyPr>
            <a:normAutofit/>
          </a:bodyPr>
          <a:lstStyle>
            <a:lvl1pPr marL="0" indent="0" algn="ctr">
              <a:lnSpc>
                <a:spcPct val="100000"/>
              </a:lnSpc>
              <a:buNone/>
              <a:defRPr sz="18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3" name="Freeform 10">
            <a:extLst>
              <a:ext uri="{FF2B5EF4-FFF2-40B4-BE49-F238E27FC236}">
                <a16:creationId xmlns:a16="http://schemas.microsoft.com/office/drawing/2014/main" id="{B2B2CF63-808C-03E9-9307-EAD4D58F9B46}"/>
              </a:ext>
              <a:ext uri="{C183D7F6-B498-43B3-948B-1728B52AA6E4}">
                <adec:decorative xmlns:adec="http://schemas.microsoft.com/office/drawing/2017/decorative" val="1"/>
              </a:ext>
            </a:extLst>
          </p:cNvPr>
          <p:cNvSpPr/>
          <p:nvPr userDrawn="1"/>
        </p:nvSpPr>
        <p:spPr>
          <a:xfrm rot="16200000">
            <a:off x="-265301" y="598458"/>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
        <p:nvSpPr>
          <p:cNvPr id="14" name="Title 1">
            <a:extLst>
              <a:ext uri="{FF2B5EF4-FFF2-40B4-BE49-F238E27FC236}">
                <a16:creationId xmlns:a16="http://schemas.microsoft.com/office/drawing/2014/main" id="{F4B5A421-85B5-2481-FE8F-D88A8430B9FE}"/>
              </a:ext>
            </a:extLst>
          </p:cNvPr>
          <p:cNvSpPr>
            <a:spLocks noGrp="1"/>
          </p:cNvSpPr>
          <p:nvPr>
            <p:ph type="title"/>
          </p:nvPr>
        </p:nvSpPr>
        <p:spPr>
          <a:xfrm>
            <a:off x="838200" y="333156"/>
            <a:ext cx="10515600" cy="1254503"/>
          </a:xfrm>
          <a:prstGeom prst="rect">
            <a:avLst/>
          </a:prstGeom>
        </p:spPr>
        <p:txBody>
          <a:bodyPr lIns="0" tIns="0" rIns="0" bIns="0" anchor="ctr">
            <a:noAutofit/>
          </a:bodyPr>
          <a:lstStyle>
            <a:lvl1pPr>
              <a:defRPr b="1" i="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Tree>
    <p:extLst>
      <p:ext uri="{BB962C8B-B14F-4D97-AF65-F5344CB8AC3E}">
        <p14:creationId xmlns:p14="http://schemas.microsoft.com/office/powerpoint/2010/main" val="11884007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Data 11">
    <p:spTree>
      <p:nvGrpSpPr>
        <p:cNvPr id="1" name=""/>
        <p:cNvGrpSpPr/>
        <p:nvPr/>
      </p:nvGrpSpPr>
      <p:grpSpPr>
        <a:xfrm>
          <a:off x="0" y="0"/>
          <a:ext cx="0" cy="0"/>
          <a:chOff x="0" y="0"/>
          <a:chExt cx="0" cy="0"/>
        </a:xfrm>
      </p:grpSpPr>
      <p:sp>
        <p:nvSpPr>
          <p:cNvPr id="3" name="Isosceles Triangle 9">
            <a:extLst>
              <a:ext uri="{FF2B5EF4-FFF2-40B4-BE49-F238E27FC236}">
                <a16:creationId xmlns:a16="http://schemas.microsoft.com/office/drawing/2014/main" id="{C57706C7-C3AE-1E07-53F8-9AE262D6F4C1}"/>
              </a:ext>
              <a:ext uri="{C183D7F6-B498-43B3-948B-1728B52AA6E4}">
                <adec:decorative xmlns:adec="http://schemas.microsoft.com/office/drawing/2017/decorative" val="1"/>
              </a:ext>
            </a:extLst>
          </p:cNvPr>
          <p:cNvSpPr/>
          <p:nvPr userDrawn="1"/>
        </p:nvSpPr>
        <p:spPr>
          <a:xfrm flipH="1">
            <a:off x="5455787" y="2269824"/>
            <a:ext cx="1299487" cy="1124056"/>
          </a:xfrm>
          <a:prstGeom prst="triangle">
            <a:avLst/>
          </a:prstGeom>
          <a:solidFill>
            <a:schemeClr val="accent3">
              <a:alpha val="70000"/>
            </a:schemeClr>
          </a:solidFill>
        </p:spPr>
        <p:txBody>
          <a:bodyPr lIns="0" tIns="0" rIns="0" bIns="0"/>
          <a:lstStyle/>
          <a:p>
            <a:endParaRPr lang="zh-CN" altLang="en-US"/>
          </a:p>
        </p:txBody>
      </p:sp>
      <p:sp>
        <p:nvSpPr>
          <p:cNvPr id="4" name="Freeform: Shape 15">
            <a:extLst>
              <a:ext uri="{FF2B5EF4-FFF2-40B4-BE49-F238E27FC236}">
                <a16:creationId xmlns:a16="http://schemas.microsoft.com/office/drawing/2014/main" id="{473DA0DC-70D7-C9F7-BE65-D6B8A3673829}"/>
              </a:ext>
              <a:ext uri="{C183D7F6-B498-43B3-948B-1728B52AA6E4}">
                <adec:decorative xmlns:adec="http://schemas.microsoft.com/office/drawing/2017/decorative" val="1"/>
              </a:ext>
            </a:extLst>
          </p:cNvPr>
          <p:cNvSpPr/>
          <p:nvPr userDrawn="1"/>
        </p:nvSpPr>
        <p:spPr>
          <a:xfrm flipH="1">
            <a:off x="4960756" y="3440473"/>
            <a:ext cx="2289551" cy="818730"/>
          </a:xfrm>
          <a:custGeom>
            <a:avLst/>
            <a:gdLst/>
            <a:ahLst/>
            <a:cxnLst/>
            <a:rect l="l" t="t" r="r" b="b"/>
            <a:pathLst>
              <a:path w="3547958" h="1268730">
                <a:moveTo>
                  <a:pt x="735330" y="0"/>
                </a:moveTo>
                <a:lnTo>
                  <a:pt x="0" y="1268730"/>
                </a:lnTo>
                <a:lnTo>
                  <a:pt x="3547958" y="1268730"/>
                </a:lnTo>
                <a:lnTo>
                  <a:pt x="2812628" y="0"/>
                </a:lnTo>
                <a:close/>
              </a:path>
            </a:pathLst>
          </a:custGeom>
          <a:solidFill>
            <a:schemeClr val="accent3">
              <a:alpha val="80000"/>
            </a:schemeClr>
          </a:solidFill>
        </p:spPr>
        <p:txBody>
          <a:bodyPr lIns="0" tIns="0" rIns="0" bIns="0"/>
          <a:lstStyle/>
          <a:p>
            <a:endParaRPr lang="zh-CN" altLang="en-US"/>
          </a:p>
        </p:txBody>
      </p:sp>
      <p:sp>
        <p:nvSpPr>
          <p:cNvPr id="5" name="Freeform: Shape 13">
            <a:extLst>
              <a:ext uri="{FF2B5EF4-FFF2-40B4-BE49-F238E27FC236}">
                <a16:creationId xmlns:a16="http://schemas.microsoft.com/office/drawing/2014/main" id="{BAED7D8F-53F2-4167-D884-F14FF38A7218}"/>
              </a:ext>
              <a:ext uri="{C183D7F6-B498-43B3-948B-1728B52AA6E4}">
                <adec:decorative xmlns:adec="http://schemas.microsoft.com/office/drawing/2017/decorative" val="1"/>
              </a:ext>
            </a:extLst>
          </p:cNvPr>
          <p:cNvSpPr/>
          <p:nvPr userDrawn="1"/>
        </p:nvSpPr>
        <p:spPr>
          <a:xfrm flipH="1">
            <a:off x="4451978" y="4308646"/>
            <a:ext cx="3307108" cy="818730"/>
          </a:xfrm>
          <a:custGeom>
            <a:avLst/>
            <a:gdLst/>
            <a:ahLst/>
            <a:cxnLst/>
            <a:rect l="l" t="t" r="r" b="b"/>
            <a:pathLst>
              <a:path w="5124796" h="1268730">
                <a:moveTo>
                  <a:pt x="735330" y="0"/>
                </a:moveTo>
                <a:lnTo>
                  <a:pt x="0" y="1268730"/>
                </a:lnTo>
                <a:lnTo>
                  <a:pt x="5124796" y="1268730"/>
                </a:lnTo>
                <a:lnTo>
                  <a:pt x="4389466" y="0"/>
                </a:lnTo>
                <a:close/>
              </a:path>
            </a:pathLst>
          </a:custGeom>
          <a:solidFill>
            <a:schemeClr val="accent3">
              <a:alpha val="90000"/>
            </a:schemeClr>
          </a:solidFill>
        </p:spPr>
        <p:txBody>
          <a:bodyPr lIns="0" tIns="0" rIns="0" bIns="0"/>
          <a:lstStyle/>
          <a:p>
            <a:endParaRPr lang="zh-CN" altLang="en-US"/>
          </a:p>
        </p:txBody>
      </p:sp>
      <p:sp>
        <p:nvSpPr>
          <p:cNvPr id="6" name="Freeform: Shape 4">
            <a:extLst>
              <a:ext uri="{FF2B5EF4-FFF2-40B4-BE49-F238E27FC236}">
                <a16:creationId xmlns:a16="http://schemas.microsoft.com/office/drawing/2014/main" id="{47D16203-9C3E-EAC9-5CD3-B5CBBF3C17A9}"/>
              </a:ext>
              <a:ext uri="{C183D7F6-B498-43B3-948B-1728B52AA6E4}">
                <adec:decorative xmlns:adec="http://schemas.microsoft.com/office/drawing/2017/decorative" val="1"/>
              </a:ext>
            </a:extLst>
          </p:cNvPr>
          <p:cNvSpPr/>
          <p:nvPr userDrawn="1"/>
        </p:nvSpPr>
        <p:spPr>
          <a:xfrm flipH="1">
            <a:off x="3949656" y="5179097"/>
            <a:ext cx="4311751" cy="818730"/>
          </a:xfrm>
          <a:custGeom>
            <a:avLst/>
            <a:gdLst/>
            <a:ahLst/>
            <a:cxnLst/>
            <a:rect l="l" t="t" r="r" b="b"/>
            <a:pathLst>
              <a:path w="6681620" h="1268730">
                <a:moveTo>
                  <a:pt x="735330" y="0"/>
                </a:moveTo>
                <a:lnTo>
                  <a:pt x="0" y="1268730"/>
                </a:lnTo>
                <a:lnTo>
                  <a:pt x="6681620" y="1268730"/>
                </a:lnTo>
                <a:lnTo>
                  <a:pt x="5946290" y="0"/>
                </a:lnTo>
                <a:close/>
              </a:path>
            </a:pathLst>
          </a:custGeom>
          <a:solidFill>
            <a:schemeClr val="accent3"/>
          </a:solidFill>
        </p:spPr>
        <p:txBody>
          <a:bodyPr lIns="0" tIns="0" rIns="0" bIns="0"/>
          <a:lstStyle/>
          <a:p>
            <a:endParaRPr lang="zh-CN" altLang="en-US"/>
          </a:p>
        </p:txBody>
      </p:sp>
      <p:sp>
        <p:nvSpPr>
          <p:cNvPr id="8" name="Text Placeholder 20">
            <a:extLst>
              <a:ext uri="{FF2B5EF4-FFF2-40B4-BE49-F238E27FC236}">
                <a16:creationId xmlns:a16="http://schemas.microsoft.com/office/drawing/2014/main" id="{8FA0F59A-8D50-BBFA-71F6-9D9634CEC119}"/>
              </a:ext>
            </a:extLst>
          </p:cNvPr>
          <p:cNvSpPr>
            <a:spLocks noGrp="1"/>
          </p:cNvSpPr>
          <p:nvPr>
            <p:ph type="body" sz="quarter" idx="25" hasCustomPrompt="1"/>
          </p:nvPr>
        </p:nvSpPr>
        <p:spPr>
          <a:xfrm>
            <a:off x="5744690" y="2841842"/>
            <a:ext cx="721680" cy="323433"/>
          </a:xfrm>
          <a:prstGeom prst="rect">
            <a:avLst/>
          </a:prstGeom>
        </p:spPr>
        <p:txBody>
          <a:bodyPr/>
          <a:lstStyle>
            <a:lvl1pPr marL="0" indent="0" algn="ctr">
              <a:buNone/>
              <a:defRPr>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ltLang="zh-CN"/>
              <a:t>01</a:t>
            </a:r>
            <a:endParaRPr lang="zh-CN" altLang="en-US"/>
          </a:p>
        </p:txBody>
      </p:sp>
      <p:sp>
        <p:nvSpPr>
          <p:cNvPr id="9" name="Text Placeholder 29">
            <a:extLst>
              <a:ext uri="{FF2B5EF4-FFF2-40B4-BE49-F238E27FC236}">
                <a16:creationId xmlns:a16="http://schemas.microsoft.com/office/drawing/2014/main" id="{193B600D-199B-8296-D90A-EB00BD334AFE}"/>
              </a:ext>
            </a:extLst>
          </p:cNvPr>
          <p:cNvSpPr>
            <a:spLocks noGrp="1"/>
          </p:cNvSpPr>
          <p:nvPr>
            <p:ph type="body" sz="quarter" idx="13"/>
          </p:nvPr>
        </p:nvSpPr>
        <p:spPr>
          <a:xfrm>
            <a:off x="1481529" y="2220688"/>
            <a:ext cx="3387725" cy="643699"/>
          </a:xfrm>
          <a:prstGeom prst="rect">
            <a:avLst/>
          </a:prstGeom>
        </p:spPr>
        <p:txBody>
          <a:bodyPr lIns="0" tIns="0" rIns="0" bIns="0" anchor="b">
            <a:normAutofit/>
          </a:bodyPr>
          <a:lstStyle>
            <a:lvl1pPr marL="0" indent="0" algn="r">
              <a:lnSpc>
                <a:spcPct val="100000"/>
              </a:lnSpc>
              <a:buNone/>
              <a:defRPr sz="16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0" name="Text Placeholder 39">
            <a:extLst>
              <a:ext uri="{FF2B5EF4-FFF2-40B4-BE49-F238E27FC236}">
                <a16:creationId xmlns:a16="http://schemas.microsoft.com/office/drawing/2014/main" id="{A88611E7-B4B9-4804-46AB-F915F69CCC1D}"/>
              </a:ext>
            </a:extLst>
          </p:cNvPr>
          <p:cNvSpPr>
            <a:spLocks noGrp="1"/>
          </p:cNvSpPr>
          <p:nvPr>
            <p:ph type="body" sz="quarter" idx="21"/>
          </p:nvPr>
        </p:nvSpPr>
        <p:spPr>
          <a:xfrm>
            <a:off x="1481528" y="2945350"/>
            <a:ext cx="3387725" cy="422275"/>
          </a:xfrm>
          <a:prstGeom prst="rect">
            <a:avLst/>
          </a:prstGeom>
        </p:spPr>
        <p:txBody>
          <a:bodyPr>
            <a:normAutofit/>
          </a:bodyPr>
          <a:lstStyle>
            <a:lvl1pPr marL="0" indent="0" algn="r">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1" name="Text Placeholder 20">
            <a:extLst>
              <a:ext uri="{FF2B5EF4-FFF2-40B4-BE49-F238E27FC236}">
                <a16:creationId xmlns:a16="http://schemas.microsoft.com/office/drawing/2014/main" id="{158A2B40-B494-B7A5-07B6-3F2CFFBBB367}"/>
              </a:ext>
            </a:extLst>
          </p:cNvPr>
          <p:cNvSpPr>
            <a:spLocks noGrp="1"/>
          </p:cNvSpPr>
          <p:nvPr>
            <p:ph type="body" sz="quarter" idx="26" hasCustomPrompt="1"/>
          </p:nvPr>
        </p:nvSpPr>
        <p:spPr>
          <a:xfrm>
            <a:off x="5744691" y="3681372"/>
            <a:ext cx="721680" cy="323433"/>
          </a:xfrm>
          <a:prstGeom prst="rect">
            <a:avLst/>
          </a:prstGeom>
        </p:spPr>
        <p:txBody>
          <a:bodyPr/>
          <a:lstStyle>
            <a:lvl1pPr marL="0" indent="0" algn="ctr">
              <a:buNone/>
              <a:defRPr>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ltLang="zh-CN"/>
              <a:t>02</a:t>
            </a:r>
            <a:endParaRPr lang="zh-CN" altLang="en-US"/>
          </a:p>
        </p:txBody>
      </p:sp>
      <p:sp>
        <p:nvSpPr>
          <p:cNvPr id="12" name="Text Placeholder 29">
            <a:extLst>
              <a:ext uri="{FF2B5EF4-FFF2-40B4-BE49-F238E27FC236}">
                <a16:creationId xmlns:a16="http://schemas.microsoft.com/office/drawing/2014/main" id="{F5E3B4D8-CCBF-56D9-8701-F2FA21F103C5}"/>
              </a:ext>
            </a:extLst>
          </p:cNvPr>
          <p:cNvSpPr>
            <a:spLocks noGrp="1"/>
          </p:cNvSpPr>
          <p:nvPr>
            <p:ph type="body" sz="quarter" idx="17"/>
          </p:nvPr>
        </p:nvSpPr>
        <p:spPr>
          <a:xfrm>
            <a:off x="7609279" y="3084475"/>
            <a:ext cx="3387725" cy="643699"/>
          </a:xfrm>
          <a:prstGeom prst="rect">
            <a:avLst/>
          </a:prstGeom>
        </p:spPr>
        <p:txBody>
          <a:bodyPr lIns="0" tIns="0" rIns="0" bIns="0" anchor="b">
            <a:normAutofit/>
          </a:bodyPr>
          <a:lstStyle>
            <a:lvl1pPr marL="0" indent="0" algn="l">
              <a:lnSpc>
                <a:spcPct val="100000"/>
              </a:lnSpc>
              <a:buNone/>
              <a:defRPr sz="16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3" name="Text Placeholder 39">
            <a:extLst>
              <a:ext uri="{FF2B5EF4-FFF2-40B4-BE49-F238E27FC236}">
                <a16:creationId xmlns:a16="http://schemas.microsoft.com/office/drawing/2014/main" id="{F155740C-A7F8-AF5E-DDC4-CEDCA64A3EA9}"/>
              </a:ext>
            </a:extLst>
          </p:cNvPr>
          <p:cNvSpPr>
            <a:spLocks noGrp="1"/>
          </p:cNvSpPr>
          <p:nvPr>
            <p:ph type="body" sz="quarter" idx="23"/>
          </p:nvPr>
        </p:nvSpPr>
        <p:spPr>
          <a:xfrm>
            <a:off x="7609278" y="3807272"/>
            <a:ext cx="3387725" cy="422275"/>
          </a:xfrm>
          <a:prstGeom prst="rect">
            <a:avLst/>
          </a:prstGeom>
        </p:spPr>
        <p:txBody>
          <a:bodyPr>
            <a:normAutofit/>
          </a:bodyPr>
          <a:lstStyle>
            <a:lvl1pPr marL="0" indent="0" algn="l">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4" name="Text Placeholder 20">
            <a:extLst>
              <a:ext uri="{FF2B5EF4-FFF2-40B4-BE49-F238E27FC236}">
                <a16:creationId xmlns:a16="http://schemas.microsoft.com/office/drawing/2014/main" id="{C4F6FDD3-A194-A552-B260-6B1E90D5403A}"/>
              </a:ext>
            </a:extLst>
          </p:cNvPr>
          <p:cNvSpPr>
            <a:spLocks noGrp="1"/>
          </p:cNvSpPr>
          <p:nvPr>
            <p:ph type="body" sz="quarter" idx="27" hasCustomPrompt="1"/>
          </p:nvPr>
        </p:nvSpPr>
        <p:spPr>
          <a:xfrm>
            <a:off x="5744690" y="4556294"/>
            <a:ext cx="721680" cy="323433"/>
          </a:xfrm>
          <a:prstGeom prst="rect">
            <a:avLst/>
          </a:prstGeom>
        </p:spPr>
        <p:txBody>
          <a:bodyPr/>
          <a:lstStyle>
            <a:lvl1pPr marL="0" indent="0" algn="ctr">
              <a:buNone/>
              <a:defRPr>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ltLang="zh-CN"/>
              <a:t>03</a:t>
            </a:r>
            <a:endParaRPr lang="zh-CN" altLang="en-US"/>
          </a:p>
        </p:txBody>
      </p:sp>
      <p:sp>
        <p:nvSpPr>
          <p:cNvPr id="15" name="Text Placeholder 29">
            <a:extLst>
              <a:ext uri="{FF2B5EF4-FFF2-40B4-BE49-F238E27FC236}">
                <a16:creationId xmlns:a16="http://schemas.microsoft.com/office/drawing/2014/main" id="{A288AA64-CA39-B98E-0E79-8C13D2A5F071}"/>
              </a:ext>
            </a:extLst>
          </p:cNvPr>
          <p:cNvSpPr>
            <a:spLocks noGrp="1"/>
          </p:cNvSpPr>
          <p:nvPr>
            <p:ph type="body" sz="quarter" idx="15"/>
          </p:nvPr>
        </p:nvSpPr>
        <p:spPr>
          <a:xfrm>
            <a:off x="770329" y="3985003"/>
            <a:ext cx="3387725" cy="643699"/>
          </a:xfrm>
          <a:prstGeom prst="rect">
            <a:avLst/>
          </a:prstGeom>
        </p:spPr>
        <p:txBody>
          <a:bodyPr lIns="0" tIns="0" rIns="0" bIns="0" anchor="b">
            <a:normAutofit/>
          </a:bodyPr>
          <a:lstStyle>
            <a:lvl1pPr marL="0" indent="0" algn="r">
              <a:lnSpc>
                <a:spcPct val="100000"/>
              </a:lnSpc>
              <a:buNone/>
              <a:defRPr sz="16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6" name="Text Placeholder 39">
            <a:extLst>
              <a:ext uri="{FF2B5EF4-FFF2-40B4-BE49-F238E27FC236}">
                <a16:creationId xmlns:a16="http://schemas.microsoft.com/office/drawing/2014/main" id="{CC9BA81E-8932-D859-B767-4E7AEE975C99}"/>
              </a:ext>
            </a:extLst>
          </p:cNvPr>
          <p:cNvSpPr>
            <a:spLocks noGrp="1"/>
          </p:cNvSpPr>
          <p:nvPr>
            <p:ph type="body" sz="quarter" idx="22"/>
          </p:nvPr>
        </p:nvSpPr>
        <p:spPr>
          <a:xfrm>
            <a:off x="770328" y="4725120"/>
            <a:ext cx="3387725" cy="422275"/>
          </a:xfrm>
          <a:prstGeom prst="rect">
            <a:avLst/>
          </a:prstGeom>
        </p:spPr>
        <p:txBody>
          <a:bodyPr>
            <a:normAutofit/>
          </a:bodyPr>
          <a:lstStyle>
            <a:lvl1pPr marL="0" indent="0" algn="r">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7" name="Text Placeholder 20">
            <a:extLst>
              <a:ext uri="{FF2B5EF4-FFF2-40B4-BE49-F238E27FC236}">
                <a16:creationId xmlns:a16="http://schemas.microsoft.com/office/drawing/2014/main" id="{918FFB68-4237-D18E-C78C-A37BC00526AF}"/>
              </a:ext>
            </a:extLst>
          </p:cNvPr>
          <p:cNvSpPr>
            <a:spLocks noGrp="1"/>
          </p:cNvSpPr>
          <p:nvPr>
            <p:ph type="body" sz="quarter" idx="28" hasCustomPrompt="1"/>
          </p:nvPr>
        </p:nvSpPr>
        <p:spPr>
          <a:xfrm>
            <a:off x="5735160" y="5413341"/>
            <a:ext cx="721680" cy="323433"/>
          </a:xfrm>
          <a:prstGeom prst="rect">
            <a:avLst/>
          </a:prstGeom>
        </p:spPr>
        <p:txBody>
          <a:bodyPr/>
          <a:lstStyle>
            <a:lvl1pPr marL="0" indent="0" algn="ctr">
              <a:buNone/>
              <a:defRPr>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ltLang="zh-CN"/>
              <a:t>04</a:t>
            </a:r>
          </a:p>
        </p:txBody>
      </p:sp>
      <p:sp>
        <p:nvSpPr>
          <p:cNvPr id="18" name="Text Placeholder 29">
            <a:extLst>
              <a:ext uri="{FF2B5EF4-FFF2-40B4-BE49-F238E27FC236}">
                <a16:creationId xmlns:a16="http://schemas.microsoft.com/office/drawing/2014/main" id="{2A18964F-2083-70C9-5564-98814A78ACF8}"/>
              </a:ext>
            </a:extLst>
          </p:cNvPr>
          <p:cNvSpPr>
            <a:spLocks noGrp="1"/>
          </p:cNvSpPr>
          <p:nvPr>
            <p:ph type="body" sz="quarter" idx="19"/>
          </p:nvPr>
        </p:nvSpPr>
        <p:spPr>
          <a:xfrm>
            <a:off x="8411804" y="4865177"/>
            <a:ext cx="3387725" cy="643699"/>
          </a:xfrm>
          <a:prstGeom prst="rect">
            <a:avLst/>
          </a:prstGeom>
        </p:spPr>
        <p:txBody>
          <a:bodyPr lIns="0" tIns="0" rIns="0" bIns="0" anchor="b">
            <a:normAutofit/>
          </a:bodyPr>
          <a:lstStyle>
            <a:lvl1pPr marL="0" indent="0" algn="l">
              <a:lnSpc>
                <a:spcPct val="100000"/>
              </a:lnSpc>
              <a:buNone/>
              <a:defRPr sz="16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9" name="Text Placeholder 39">
            <a:extLst>
              <a:ext uri="{FF2B5EF4-FFF2-40B4-BE49-F238E27FC236}">
                <a16:creationId xmlns:a16="http://schemas.microsoft.com/office/drawing/2014/main" id="{DB605DD5-902F-EDCA-B316-5F216EE3890A}"/>
              </a:ext>
            </a:extLst>
          </p:cNvPr>
          <p:cNvSpPr>
            <a:spLocks noGrp="1"/>
          </p:cNvSpPr>
          <p:nvPr>
            <p:ph type="body" sz="quarter" idx="24"/>
          </p:nvPr>
        </p:nvSpPr>
        <p:spPr>
          <a:xfrm>
            <a:off x="8411804" y="5588459"/>
            <a:ext cx="3387725" cy="422275"/>
          </a:xfrm>
          <a:prstGeom prst="rect">
            <a:avLst/>
          </a:prstGeom>
        </p:spPr>
        <p:txBody>
          <a:bodyPr>
            <a:normAutofit/>
          </a:bodyPr>
          <a:lstStyle>
            <a:lvl1pPr marL="0" indent="0" algn="l">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21" name="Freeform 10">
            <a:extLst>
              <a:ext uri="{FF2B5EF4-FFF2-40B4-BE49-F238E27FC236}">
                <a16:creationId xmlns:a16="http://schemas.microsoft.com/office/drawing/2014/main" id="{D41234C1-1BFA-3794-82A2-14AA7D59B446}"/>
              </a:ext>
              <a:ext uri="{C183D7F6-B498-43B3-948B-1728B52AA6E4}">
                <adec:decorative xmlns:adec="http://schemas.microsoft.com/office/drawing/2017/decorative" val="1"/>
              </a:ext>
            </a:extLst>
          </p:cNvPr>
          <p:cNvSpPr/>
          <p:nvPr userDrawn="1"/>
        </p:nvSpPr>
        <p:spPr>
          <a:xfrm rot="16200000">
            <a:off x="-265301" y="598458"/>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2"/>
          </a:solidFill>
        </p:spPr>
        <p:txBody>
          <a:bodyPr/>
          <a:lstStyle/>
          <a:p>
            <a:endParaRPr lang="zh-CN" altLang="en-US" u="sng"/>
          </a:p>
        </p:txBody>
      </p:sp>
      <p:sp>
        <p:nvSpPr>
          <p:cNvPr id="22" name="Title 1">
            <a:extLst>
              <a:ext uri="{FF2B5EF4-FFF2-40B4-BE49-F238E27FC236}">
                <a16:creationId xmlns:a16="http://schemas.microsoft.com/office/drawing/2014/main" id="{A0193052-5527-78DE-ED0C-1E7736EB2484}"/>
              </a:ext>
            </a:extLst>
          </p:cNvPr>
          <p:cNvSpPr>
            <a:spLocks noGrp="1"/>
          </p:cNvSpPr>
          <p:nvPr>
            <p:ph type="title"/>
          </p:nvPr>
        </p:nvSpPr>
        <p:spPr>
          <a:xfrm>
            <a:off x="838200" y="333156"/>
            <a:ext cx="10515600" cy="1254503"/>
          </a:xfrm>
          <a:prstGeom prst="rect">
            <a:avLst/>
          </a:prstGeom>
        </p:spPr>
        <p:txBody>
          <a:bodyPr lIns="0" tIns="0" rIns="0" bIns="0" anchor="ctr">
            <a:noAutofit/>
          </a:bodyPr>
          <a:lstStyle>
            <a:lvl1pPr>
              <a:defRPr b="1" i="0">
                <a:solidFill>
                  <a:schemeClr val="accent3"/>
                </a:solidFill>
                <a:latin typeface="Albert Sans" pitchFamily="2" charset="77"/>
                <a:ea typeface="Verdana" panose="020B0604030504040204" pitchFamily="34" charset="0"/>
                <a:cs typeface="Verdana" panose="020B0604030504040204" pitchFamily="34" charset="0"/>
              </a:defRPr>
            </a:lvl1pPr>
          </a:lstStyle>
          <a:p>
            <a:r>
              <a:rPr lang="en-US" dirty="0"/>
              <a:t>Click to edit Master title style</a:t>
            </a:r>
          </a:p>
        </p:txBody>
      </p:sp>
    </p:spTree>
    <p:extLst>
      <p:ext uri="{BB962C8B-B14F-4D97-AF65-F5344CB8AC3E}">
        <p14:creationId xmlns:p14="http://schemas.microsoft.com/office/powerpoint/2010/main" val="103709257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Proceso paso a paso">
    <p:bg>
      <p:bgPr>
        <a:solidFill>
          <a:schemeClr val="accent3"/>
        </a:solidFill>
        <a:effectLst/>
      </p:bgPr>
    </p:bg>
    <p:spTree>
      <p:nvGrpSpPr>
        <p:cNvPr id="1" name=""/>
        <p:cNvGrpSpPr/>
        <p:nvPr/>
      </p:nvGrpSpPr>
      <p:grpSpPr>
        <a:xfrm>
          <a:off x="0" y="0"/>
          <a:ext cx="0" cy="0"/>
          <a:chOff x="0" y="0"/>
          <a:chExt cx="0" cy="0"/>
        </a:xfrm>
      </p:grpSpPr>
      <p:sp>
        <p:nvSpPr>
          <p:cNvPr id="6" name="Text Placeholder 8">
            <a:extLst>
              <a:ext uri="{FF2B5EF4-FFF2-40B4-BE49-F238E27FC236}">
                <a16:creationId xmlns:a16="http://schemas.microsoft.com/office/drawing/2014/main" id="{C6AEA457-1D46-B0EF-F609-20CA8B23FF98}"/>
              </a:ext>
            </a:extLst>
          </p:cNvPr>
          <p:cNvSpPr>
            <a:spLocks noGrp="1"/>
          </p:cNvSpPr>
          <p:nvPr>
            <p:ph type="body" sz="quarter" idx="10" hasCustomPrompt="1"/>
          </p:nvPr>
        </p:nvSpPr>
        <p:spPr>
          <a:xfrm>
            <a:off x="464457" y="1793566"/>
            <a:ext cx="8118542" cy="1471612"/>
          </a:xfrm>
          <a:prstGeom prst="rect">
            <a:avLst/>
          </a:prstGeom>
        </p:spPr>
        <p:txBody>
          <a:bodyPr anchor="b"/>
          <a:lstStyle>
            <a:lvl1pPr marL="0" indent="0">
              <a:buNone/>
              <a:defRPr sz="8000">
                <a:solidFill>
                  <a:schemeClr val="accent2"/>
                </a:solidFill>
                <a:latin typeface="Albert Sans" pitchFamily="2" charset="77"/>
              </a:defRPr>
            </a:lvl1pPr>
          </a:lstStyle>
          <a:p>
            <a:pPr lvl="0"/>
            <a:r>
              <a:rPr lang="en-US" dirty="0"/>
              <a:t>05.</a:t>
            </a:r>
          </a:p>
        </p:txBody>
      </p:sp>
      <p:sp>
        <p:nvSpPr>
          <p:cNvPr id="7" name="Title 1">
            <a:extLst>
              <a:ext uri="{FF2B5EF4-FFF2-40B4-BE49-F238E27FC236}">
                <a16:creationId xmlns:a16="http://schemas.microsoft.com/office/drawing/2014/main" id="{A5DB8E92-0621-2386-195A-8CE3F2D4D81E}"/>
              </a:ext>
            </a:extLst>
          </p:cNvPr>
          <p:cNvSpPr>
            <a:spLocks noGrp="1"/>
          </p:cNvSpPr>
          <p:nvPr>
            <p:ph type="title" hasCustomPrompt="1"/>
          </p:nvPr>
        </p:nvSpPr>
        <p:spPr>
          <a:xfrm>
            <a:off x="464458" y="3285055"/>
            <a:ext cx="8118542" cy="1243913"/>
          </a:xfrm>
          <a:prstGeom prst="rect">
            <a:avLst/>
          </a:prstGeom>
        </p:spPr>
        <p:txBody>
          <a:bodyPr lIns="0" tIns="0" rIns="0" bIns="0">
            <a:noAutofit/>
          </a:bodyPr>
          <a:lstStyle>
            <a:lvl1pPr>
              <a:defRPr b="0" i="0">
                <a:solidFill>
                  <a:schemeClr val="bg1"/>
                </a:solidFill>
                <a:latin typeface="Albert Sans" pitchFamily="2" charset="77"/>
                <a:ea typeface="Verdana" panose="020B0604030504040204" pitchFamily="34" charset="0"/>
                <a:cs typeface="Verdana" panose="020B0604030504040204" pitchFamily="34" charset="0"/>
              </a:defRPr>
            </a:lvl1pPr>
          </a:lstStyle>
          <a:p>
            <a:r>
              <a:rPr lang="en-US"/>
              <a:t>Formato:</a:t>
            </a:r>
            <a:br>
              <a:rPr lang="en-US"/>
            </a:br>
            <a:r>
              <a:rPr lang="en-US" err="1"/>
              <a:t>Proceso</a:t>
            </a:r>
            <a:r>
              <a:rPr lang="en-US"/>
              <a:t> paso a paso</a:t>
            </a:r>
          </a:p>
        </p:txBody>
      </p:sp>
      <p:pic>
        <p:nvPicPr>
          <p:cNvPr id="3" name="Picture 2">
            <a:extLst>
              <a:ext uri="{FF2B5EF4-FFF2-40B4-BE49-F238E27FC236}">
                <a16:creationId xmlns:a16="http://schemas.microsoft.com/office/drawing/2014/main" id="{3B3D56C3-60FA-A3F8-A082-BDECF7763478}"/>
              </a:ext>
            </a:extLst>
          </p:cNvPr>
          <p:cNvPicPr>
            <a:picLocks noChangeAspect="1"/>
          </p:cNvPicPr>
          <p:nvPr userDrawn="1"/>
        </p:nvPicPr>
        <p:blipFill>
          <a:blip r:embed="rId2"/>
          <a:stretch>
            <a:fillRect/>
          </a:stretch>
        </p:blipFill>
        <p:spPr>
          <a:xfrm rot="16200000">
            <a:off x="8582998" y="5058356"/>
            <a:ext cx="1799643" cy="1799643"/>
          </a:xfrm>
          <a:prstGeom prst="rect">
            <a:avLst/>
          </a:prstGeom>
        </p:spPr>
      </p:pic>
      <p:sp>
        <p:nvSpPr>
          <p:cNvPr id="4" name="Oval 3">
            <a:extLst>
              <a:ext uri="{FF2B5EF4-FFF2-40B4-BE49-F238E27FC236}">
                <a16:creationId xmlns:a16="http://schemas.microsoft.com/office/drawing/2014/main" id="{EF0A7533-5EAD-7E0E-B934-0407C97AE964}"/>
              </a:ext>
            </a:extLst>
          </p:cNvPr>
          <p:cNvSpPr/>
          <p:nvPr userDrawn="1"/>
        </p:nvSpPr>
        <p:spPr>
          <a:xfrm>
            <a:off x="10280465" y="3133645"/>
            <a:ext cx="1914774" cy="1914774"/>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8E0439E8-9F7A-9EBF-379D-74BD6E8EC1E0}"/>
              </a:ext>
            </a:extLst>
          </p:cNvPr>
          <p:cNvSpPr/>
          <p:nvPr userDrawn="1"/>
        </p:nvSpPr>
        <p:spPr>
          <a:xfrm>
            <a:off x="10389119" y="5058358"/>
            <a:ext cx="1799642" cy="1799642"/>
          </a:xfrm>
          <a:prstGeom prst="rect">
            <a:avLst/>
          </a:prstGeom>
          <a:solidFill>
            <a:srgbClr val="5427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419018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Proceso paso a paso 2">
    <p:spTree>
      <p:nvGrpSpPr>
        <p:cNvPr id="1" name=""/>
        <p:cNvGrpSpPr/>
        <p:nvPr/>
      </p:nvGrpSpPr>
      <p:grpSpPr>
        <a:xfrm>
          <a:off x="0" y="0"/>
          <a:ext cx="0" cy="0"/>
          <a:chOff x="0" y="0"/>
          <a:chExt cx="0" cy="0"/>
        </a:xfrm>
      </p:grpSpPr>
      <p:sp>
        <p:nvSpPr>
          <p:cNvPr id="4" name="Flowchart: Connector 3">
            <a:extLst>
              <a:ext uri="{FF2B5EF4-FFF2-40B4-BE49-F238E27FC236}">
                <a16:creationId xmlns:a16="http://schemas.microsoft.com/office/drawing/2014/main" id="{B08AE0B6-60C4-1536-6F79-7BD9A6D3AF23}"/>
              </a:ext>
            </a:extLst>
          </p:cNvPr>
          <p:cNvSpPr/>
          <p:nvPr userDrawn="1"/>
        </p:nvSpPr>
        <p:spPr>
          <a:xfrm>
            <a:off x="1302228" y="3223302"/>
            <a:ext cx="1429745" cy="1429745"/>
          </a:xfrm>
          <a:prstGeom prst="flowChartConnector">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5" name="Flowchart: Connector 4">
            <a:extLst>
              <a:ext uri="{FF2B5EF4-FFF2-40B4-BE49-F238E27FC236}">
                <a16:creationId xmlns:a16="http://schemas.microsoft.com/office/drawing/2014/main" id="{084F2740-F9B8-DC5E-DB76-04DCF7A36B17}"/>
              </a:ext>
            </a:extLst>
          </p:cNvPr>
          <p:cNvSpPr/>
          <p:nvPr userDrawn="1"/>
        </p:nvSpPr>
        <p:spPr>
          <a:xfrm>
            <a:off x="3608782" y="3223302"/>
            <a:ext cx="1429745" cy="1429745"/>
          </a:xfrm>
          <a:prstGeom prst="flowChartConnector">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6" name="Flowchart: Connector 5">
            <a:extLst>
              <a:ext uri="{FF2B5EF4-FFF2-40B4-BE49-F238E27FC236}">
                <a16:creationId xmlns:a16="http://schemas.microsoft.com/office/drawing/2014/main" id="{91F82E2B-905A-8D7F-65D7-2F04CBF7FBEB}"/>
              </a:ext>
            </a:extLst>
          </p:cNvPr>
          <p:cNvSpPr/>
          <p:nvPr userDrawn="1"/>
        </p:nvSpPr>
        <p:spPr>
          <a:xfrm>
            <a:off x="5915336" y="3223302"/>
            <a:ext cx="1429745" cy="1429745"/>
          </a:xfrm>
          <a:prstGeom prst="flowChartConnector">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7" name="Flowchart: Connector 6">
            <a:extLst>
              <a:ext uri="{FF2B5EF4-FFF2-40B4-BE49-F238E27FC236}">
                <a16:creationId xmlns:a16="http://schemas.microsoft.com/office/drawing/2014/main" id="{C425FE7E-17E8-248D-412A-00BC6E4A82A8}"/>
              </a:ext>
            </a:extLst>
          </p:cNvPr>
          <p:cNvSpPr/>
          <p:nvPr userDrawn="1"/>
        </p:nvSpPr>
        <p:spPr>
          <a:xfrm>
            <a:off x="8221891" y="3223302"/>
            <a:ext cx="1429745" cy="1429745"/>
          </a:xfrm>
          <a:prstGeom prst="flowChartConnector">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9" name="Rectangle 8">
            <a:extLst>
              <a:ext uri="{FF2B5EF4-FFF2-40B4-BE49-F238E27FC236}">
                <a16:creationId xmlns:a16="http://schemas.microsoft.com/office/drawing/2014/main" id="{B3F196E7-F4F3-87E1-B331-64E84E9A9634}"/>
              </a:ext>
            </a:extLst>
          </p:cNvPr>
          <p:cNvSpPr/>
          <p:nvPr userDrawn="1"/>
        </p:nvSpPr>
        <p:spPr>
          <a:xfrm>
            <a:off x="2038873" y="3762796"/>
            <a:ext cx="7612763" cy="368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1800" b="0" i="0" u="none" strike="noStrike" kern="1200" cap="none" spc="0" normalizeH="0" baseline="0" noProof="0">
                <a:ln>
                  <a:noFill/>
                </a:ln>
                <a:solidFill>
                  <a:schemeClr val="tx1"/>
                </a:solidFill>
                <a:effectLst/>
                <a:uLnTx/>
                <a:uFillTx/>
                <a:latin typeface="Albert Sans"/>
              </a:rPr>
              <a:t>	</a:t>
            </a:r>
          </a:p>
        </p:txBody>
      </p:sp>
      <p:sp>
        <p:nvSpPr>
          <p:cNvPr id="10" name="Flowchart: Connector 9">
            <a:extLst>
              <a:ext uri="{FF2B5EF4-FFF2-40B4-BE49-F238E27FC236}">
                <a16:creationId xmlns:a16="http://schemas.microsoft.com/office/drawing/2014/main" id="{05E8C698-44C3-B5B2-D06D-AA566142F562}"/>
              </a:ext>
            </a:extLst>
          </p:cNvPr>
          <p:cNvSpPr/>
          <p:nvPr userDrawn="1"/>
        </p:nvSpPr>
        <p:spPr>
          <a:xfrm>
            <a:off x="1467965" y="3389039"/>
            <a:ext cx="1098272" cy="1098272"/>
          </a:xfrm>
          <a:prstGeom prst="flowChartConnector">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11" name="Text Placeholder 41">
            <a:extLst>
              <a:ext uri="{FF2B5EF4-FFF2-40B4-BE49-F238E27FC236}">
                <a16:creationId xmlns:a16="http://schemas.microsoft.com/office/drawing/2014/main" id="{A298FABF-630A-CF3F-A8D3-82D59D19A8BC}"/>
              </a:ext>
            </a:extLst>
          </p:cNvPr>
          <p:cNvSpPr txBox="1">
            <a:spLocks/>
          </p:cNvSpPr>
          <p:nvPr userDrawn="1"/>
        </p:nvSpPr>
        <p:spPr>
          <a:xfrm>
            <a:off x="1454629" y="3692512"/>
            <a:ext cx="1109975" cy="3937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_tradnl" sz="3600" b="1" i="0" u="none" strike="noStrike" kern="1200" cap="none" spc="0" normalizeH="0" baseline="0" noProof="0">
                <a:ln>
                  <a:noFill/>
                </a:ln>
                <a:effectLst/>
                <a:uLnTx/>
                <a:uFillTx/>
                <a:latin typeface="Albert Sans" pitchFamily="2" charset="77"/>
              </a:rPr>
              <a:t>1</a:t>
            </a:r>
          </a:p>
        </p:txBody>
      </p:sp>
      <p:sp>
        <p:nvSpPr>
          <p:cNvPr id="12" name="Flowchart: Connector 11">
            <a:extLst>
              <a:ext uri="{FF2B5EF4-FFF2-40B4-BE49-F238E27FC236}">
                <a16:creationId xmlns:a16="http://schemas.microsoft.com/office/drawing/2014/main" id="{A6C0E247-6444-D687-B026-E1B7232BD64A}"/>
              </a:ext>
            </a:extLst>
          </p:cNvPr>
          <p:cNvSpPr/>
          <p:nvPr userDrawn="1"/>
        </p:nvSpPr>
        <p:spPr>
          <a:xfrm>
            <a:off x="3774519" y="3389039"/>
            <a:ext cx="1098272" cy="1098272"/>
          </a:xfrm>
          <a:prstGeom prst="flowChartConnector">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13" name="Flowchart: Connector 12">
            <a:extLst>
              <a:ext uri="{FF2B5EF4-FFF2-40B4-BE49-F238E27FC236}">
                <a16:creationId xmlns:a16="http://schemas.microsoft.com/office/drawing/2014/main" id="{23D1A6D7-6527-9BA6-9611-4C018D7EEAD4}"/>
              </a:ext>
            </a:extLst>
          </p:cNvPr>
          <p:cNvSpPr/>
          <p:nvPr userDrawn="1"/>
        </p:nvSpPr>
        <p:spPr>
          <a:xfrm>
            <a:off x="6081073" y="3389039"/>
            <a:ext cx="1098272" cy="1098272"/>
          </a:xfrm>
          <a:prstGeom prst="flowChartConnector">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14" name="Flowchart: Connector 13">
            <a:extLst>
              <a:ext uri="{FF2B5EF4-FFF2-40B4-BE49-F238E27FC236}">
                <a16:creationId xmlns:a16="http://schemas.microsoft.com/office/drawing/2014/main" id="{148E3287-0C09-532C-8975-3F9A76537931}"/>
              </a:ext>
            </a:extLst>
          </p:cNvPr>
          <p:cNvSpPr/>
          <p:nvPr userDrawn="1"/>
        </p:nvSpPr>
        <p:spPr>
          <a:xfrm>
            <a:off x="8387628" y="3389039"/>
            <a:ext cx="1098272" cy="1098272"/>
          </a:xfrm>
          <a:prstGeom prst="flowChartConnector">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16" name="Text Placeholder 41">
            <a:extLst>
              <a:ext uri="{FF2B5EF4-FFF2-40B4-BE49-F238E27FC236}">
                <a16:creationId xmlns:a16="http://schemas.microsoft.com/office/drawing/2014/main" id="{09DD94B6-14F8-D6B6-15DC-F4AA2AEBF12C}"/>
              </a:ext>
            </a:extLst>
          </p:cNvPr>
          <p:cNvSpPr txBox="1">
            <a:spLocks/>
          </p:cNvSpPr>
          <p:nvPr userDrawn="1"/>
        </p:nvSpPr>
        <p:spPr>
          <a:xfrm>
            <a:off x="3761183" y="3692512"/>
            <a:ext cx="1109975" cy="3937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_tradnl" sz="3600" b="1" i="0" u="none" strike="noStrike" kern="1200" cap="none" spc="0" normalizeH="0" baseline="0" noProof="0">
                <a:ln>
                  <a:noFill/>
                </a:ln>
                <a:effectLst/>
                <a:uLnTx/>
                <a:uFillTx/>
                <a:latin typeface="Albert Sans" pitchFamily="2" charset="77"/>
              </a:rPr>
              <a:t>2</a:t>
            </a:r>
          </a:p>
        </p:txBody>
      </p:sp>
      <p:sp>
        <p:nvSpPr>
          <p:cNvPr id="17" name="Text Placeholder 41">
            <a:extLst>
              <a:ext uri="{FF2B5EF4-FFF2-40B4-BE49-F238E27FC236}">
                <a16:creationId xmlns:a16="http://schemas.microsoft.com/office/drawing/2014/main" id="{3A064BC0-60B9-7CD8-03E5-6BED7244E3D7}"/>
              </a:ext>
            </a:extLst>
          </p:cNvPr>
          <p:cNvSpPr txBox="1">
            <a:spLocks/>
          </p:cNvSpPr>
          <p:nvPr userDrawn="1"/>
        </p:nvSpPr>
        <p:spPr>
          <a:xfrm>
            <a:off x="6067738" y="3692512"/>
            <a:ext cx="1156156" cy="3937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_tradnl" sz="3600" b="1" i="0" u="none" strike="noStrike" kern="1200" cap="none" spc="0" normalizeH="0" baseline="0" noProof="0">
                <a:ln>
                  <a:noFill/>
                </a:ln>
                <a:effectLst/>
                <a:uLnTx/>
                <a:uFillTx/>
                <a:latin typeface="Albert Sans" pitchFamily="2" charset="77"/>
              </a:rPr>
              <a:t>3</a:t>
            </a:r>
          </a:p>
        </p:txBody>
      </p:sp>
      <p:sp>
        <p:nvSpPr>
          <p:cNvPr id="18" name="Text Placeholder 41">
            <a:extLst>
              <a:ext uri="{FF2B5EF4-FFF2-40B4-BE49-F238E27FC236}">
                <a16:creationId xmlns:a16="http://schemas.microsoft.com/office/drawing/2014/main" id="{F3E7610D-F63C-F03B-F89D-ABC0EFFA1369}"/>
              </a:ext>
            </a:extLst>
          </p:cNvPr>
          <p:cNvSpPr txBox="1">
            <a:spLocks/>
          </p:cNvSpPr>
          <p:nvPr userDrawn="1"/>
        </p:nvSpPr>
        <p:spPr>
          <a:xfrm>
            <a:off x="8374292" y="3692512"/>
            <a:ext cx="1104552" cy="3937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_tradnl" sz="3600" b="1" i="0" u="none" strike="noStrike" kern="1200" cap="none" spc="0" normalizeH="0" baseline="0" noProof="0">
                <a:ln>
                  <a:noFill/>
                </a:ln>
                <a:effectLst/>
                <a:uLnTx/>
                <a:uFillTx/>
                <a:latin typeface="Albert Sans" pitchFamily="2" charset="77"/>
              </a:rPr>
              <a:t>4</a:t>
            </a:r>
          </a:p>
        </p:txBody>
      </p:sp>
      <p:cxnSp>
        <p:nvCxnSpPr>
          <p:cNvPr id="24" name="Straight Connector 23">
            <a:extLst>
              <a:ext uri="{FF2B5EF4-FFF2-40B4-BE49-F238E27FC236}">
                <a16:creationId xmlns:a16="http://schemas.microsoft.com/office/drawing/2014/main" id="{965F114B-23AC-2651-6730-C1EA090C7756}"/>
              </a:ext>
            </a:extLst>
          </p:cNvPr>
          <p:cNvCxnSpPr>
            <a:cxnSpLocks/>
          </p:cNvCxnSpPr>
          <p:nvPr userDrawn="1"/>
        </p:nvCxnSpPr>
        <p:spPr>
          <a:xfrm flipH="1" flipV="1">
            <a:off x="4323654" y="2709372"/>
            <a:ext cx="1" cy="513929"/>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CFDFE09-564E-FA4E-111F-75C57B5E4386}"/>
              </a:ext>
            </a:extLst>
          </p:cNvPr>
          <p:cNvCxnSpPr>
            <a:cxnSpLocks/>
            <a:stCxn id="7" idx="0"/>
          </p:cNvCxnSpPr>
          <p:nvPr userDrawn="1"/>
        </p:nvCxnSpPr>
        <p:spPr>
          <a:xfrm flipV="1">
            <a:off x="8936764" y="2709372"/>
            <a:ext cx="2043" cy="513929"/>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8082A6-D0C0-AE71-C45B-0ACE52DB0160}"/>
              </a:ext>
            </a:extLst>
          </p:cNvPr>
          <p:cNvCxnSpPr>
            <a:cxnSpLocks/>
            <a:stCxn id="4" idx="4"/>
          </p:cNvCxnSpPr>
          <p:nvPr userDrawn="1"/>
        </p:nvCxnSpPr>
        <p:spPr>
          <a:xfrm flipH="1">
            <a:off x="2009616" y="4653048"/>
            <a:ext cx="7485" cy="4325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CCED146-1470-8957-851F-D83F90F07CDF}"/>
              </a:ext>
            </a:extLst>
          </p:cNvPr>
          <p:cNvCxnSpPr>
            <a:cxnSpLocks/>
            <a:stCxn id="6" idx="4"/>
          </p:cNvCxnSpPr>
          <p:nvPr userDrawn="1"/>
        </p:nvCxnSpPr>
        <p:spPr>
          <a:xfrm>
            <a:off x="6630209" y="4653048"/>
            <a:ext cx="974" cy="4325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ext Placeholder 20">
            <a:extLst>
              <a:ext uri="{FF2B5EF4-FFF2-40B4-BE49-F238E27FC236}">
                <a16:creationId xmlns:a16="http://schemas.microsoft.com/office/drawing/2014/main" id="{383F3527-9C5A-54B8-CB3D-F5FEE128DB80}"/>
              </a:ext>
            </a:extLst>
          </p:cNvPr>
          <p:cNvSpPr>
            <a:spLocks noGrp="1"/>
          </p:cNvSpPr>
          <p:nvPr>
            <p:ph type="body" sz="quarter" idx="10" hasCustomPrompt="1"/>
          </p:nvPr>
        </p:nvSpPr>
        <p:spPr>
          <a:xfrm>
            <a:off x="460375" y="379413"/>
            <a:ext cx="6265579"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31" name="Text Placeholder 39">
            <a:extLst>
              <a:ext uri="{FF2B5EF4-FFF2-40B4-BE49-F238E27FC236}">
                <a16:creationId xmlns:a16="http://schemas.microsoft.com/office/drawing/2014/main" id="{405B6A8C-4704-C3E4-11D8-6D184D8BD650}"/>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33" name="Text Placeholder 39">
            <a:extLst>
              <a:ext uri="{FF2B5EF4-FFF2-40B4-BE49-F238E27FC236}">
                <a16:creationId xmlns:a16="http://schemas.microsoft.com/office/drawing/2014/main" id="{CF9201A3-0DD3-3CC8-E5F5-FE98B94702FF}"/>
              </a:ext>
            </a:extLst>
          </p:cNvPr>
          <p:cNvSpPr>
            <a:spLocks noGrp="1"/>
          </p:cNvSpPr>
          <p:nvPr>
            <p:ph type="body" sz="quarter" idx="22"/>
          </p:nvPr>
        </p:nvSpPr>
        <p:spPr>
          <a:xfrm>
            <a:off x="2622307" y="2274315"/>
            <a:ext cx="3387725" cy="422275"/>
          </a:xfrm>
          <a:prstGeom prst="rect">
            <a:avLst/>
          </a:prstGeom>
        </p:spPr>
        <p:txBody>
          <a:bodyPr>
            <a:noAutofit/>
          </a:bodyPr>
          <a:lstStyle>
            <a:lvl1pPr marL="0" indent="0" algn="ctr">
              <a:buNone/>
              <a:defRPr sz="2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text styles</a:t>
            </a:r>
          </a:p>
        </p:txBody>
      </p:sp>
      <p:sp>
        <p:nvSpPr>
          <p:cNvPr id="34" name="Text Placeholder 39">
            <a:extLst>
              <a:ext uri="{FF2B5EF4-FFF2-40B4-BE49-F238E27FC236}">
                <a16:creationId xmlns:a16="http://schemas.microsoft.com/office/drawing/2014/main" id="{A0C3737D-B9AC-7206-5C8D-D8C9D1B434A6}"/>
              </a:ext>
            </a:extLst>
          </p:cNvPr>
          <p:cNvSpPr>
            <a:spLocks noGrp="1"/>
          </p:cNvSpPr>
          <p:nvPr>
            <p:ph type="body" sz="quarter" idx="23"/>
          </p:nvPr>
        </p:nvSpPr>
        <p:spPr>
          <a:xfrm>
            <a:off x="7250064" y="2274315"/>
            <a:ext cx="3387725" cy="422275"/>
          </a:xfrm>
          <a:prstGeom prst="rect">
            <a:avLst/>
          </a:prstGeom>
        </p:spPr>
        <p:txBody>
          <a:bodyPr>
            <a:noAutofit/>
          </a:bodyPr>
          <a:lstStyle>
            <a:lvl1pPr marL="0" indent="0" algn="ctr">
              <a:buNone/>
              <a:defRPr sz="2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37" name="Text Placeholder 39">
            <a:extLst>
              <a:ext uri="{FF2B5EF4-FFF2-40B4-BE49-F238E27FC236}">
                <a16:creationId xmlns:a16="http://schemas.microsoft.com/office/drawing/2014/main" id="{170DB6F5-8960-D491-22C2-6B59B3A7F6AF}"/>
              </a:ext>
            </a:extLst>
          </p:cNvPr>
          <p:cNvSpPr>
            <a:spLocks noGrp="1"/>
          </p:cNvSpPr>
          <p:nvPr>
            <p:ph type="body" sz="quarter" idx="24"/>
          </p:nvPr>
        </p:nvSpPr>
        <p:spPr>
          <a:xfrm>
            <a:off x="871545" y="5084422"/>
            <a:ext cx="2291110" cy="422275"/>
          </a:xfrm>
          <a:prstGeom prst="rect">
            <a:avLst/>
          </a:prstGeom>
        </p:spPr>
        <p:txBody>
          <a:bodyPr>
            <a:noAutofit/>
          </a:bodyPr>
          <a:lstStyle>
            <a:lvl1pPr marL="0" indent="0" algn="ctr">
              <a:buNone/>
              <a:defRPr sz="2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38" name="Text Placeholder 39">
            <a:extLst>
              <a:ext uri="{FF2B5EF4-FFF2-40B4-BE49-F238E27FC236}">
                <a16:creationId xmlns:a16="http://schemas.microsoft.com/office/drawing/2014/main" id="{D9E3038C-3401-E349-82D3-9899D2B46431}"/>
              </a:ext>
            </a:extLst>
          </p:cNvPr>
          <p:cNvSpPr>
            <a:spLocks noGrp="1"/>
          </p:cNvSpPr>
          <p:nvPr>
            <p:ph type="body" sz="quarter" idx="25"/>
          </p:nvPr>
        </p:nvSpPr>
        <p:spPr>
          <a:xfrm>
            <a:off x="5443545" y="5084422"/>
            <a:ext cx="2291110" cy="422275"/>
          </a:xfrm>
          <a:prstGeom prst="rect">
            <a:avLst/>
          </a:prstGeom>
        </p:spPr>
        <p:txBody>
          <a:bodyPr>
            <a:noAutofit/>
          </a:bodyPr>
          <a:lstStyle>
            <a:lvl1pPr marL="0" indent="0" algn="ctr">
              <a:buNone/>
              <a:defRPr sz="2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Tree>
    <p:extLst>
      <p:ext uri="{BB962C8B-B14F-4D97-AF65-F5344CB8AC3E}">
        <p14:creationId xmlns:p14="http://schemas.microsoft.com/office/powerpoint/2010/main" val="29559372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1_Proceso paso a paso 2">
    <p:spTree>
      <p:nvGrpSpPr>
        <p:cNvPr id="1" name=""/>
        <p:cNvGrpSpPr/>
        <p:nvPr/>
      </p:nvGrpSpPr>
      <p:grpSpPr>
        <a:xfrm>
          <a:off x="0" y="0"/>
          <a:ext cx="0" cy="0"/>
          <a:chOff x="0" y="0"/>
          <a:chExt cx="0" cy="0"/>
        </a:xfrm>
      </p:grpSpPr>
      <p:sp>
        <p:nvSpPr>
          <p:cNvPr id="4" name="Flowchart: Connector 3">
            <a:extLst>
              <a:ext uri="{FF2B5EF4-FFF2-40B4-BE49-F238E27FC236}">
                <a16:creationId xmlns:a16="http://schemas.microsoft.com/office/drawing/2014/main" id="{B08AE0B6-60C4-1536-6F79-7BD9A6D3AF23}"/>
              </a:ext>
            </a:extLst>
          </p:cNvPr>
          <p:cNvSpPr/>
          <p:nvPr userDrawn="1"/>
        </p:nvSpPr>
        <p:spPr>
          <a:xfrm>
            <a:off x="804288" y="3187088"/>
            <a:ext cx="1429745" cy="1429745"/>
          </a:xfrm>
          <a:prstGeom prst="flowChartConnector">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5" name="Flowchart: Connector 4">
            <a:extLst>
              <a:ext uri="{FF2B5EF4-FFF2-40B4-BE49-F238E27FC236}">
                <a16:creationId xmlns:a16="http://schemas.microsoft.com/office/drawing/2014/main" id="{084F2740-F9B8-DC5E-DB76-04DCF7A36B17}"/>
              </a:ext>
            </a:extLst>
          </p:cNvPr>
          <p:cNvSpPr/>
          <p:nvPr userDrawn="1"/>
        </p:nvSpPr>
        <p:spPr>
          <a:xfrm>
            <a:off x="3110842" y="3187088"/>
            <a:ext cx="1429745" cy="1429745"/>
          </a:xfrm>
          <a:prstGeom prst="flowChartConnector">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6" name="Flowchart: Connector 5">
            <a:extLst>
              <a:ext uri="{FF2B5EF4-FFF2-40B4-BE49-F238E27FC236}">
                <a16:creationId xmlns:a16="http://schemas.microsoft.com/office/drawing/2014/main" id="{91F82E2B-905A-8D7F-65D7-2F04CBF7FBEB}"/>
              </a:ext>
            </a:extLst>
          </p:cNvPr>
          <p:cNvSpPr/>
          <p:nvPr userDrawn="1"/>
        </p:nvSpPr>
        <p:spPr>
          <a:xfrm>
            <a:off x="5417396" y="3187088"/>
            <a:ext cx="1429745" cy="1429745"/>
          </a:xfrm>
          <a:prstGeom prst="flowChartConnector">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7" name="Flowchart: Connector 6">
            <a:extLst>
              <a:ext uri="{FF2B5EF4-FFF2-40B4-BE49-F238E27FC236}">
                <a16:creationId xmlns:a16="http://schemas.microsoft.com/office/drawing/2014/main" id="{C425FE7E-17E8-248D-412A-00BC6E4A82A8}"/>
              </a:ext>
            </a:extLst>
          </p:cNvPr>
          <p:cNvSpPr/>
          <p:nvPr userDrawn="1"/>
        </p:nvSpPr>
        <p:spPr>
          <a:xfrm>
            <a:off x="7723951" y="3187088"/>
            <a:ext cx="1429745" cy="1429745"/>
          </a:xfrm>
          <a:prstGeom prst="flowChartConnector">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8" name="Flowchart: Connector 7">
            <a:extLst>
              <a:ext uri="{FF2B5EF4-FFF2-40B4-BE49-F238E27FC236}">
                <a16:creationId xmlns:a16="http://schemas.microsoft.com/office/drawing/2014/main" id="{B89F832D-408E-7BD8-F70C-47D7A7355999}"/>
              </a:ext>
            </a:extLst>
          </p:cNvPr>
          <p:cNvSpPr/>
          <p:nvPr userDrawn="1"/>
        </p:nvSpPr>
        <p:spPr>
          <a:xfrm>
            <a:off x="10030506" y="3187088"/>
            <a:ext cx="1429745" cy="1429745"/>
          </a:xfrm>
          <a:prstGeom prst="flowChartConnector">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9" name="Rectangle 8">
            <a:extLst>
              <a:ext uri="{FF2B5EF4-FFF2-40B4-BE49-F238E27FC236}">
                <a16:creationId xmlns:a16="http://schemas.microsoft.com/office/drawing/2014/main" id="{B3F196E7-F4F3-87E1-B331-64E84E9A9634}"/>
              </a:ext>
            </a:extLst>
          </p:cNvPr>
          <p:cNvSpPr/>
          <p:nvPr userDrawn="1"/>
        </p:nvSpPr>
        <p:spPr>
          <a:xfrm>
            <a:off x="1540933" y="3726582"/>
            <a:ext cx="8966200" cy="368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_tradnl" sz="1800" b="0" i="0" u="none" strike="noStrike" kern="1200" cap="none" spc="0" normalizeH="0" baseline="0" noProof="0">
                <a:ln>
                  <a:noFill/>
                </a:ln>
                <a:solidFill>
                  <a:schemeClr val="tx1"/>
                </a:solidFill>
                <a:effectLst/>
                <a:uLnTx/>
                <a:uFillTx/>
                <a:latin typeface="Albert Sans"/>
              </a:rPr>
              <a:t>	</a:t>
            </a:r>
          </a:p>
        </p:txBody>
      </p:sp>
      <p:sp>
        <p:nvSpPr>
          <p:cNvPr id="10" name="Flowchart: Connector 9">
            <a:extLst>
              <a:ext uri="{FF2B5EF4-FFF2-40B4-BE49-F238E27FC236}">
                <a16:creationId xmlns:a16="http://schemas.microsoft.com/office/drawing/2014/main" id="{05E8C698-44C3-B5B2-D06D-AA566142F562}"/>
              </a:ext>
            </a:extLst>
          </p:cNvPr>
          <p:cNvSpPr/>
          <p:nvPr userDrawn="1"/>
        </p:nvSpPr>
        <p:spPr>
          <a:xfrm>
            <a:off x="970025" y="3352825"/>
            <a:ext cx="1098272" cy="1098272"/>
          </a:xfrm>
          <a:prstGeom prst="flowChartConnector">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11" name="Text Placeholder 41">
            <a:extLst>
              <a:ext uri="{FF2B5EF4-FFF2-40B4-BE49-F238E27FC236}">
                <a16:creationId xmlns:a16="http://schemas.microsoft.com/office/drawing/2014/main" id="{A298FABF-630A-CF3F-A8D3-82D59D19A8BC}"/>
              </a:ext>
            </a:extLst>
          </p:cNvPr>
          <p:cNvSpPr txBox="1">
            <a:spLocks/>
          </p:cNvSpPr>
          <p:nvPr userDrawn="1"/>
        </p:nvSpPr>
        <p:spPr>
          <a:xfrm>
            <a:off x="956689" y="3656298"/>
            <a:ext cx="1109975" cy="3937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_tradnl" sz="3600" b="1" i="0" u="none" strike="noStrike" kern="1200" cap="none" spc="0" normalizeH="0" baseline="0" noProof="0">
                <a:ln>
                  <a:noFill/>
                </a:ln>
                <a:effectLst/>
                <a:uLnTx/>
                <a:uFillTx/>
                <a:latin typeface="Albert Sans" pitchFamily="2" charset="77"/>
              </a:rPr>
              <a:t>1</a:t>
            </a:r>
          </a:p>
        </p:txBody>
      </p:sp>
      <p:sp>
        <p:nvSpPr>
          <p:cNvPr id="12" name="Flowchart: Connector 11">
            <a:extLst>
              <a:ext uri="{FF2B5EF4-FFF2-40B4-BE49-F238E27FC236}">
                <a16:creationId xmlns:a16="http://schemas.microsoft.com/office/drawing/2014/main" id="{A6C0E247-6444-D687-B026-E1B7232BD64A}"/>
              </a:ext>
            </a:extLst>
          </p:cNvPr>
          <p:cNvSpPr/>
          <p:nvPr userDrawn="1"/>
        </p:nvSpPr>
        <p:spPr>
          <a:xfrm>
            <a:off x="3276579" y="3352825"/>
            <a:ext cx="1098272" cy="1098272"/>
          </a:xfrm>
          <a:prstGeom prst="flowChartConnector">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13" name="Flowchart: Connector 12">
            <a:extLst>
              <a:ext uri="{FF2B5EF4-FFF2-40B4-BE49-F238E27FC236}">
                <a16:creationId xmlns:a16="http://schemas.microsoft.com/office/drawing/2014/main" id="{23D1A6D7-6527-9BA6-9611-4C018D7EEAD4}"/>
              </a:ext>
            </a:extLst>
          </p:cNvPr>
          <p:cNvSpPr/>
          <p:nvPr userDrawn="1"/>
        </p:nvSpPr>
        <p:spPr>
          <a:xfrm>
            <a:off x="5583133" y="3352825"/>
            <a:ext cx="1098272" cy="1098272"/>
          </a:xfrm>
          <a:prstGeom prst="flowChartConnector">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14" name="Flowchart: Connector 13">
            <a:extLst>
              <a:ext uri="{FF2B5EF4-FFF2-40B4-BE49-F238E27FC236}">
                <a16:creationId xmlns:a16="http://schemas.microsoft.com/office/drawing/2014/main" id="{148E3287-0C09-532C-8975-3F9A76537931}"/>
              </a:ext>
            </a:extLst>
          </p:cNvPr>
          <p:cNvSpPr/>
          <p:nvPr userDrawn="1"/>
        </p:nvSpPr>
        <p:spPr>
          <a:xfrm>
            <a:off x="7889688" y="3352825"/>
            <a:ext cx="1098272" cy="1098272"/>
          </a:xfrm>
          <a:prstGeom prst="flowChartConnector">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15" name="Flowchart: Connector 14">
            <a:extLst>
              <a:ext uri="{FF2B5EF4-FFF2-40B4-BE49-F238E27FC236}">
                <a16:creationId xmlns:a16="http://schemas.microsoft.com/office/drawing/2014/main" id="{A9FD228D-3CE5-B6A4-0C76-DDE8D94CE366}"/>
              </a:ext>
            </a:extLst>
          </p:cNvPr>
          <p:cNvSpPr/>
          <p:nvPr userDrawn="1"/>
        </p:nvSpPr>
        <p:spPr>
          <a:xfrm>
            <a:off x="10196243" y="3352825"/>
            <a:ext cx="1098272" cy="1098272"/>
          </a:xfrm>
          <a:prstGeom prst="flowChartConnector">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chemeClr val="tx1"/>
              </a:solidFill>
              <a:effectLst/>
              <a:uLnTx/>
              <a:uFillTx/>
              <a:latin typeface="Albert Sans"/>
            </a:endParaRPr>
          </a:p>
        </p:txBody>
      </p:sp>
      <p:sp>
        <p:nvSpPr>
          <p:cNvPr id="16" name="Text Placeholder 41">
            <a:extLst>
              <a:ext uri="{FF2B5EF4-FFF2-40B4-BE49-F238E27FC236}">
                <a16:creationId xmlns:a16="http://schemas.microsoft.com/office/drawing/2014/main" id="{09DD94B6-14F8-D6B6-15DC-F4AA2AEBF12C}"/>
              </a:ext>
            </a:extLst>
          </p:cNvPr>
          <p:cNvSpPr txBox="1">
            <a:spLocks/>
          </p:cNvSpPr>
          <p:nvPr userDrawn="1"/>
        </p:nvSpPr>
        <p:spPr>
          <a:xfrm>
            <a:off x="3263243" y="3656298"/>
            <a:ext cx="1109975" cy="3937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_tradnl" sz="3600" b="1" i="0" u="none" strike="noStrike" kern="1200" cap="none" spc="0" normalizeH="0" baseline="0" noProof="0">
                <a:ln>
                  <a:noFill/>
                </a:ln>
                <a:effectLst/>
                <a:uLnTx/>
                <a:uFillTx/>
                <a:latin typeface="Albert Sans" pitchFamily="2" charset="77"/>
              </a:rPr>
              <a:t>2</a:t>
            </a:r>
          </a:p>
        </p:txBody>
      </p:sp>
      <p:sp>
        <p:nvSpPr>
          <p:cNvPr id="17" name="Text Placeholder 41">
            <a:extLst>
              <a:ext uri="{FF2B5EF4-FFF2-40B4-BE49-F238E27FC236}">
                <a16:creationId xmlns:a16="http://schemas.microsoft.com/office/drawing/2014/main" id="{3A064BC0-60B9-7CD8-03E5-6BED7244E3D7}"/>
              </a:ext>
            </a:extLst>
          </p:cNvPr>
          <p:cNvSpPr txBox="1">
            <a:spLocks/>
          </p:cNvSpPr>
          <p:nvPr userDrawn="1"/>
        </p:nvSpPr>
        <p:spPr>
          <a:xfrm>
            <a:off x="5569798" y="3656298"/>
            <a:ext cx="1156156" cy="3937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_tradnl" sz="3600" b="1" i="0" u="none" strike="noStrike" kern="1200" cap="none" spc="0" normalizeH="0" baseline="0" noProof="0">
                <a:ln>
                  <a:noFill/>
                </a:ln>
                <a:effectLst/>
                <a:uLnTx/>
                <a:uFillTx/>
                <a:latin typeface="Albert Sans" pitchFamily="2" charset="77"/>
              </a:rPr>
              <a:t>3</a:t>
            </a:r>
          </a:p>
        </p:txBody>
      </p:sp>
      <p:sp>
        <p:nvSpPr>
          <p:cNvPr id="18" name="Text Placeholder 41">
            <a:extLst>
              <a:ext uri="{FF2B5EF4-FFF2-40B4-BE49-F238E27FC236}">
                <a16:creationId xmlns:a16="http://schemas.microsoft.com/office/drawing/2014/main" id="{F3E7610D-F63C-F03B-F89D-ABC0EFFA1369}"/>
              </a:ext>
            </a:extLst>
          </p:cNvPr>
          <p:cNvSpPr txBox="1">
            <a:spLocks/>
          </p:cNvSpPr>
          <p:nvPr userDrawn="1"/>
        </p:nvSpPr>
        <p:spPr>
          <a:xfrm>
            <a:off x="7876352" y="3656298"/>
            <a:ext cx="1104552" cy="3937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_tradnl" sz="3600" b="1" i="0" u="none" strike="noStrike" kern="1200" cap="none" spc="0" normalizeH="0" baseline="0" noProof="0">
                <a:ln>
                  <a:noFill/>
                </a:ln>
                <a:effectLst/>
                <a:uLnTx/>
                <a:uFillTx/>
                <a:latin typeface="Albert Sans" pitchFamily="2" charset="77"/>
              </a:rPr>
              <a:t>4</a:t>
            </a:r>
          </a:p>
        </p:txBody>
      </p:sp>
      <p:sp>
        <p:nvSpPr>
          <p:cNvPr id="19" name="Text Placeholder 41">
            <a:extLst>
              <a:ext uri="{FF2B5EF4-FFF2-40B4-BE49-F238E27FC236}">
                <a16:creationId xmlns:a16="http://schemas.microsoft.com/office/drawing/2014/main" id="{D41CC081-148A-61F4-F5D9-FE0C4C2DE2DB}"/>
              </a:ext>
            </a:extLst>
          </p:cNvPr>
          <p:cNvSpPr txBox="1">
            <a:spLocks/>
          </p:cNvSpPr>
          <p:nvPr userDrawn="1"/>
        </p:nvSpPr>
        <p:spPr>
          <a:xfrm>
            <a:off x="10177483" y="3656298"/>
            <a:ext cx="1104552" cy="3937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s-ES_tradnl" sz="3600" b="1" i="0" u="none" strike="noStrike" kern="1200" cap="none" spc="0" normalizeH="0" baseline="0" noProof="0">
                <a:ln>
                  <a:noFill/>
                </a:ln>
                <a:effectLst/>
                <a:uLnTx/>
                <a:uFillTx/>
                <a:latin typeface="Albert Sans" pitchFamily="2" charset="77"/>
              </a:rPr>
              <a:t>5</a:t>
            </a:r>
          </a:p>
        </p:txBody>
      </p:sp>
      <p:cxnSp>
        <p:nvCxnSpPr>
          <p:cNvPr id="24" name="Straight Connector 23">
            <a:extLst>
              <a:ext uri="{FF2B5EF4-FFF2-40B4-BE49-F238E27FC236}">
                <a16:creationId xmlns:a16="http://schemas.microsoft.com/office/drawing/2014/main" id="{965F114B-23AC-2651-6730-C1EA090C7756}"/>
              </a:ext>
            </a:extLst>
          </p:cNvPr>
          <p:cNvCxnSpPr>
            <a:cxnSpLocks/>
          </p:cNvCxnSpPr>
          <p:nvPr userDrawn="1"/>
        </p:nvCxnSpPr>
        <p:spPr>
          <a:xfrm flipH="1" flipV="1">
            <a:off x="3825714" y="2673158"/>
            <a:ext cx="1" cy="513929"/>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CFDFE09-564E-FA4E-111F-75C57B5E4386}"/>
              </a:ext>
            </a:extLst>
          </p:cNvPr>
          <p:cNvCxnSpPr>
            <a:cxnSpLocks/>
            <a:stCxn id="7" idx="0"/>
          </p:cNvCxnSpPr>
          <p:nvPr userDrawn="1"/>
        </p:nvCxnSpPr>
        <p:spPr>
          <a:xfrm flipV="1">
            <a:off x="8438824" y="2673158"/>
            <a:ext cx="2043" cy="513929"/>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8082A6-D0C0-AE71-C45B-0ACE52DB0160}"/>
              </a:ext>
            </a:extLst>
          </p:cNvPr>
          <p:cNvCxnSpPr>
            <a:cxnSpLocks/>
            <a:stCxn id="4" idx="4"/>
          </p:cNvCxnSpPr>
          <p:nvPr userDrawn="1"/>
        </p:nvCxnSpPr>
        <p:spPr>
          <a:xfrm flipH="1">
            <a:off x="1511676" y="4616834"/>
            <a:ext cx="7485" cy="4325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CCED146-1470-8957-851F-D83F90F07CDF}"/>
              </a:ext>
            </a:extLst>
          </p:cNvPr>
          <p:cNvCxnSpPr>
            <a:cxnSpLocks/>
            <a:stCxn id="6" idx="4"/>
          </p:cNvCxnSpPr>
          <p:nvPr userDrawn="1"/>
        </p:nvCxnSpPr>
        <p:spPr>
          <a:xfrm>
            <a:off x="6132269" y="4616834"/>
            <a:ext cx="974" cy="4325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45E59EB-B8D6-30F3-0B98-4ADCF4F8788E}"/>
              </a:ext>
            </a:extLst>
          </p:cNvPr>
          <p:cNvCxnSpPr>
            <a:cxnSpLocks/>
          </p:cNvCxnSpPr>
          <p:nvPr userDrawn="1"/>
        </p:nvCxnSpPr>
        <p:spPr>
          <a:xfrm>
            <a:off x="10740952" y="4616834"/>
            <a:ext cx="974" cy="4325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ext Placeholder 20">
            <a:extLst>
              <a:ext uri="{FF2B5EF4-FFF2-40B4-BE49-F238E27FC236}">
                <a16:creationId xmlns:a16="http://schemas.microsoft.com/office/drawing/2014/main" id="{383F3527-9C5A-54B8-CB3D-F5FEE128DB80}"/>
              </a:ext>
            </a:extLst>
          </p:cNvPr>
          <p:cNvSpPr>
            <a:spLocks noGrp="1"/>
          </p:cNvSpPr>
          <p:nvPr>
            <p:ph type="body" sz="quarter" idx="10" hasCustomPrompt="1"/>
          </p:nvPr>
        </p:nvSpPr>
        <p:spPr>
          <a:xfrm>
            <a:off x="460375" y="379413"/>
            <a:ext cx="6265579"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31" name="Text Placeholder 39">
            <a:extLst>
              <a:ext uri="{FF2B5EF4-FFF2-40B4-BE49-F238E27FC236}">
                <a16:creationId xmlns:a16="http://schemas.microsoft.com/office/drawing/2014/main" id="{405B6A8C-4704-C3E4-11D8-6D184D8BD650}"/>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33" name="Text Placeholder 39">
            <a:extLst>
              <a:ext uri="{FF2B5EF4-FFF2-40B4-BE49-F238E27FC236}">
                <a16:creationId xmlns:a16="http://schemas.microsoft.com/office/drawing/2014/main" id="{CF9201A3-0DD3-3CC8-E5F5-FE98B94702FF}"/>
              </a:ext>
            </a:extLst>
          </p:cNvPr>
          <p:cNvSpPr>
            <a:spLocks noGrp="1"/>
          </p:cNvSpPr>
          <p:nvPr>
            <p:ph type="body" sz="quarter" idx="22"/>
          </p:nvPr>
        </p:nvSpPr>
        <p:spPr>
          <a:xfrm>
            <a:off x="2124367" y="2238101"/>
            <a:ext cx="3387725" cy="422275"/>
          </a:xfrm>
          <a:prstGeom prst="rect">
            <a:avLst/>
          </a:prstGeom>
        </p:spPr>
        <p:txBody>
          <a:bodyPr>
            <a:normAutofit/>
          </a:bodyPr>
          <a:lstStyle>
            <a:lvl1pPr marL="0" indent="0" algn="ctr">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34" name="Text Placeholder 39">
            <a:extLst>
              <a:ext uri="{FF2B5EF4-FFF2-40B4-BE49-F238E27FC236}">
                <a16:creationId xmlns:a16="http://schemas.microsoft.com/office/drawing/2014/main" id="{A0C3737D-B9AC-7206-5C8D-D8C9D1B434A6}"/>
              </a:ext>
            </a:extLst>
          </p:cNvPr>
          <p:cNvSpPr>
            <a:spLocks noGrp="1"/>
          </p:cNvSpPr>
          <p:nvPr>
            <p:ph type="body" sz="quarter" idx="23"/>
          </p:nvPr>
        </p:nvSpPr>
        <p:spPr>
          <a:xfrm>
            <a:off x="6752124" y="2238101"/>
            <a:ext cx="3387725" cy="422275"/>
          </a:xfrm>
          <a:prstGeom prst="rect">
            <a:avLst/>
          </a:prstGeom>
        </p:spPr>
        <p:txBody>
          <a:bodyPr>
            <a:normAutofit/>
          </a:bodyPr>
          <a:lstStyle>
            <a:lvl1pPr marL="0" indent="0" algn="ctr">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37" name="Text Placeholder 39">
            <a:extLst>
              <a:ext uri="{FF2B5EF4-FFF2-40B4-BE49-F238E27FC236}">
                <a16:creationId xmlns:a16="http://schemas.microsoft.com/office/drawing/2014/main" id="{170DB6F5-8960-D491-22C2-6B59B3A7F6AF}"/>
              </a:ext>
            </a:extLst>
          </p:cNvPr>
          <p:cNvSpPr>
            <a:spLocks noGrp="1"/>
          </p:cNvSpPr>
          <p:nvPr>
            <p:ph type="body" sz="quarter" idx="24"/>
          </p:nvPr>
        </p:nvSpPr>
        <p:spPr>
          <a:xfrm>
            <a:off x="373605" y="5048208"/>
            <a:ext cx="2291110" cy="422275"/>
          </a:xfrm>
          <a:prstGeom prst="rect">
            <a:avLst/>
          </a:prstGeom>
        </p:spPr>
        <p:txBody>
          <a:bodyPr>
            <a:normAutofit/>
          </a:bodyPr>
          <a:lstStyle>
            <a:lvl1pPr marL="0" indent="0" algn="ctr">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38" name="Text Placeholder 39">
            <a:extLst>
              <a:ext uri="{FF2B5EF4-FFF2-40B4-BE49-F238E27FC236}">
                <a16:creationId xmlns:a16="http://schemas.microsoft.com/office/drawing/2014/main" id="{D9E3038C-3401-E349-82D3-9899D2B46431}"/>
              </a:ext>
            </a:extLst>
          </p:cNvPr>
          <p:cNvSpPr>
            <a:spLocks noGrp="1"/>
          </p:cNvSpPr>
          <p:nvPr>
            <p:ph type="body" sz="quarter" idx="25"/>
          </p:nvPr>
        </p:nvSpPr>
        <p:spPr>
          <a:xfrm>
            <a:off x="4945605" y="5048208"/>
            <a:ext cx="2291110" cy="422275"/>
          </a:xfrm>
          <a:prstGeom prst="rect">
            <a:avLst/>
          </a:prstGeom>
        </p:spPr>
        <p:txBody>
          <a:bodyPr>
            <a:normAutofit/>
          </a:bodyPr>
          <a:lstStyle>
            <a:lvl1pPr marL="0" indent="0" algn="ctr">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39" name="Text Placeholder 39">
            <a:extLst>
              <a:ext uri="{FF2B5EF4-FFF2-40B4-BE49-F238E27FC236}">
                <a16:creationId xmlns:a16="http://schemas.microsoft.com/office/drawing/2014/main" id="{1535C1A4-6180-DC82-BA04-753ED85DA0B7}"/>
              </a:ext>
            </a:extLst>
          </p:cNvPr>
          <p:cNvSpPr>
            <a:spLocks noGrp="1"/>
          </p:cNvSpPr>
          <p:nvPr>
            <p:ph type="body" sz="quarter" idx="26"/>
          </p:nvPr>
        </p:nvSpPr>
        <p:spPr>
          <a:xfrm>
            <a:off x="9584513" y="5048208"/>
            <a:ext cx="2291110" cy="422275"/>
          </a:xfrm>
          <a:prstGeom prst="rect">
            <a:avLst/>
          </a:prstGeom>
        </p:spPr>
        <p:txBody>
          <a:bodyPr>
            <a:normAutofit/>
          </a:bodyPr>
          <a:lstStyle>
            <a:lvl1pPr marL="0" indent="0" algn="ctr">
              <a:buNone/>
              <a:defRPr sz="14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Tree>
    <p:extLst>
      <p:ext uri="{BB962C8B-B14F-4D97-AF65-F5344CB8AC3E}">
        <p14:creationId xmlns:p14="http://schemas.microsoft.com/office/powerpoint/2010/main" val="216326410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Proceso paso a paso 3">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ABA3D4B3-3D87-9147-68FA-3ED10CD35447}"/>
              </a:ext>
            </a:extLst>
          </p:cNvPr>
          <p:cNvSpPr/>
          <p:nvPr userDrawn="1"/>
        </p:nvSpPr>
        <p:spPr>
          <a:xfrm>
            <a:off x="1821693" y="2543220"/>
            <a:ext cx="2171105" cy="2171105"/>
          </a:xfrm>
          <a:prstGeom prst="ellipse">
            <a:avLst/>
          </a:prstGeom>
          <a:solidFill>
            <a:srgbClr val="FFFFFF">
              <a:alpha val="99000"/>
            </a:srgbClr>
          </a:solidFill>
          <a:ln w="12700" cap="flat" cmpd="sng" algn="ctr">
            <a:noFill/>
            <a:prstDash val="solid"/>
            <a:miter lim="800000"/>
          </a:ln>
          <a:effectLst>
            <a:outerShdw blurRad="558800" sx="91000" sy="91000" algn="ctr" rotWithShape="0">
              <a:prstClr val="black">
                <a:alpha val="13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sp>
        <p:nvSpPr>
          <p:cNvPr id="32" name="Oval 31">
            <a:extLst>
              <a:ext uri="{FF2B5EF4-FFF2-40B4-BE49-F238E27FC236}">
                <a16:creationId xmlns:a16="http://schemas.microsoft.com/office/drawing/2014/main" id="{84180CF7-784A-71EA-F173-67EC81E81E19}"/>
              </a:ext>
            </a:extLst>
          </p:cNvPr>
          <p:cNvSpPr/>
          <p:nvPr userDrawn="1"/>
        </p:nvSpPr>
        <p:spPr>
          <a:xfrm>
            <a:off x="5046125" y="2543220"/>
            <a:ext cx="2171105" cy="2171105"/>
          </a:xfrm>
          <a:prstGeom prst="ellipse">
            <a:avLst/>
          </a:prstGeom>
          <a:solidFill>
            <a:srgbClr val="FFFFFF">
              <a:alpha val="99000"/>
            </a:srgbClr>
          </a:solidFill>
          <a:ln w="12700" cap="flat" cmpd="sng" algn="ctr">
            <a:noFill/>
            <a:prstDash val="solid"/>
            <a:miter lim="800000"/>
          </a:ln>
          <a:effectLst>
            <a:outerShdw blurRad="558800" sx="91000" sy="91000" algn="ctr" rotWithShape="0">
              <a:prstClr val="black">
                <a:alpha val="13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sp>
        <p:nvSpPr>
          <p:cNvPr id="33" name="Oval 32">
            <a:extLst>
              <a:ext uri="{FF2B5EF4-FFF2-40B4-BE49-F238E27FC236}">
                <a16:creationId xmlns:a16="http://schemas.microsoft.com/office/drawing/2014/main" id="{CAFF2E86-C8A8-CC44-FAE0-13C8621950A9}"/>
              </a:ext>
            </a:extLst>
          </p:cNvPr>
          <p:cNvSpPr/>
          <p:nvPr userDrawn="1"/>
        </p:nvSpPr>
        <p:spPr>
          <a:xfrm>
            <a:off x="8196205" y="2543220"/>
            <a:ext cx="2171105" cy="2171105"/>
          </a:xfrm>
          <a:prstGeom prst="ellipse">
            <a:avLst/>
          </a:prstGeom>
          <a:solidFill>
            <a:srgbClr val="FFFFFF">
              <a:alpha val="99000"/>
            </a:srgbClr>
          </a:solidFill>
          <a:ln w="12700" cap="flat" cmpd="sng" algn="ctr">
            <a:noFill/>
            <a:prstDash val="solid"/>
            <a:miter lim="800000"/>
          </a:ln>
          <a:effectLst>
            <a:outerShdw blurRad="558800" sx="91000" sy="91000" algn="ctr" rotWithShape="0">
              <a:prstClr val="black">
                <a:alpha val="13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grpSp>
        <p:nvGrpSpPr>
          <p:cNvPr id="34" name="Group 33">
            <a:extLst>
              <a:ext uri="{FF2B5EF4-FFF2-40B4-BE49-F238E27FC236}">
                <a16:creationId xmlns:a16="http://schemas.microsoft.com/office/drawing/2014/main" id="{52B7299C-F5D5-FD1D-4C00-BB24FA2D5256}"/>
              </a:ext>
            </a:extLst>
          </p:cNvPr>
          <p:cNvGrpSpPr/>
          <p:nvPr userDrawn="1"/>
        </p:nvGrpSpPr>
        <p:grpSpPr>
          <a:xfrm rot="16200000" flipV="1">
            <a:off x="4469711" y="-1174212"/>
            <a:ext cx="3227179" cy="9512303"/>
            <a:chOff x="3829537" y="1700218"/>
            <a:chExt cx="1534135" cy="4135446"/>
          </a:xfrm>
        </p:grpSpPr>
        <p:sp>
          <p:nvSpPr>
            <p:cNvPr id="35" name="Arc 34">
              <a:extLst>
                <a:ext uri="{FF2B5EF4-FFF2-40B4-BE49-F238E27FC236}">
                  <a16:creationId xmlns:a16="http://schemas.microsoft.com/office/drawing/2014/main" id="{C87167B7-0009-C3A3-285A-C969E9F5F809}"/>
                </a:ext>
              </a:extLst>
            </p:cNvPr>
            <p:cNvSpPr/>
            <p:nvPr/>
          </p:nvSpPr>
          <p:spPr>
            <a:xfrm>
              <a:off x="3859616" y="4459196"/>
              <a:ext cx="1376468" cy="1376468"/>
            </a:xfrm>
            <a:prstGeom prst="arc">
              <a:avLst>
                <a:gd name="adj1" fmla="val 5354724"/>
                <a:gd name="adj2" fmla="val 16270399"/>
              </a:avLst>
            </a:prstGeom>
            <a:noFill/>
            <a:ln w="254000" cap="flat" cmpd="sng" algn="ctr">
              <a:solidFill>
                <a:schemeClr val="accent2"/>
              </a:solidFill>
              <a:prstDash val="solid"/>
              <a:miter lim="800000"/>
              <a:tailEnd type="triangle" w="sm" len="sm"/>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2700" b="0" i="0" u="none" strike="noStrike" kern="0" cap="none" spc="0" normalizeH="0" baseline="0" noProof="0">
                <a:ln>
                  <a:noFill/>
                </a:ln>
                <a:solidFill>
                  <a:srgbClr val="000000"/>
                </a:solidFill>
                <a:effectLst/>
                <a:uLnTx/>
                <a:uFillTx/>
                <a:latin typeface="Albert Sans"/>
              </a:endParaRPr>
            </a:p>
          </p:txBody>
        </p:sp>
        <p:sp>
          <p:nvSpPr>
            <p:cNvPr id="36" name="Arc 35">
              <a:extLst>
                <a:ext uri="{FF2B5EF4-FFF2-40B4-BE49-F238E27FC236}">
                  <a16:creationId xmlns:a16="http://schemas.microsoft.com/office/drawing/2014/main" id="{96F79D51-6CFC-89AC-BAFC-6A0E3090C29E}"/>
                </a:ext>
              </a:extLst>
            </p:cNvPr>
            <p:cNvSpPr/>
            <p:nvPr/>
          </p:nvSpPr>
          <p:spPr>
            <a:xfrm flipH="1">
              <a:off x="3987204" y="3067026"/>
              <a:ext cx="1376468" cy="1376468"/>
            </a:xfrm>
            <a:prstGeom prst="arc">
              <a:avLst>
                <a:gd name="adj1" fmla="val 5520359"/>
                <a:gd name="adj2" fmla="val 16270173"/>
              </a:avLst>
            </a:prstGeom>
            <a:noFill/>
            <a:ln w="254000" cap="flat" cmpd="sng" algn="ctr">
              <a:solidFill>
                <a:schemeClr val="accent3"/>
              </a:solidFill>
              <a:prstDash val="solid"/>
              <a:miter lim="800000"/>
              <a:tailEnd type="triangle" w="sm" len="sm"/>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2700" b="0" i="0" u="none" strike="noStrike" kern="0" cap="none" spc="0" normalizeH="0" baseline="0" noProof="0">
                <a:ln>
                  <a:noFill/>
                </a:ln>
                <a:solidFill>
                  <a:srgbClr val="000000"/>
                </a:solidFill>
                <a:effectLst/>
                <a:uLnTx/>
                <a:uFillTx/>
                <a:latin typeface="Albert Sans"/>
              </a:endParaRPr>
            </a:p>
          </p:txBody>
        </p:sp>
        <p:sp>
          <p:nvSpPr>
            <p:cNvPr id="37" name="Arc 36">
              <a:extLst>
                <a:ext uri="{FF2B5EF4-FFF2-40B4-BE49-F238E27FC236}">
                  <a16:creationId xmlns:a16="http://schemas.microsoft.com/office/drawing/2014/main" id="{06E4352D-4B50-CF3B-21CC-950DF19388A2}"/>
                </a:ext>
              </a:extLst>
            </p:cNvPr>
            <p:cNvSpPr/>
            <p:nvPr/>
          </p:nvSpPr>
          <p:spPr>
            <a:xfrm>
              <a:off x="3829537" y="1700218"/>
              <a:ext cx="1376468" cy="1376468"/>
            </a:xfrm>
            <a:prstGeom prst="arc">
              <a:avLst>
                <a:gd name="adj1" fmla="val 5484041"/>
                <a:gd name="adj2" fmla="val 17227717"/>
              </a:avLst>
            </a:prstGeom>
            <a:noFill/>
            <a:ln w="254000" cap="flat" cmpd="sng" algn="ctr">
              <a:solidFill>
                <a:srgbClr val="34BCAC"/>
              </a:solidFill>
              <a:prstDash val="solid"/>
              <a:miter lim="800000"/>
              <a:tailEnd type="triangle" w="sm" len="sm"/>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2700" b="0" i="0" u="none" strike="noStrike" kern="0" cap="none" spc="0" normalizeH="0" baseline="0" noProof="0">
                <a:ln>
                  <a:noFill/>
                </a:ln>
                <a:solidFill>
                  <a:srgbClr val="000000"/>
                </a:solidFill>
                <a:effectLst/>
                <a:uLnTx/>
                <a:uFillTx/>
                <a:latin typeface="Albert Sans"/>
              </a:endParaRPr>
            </a:p>
          </p:txBody>
        </p:sp>
      </p:grpSp>
      <p:sp>
        <p:nvSpPr>
          <p:cNvPr id="5" name="Text Placeholder 20">
            <a:extLst>
              <a:ext uri="{FF2B5EF4-FFF2-40B4-BE49-F238E27FC236}">
                <a16:creationId xmlns:a16="http://schemas.microsoft.com/office/drawing/2014/main" id="{23F9945D-EF27-D7D1-1F21-AED7EE6DDB93}"/>
              </a:ext>
            </a:extLst>
          </p:cNvPr>
          <p:cNvSpPr>
            <a:spLocks noGrp="1"/>
          </p:cNvSpPr>
          <p:nvPr>
            <p:ph type="body" sz="quarter" idx="10" hasCustomPrompt="1"/>
          </p:nvPr>
        </p:nvSpPr>
        <p:spPr>
          <a:xfrm>
            <a:off x="460375" y="379413"/>
            <a:ext cx="6328051"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6" name="Text Placeholder 39">
            <a:extLst>
              <a:ext uri="{FF2B5EF4-FFF2-40B4-BE49-F238E27FC236}">
                <a16:creationId xmlns:a16="http://schemas.microsoft.com/office/drawing/2014/main" id="{1152F3DB-5838-AF92-8A1D-51DA97EA7441}"/>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8" name="Text Placeholder 39">
            <a:extLst>
              <a:ext uri="{FF2B5EF4-FFF2-40B4-BE49-F238E27FC236}">
                <a16:creationId xmlns:a16="http://schemas.microsoft.com/office/drawing/2014/main" id="{E5800DDC-38A9-0BBC-12CF-5AFD1656BFEF}"/>
              </a:ext>
            </a:extLst>
          </p:cNvPr>
          <p:cNvSpPr>
            <a:spLocks noGrp="1"/>
          </p:cNvSpPr>
          <p:nvPr>
            <p:ph type="body" sz="quarter" idx="22"/>
          </p:nvPr>
        </p:nvSpPr>
        <p:spPr>
          <a:xfrm>
            <a:off x="1968758" y="3851926"/>
            <a:ext cx="1876974" cy="422275"/>
          </a:xfrm>
          <a:prstGeom prst="rect">
            <a:avLst/>
          </a:prstGeom>
        </p:spPr>
        <p:txBody>
          <a:bodyPr>
            <a:normAutofit/>
          </a:bodyPr>
          <a:lstStyle>
            <a:lvl1pPr marL="0" indent="0" algn="ctr">
              <a:buNone/>
              <a:defRPr sz="12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0" name="Picture Placeholder 18">
            <a:extLst>
              <a:ext uri="{FF2B5EF4-FFF2-40B4-BE49-F238E27FC236}">
                <a16:creationId xmlns:a16="http://schemas.microsoft.com/office/drawing/2014/main" id="{C6BB8D6B-C9E7-CC20-223B-A8267DC9716D}"/>
              </a:ext>
            </a:extLst>
          </p:cNvPr>
          <p:cNvSpPr>
            <a:spLocks noGrp="1"/>
          </p:cNvSpPr>
          <p:nvPr>
            <p:ph type="pic" sz="quarter" idx="44"/>
          </p:nvPr>
        </p:nvSpPr>
        <p:spPr>
          <a:xfrm>
            <a:off x="2385985" y="2783864"/>
            <a:ext cx="1016622" cy="1016622"/>
          </a:xfrm>
          <a:prstGeom prst="rect">
            <a:avLst/>
          </a:prstGeom>
        </p:spPr>
        <p:txBody>
          <a:bodyPr/>
          <a:lstStyle>
            <a:lvl1pPr>
              <a:defRPr sz="12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13" name="Text Placeholder 39">
            <a:extLst>
              <a:ext uri="{FF2B5EF4-FFF2-40B4-BE49-F238E27FC236}">
                <a16:creationId xmlns:a16="http://schemas.microsoft.com/office/drawing/2014/main" id="{4D61CB12-6F5D-1A50-2F71-51EE64888A66}"/>
              </a:ext>
            </a:extLst>
          </p:cNvPr>
          <p:cNvSpPr>
            <a:spLocks noGrp="1"/>
          </p:cNvSpPr>
          <p:nvPr>
            <p:ph type="body" sz="quarter" idx="45"/>
          </p:nvPr>
        </p:nvSpPr>
        <p:spPr>
          <a:xfrm>
            <a:off x="5169158" y="3851926"/>
            <a:ext cx="1876974" cy="422275"/>
          </a:xfrm>
          <a:prstGeom prst="rect">
            <a:avLst/>
          </a:prstGeom>
        </p:spPr>
        <p:txBody>
          <a:bodyPr>
            <a:normAutofit/>
          </a:bodyPr>
          <a:lstStyle>
            <a:lvl1pPr marL="0" indent="0" algn="ctr">
              <a:buNone/>
              <a:defRPr sz="12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4" name="Picture Placeholder 18">
            <a:extLst>
              <a:ext uri="{FF2B5EF4-FFF2-40B4-BE49-F238E27FC236}">
                <a16:creationId xmlns:a16="http://schemas.microsoft.com/office/drawing/2014/main" id="{6A792A05-F35D-0DEB-1DB9-4F8C6E3D6111}"/>
              </a:ext>
            </a:extLst>
          </p:cNvPr>
          <p:cNvSpPr>
            <a:spLocks noGrp="1"/>
          </p:cNvSpPr>
          <p:nvPr>
            <p:ph type="pic" sz="quarter" idx="46"/>
          </p:nvPr>
        </p:nvSpPr>
        <p:spPr>
          <a:xfrm>
            <a:off x="5586385" y="2783864"/>
            <a:ext cx="1016622" cy="1016622"/>
          </a:xfrm>
          <a:prstGeom prst="rect">
            <a:avLst/>
          </a:prstGeom>
        </p:spPr>
        <p:txBody>
          <a:bodyPr/>
          <a:lstStyle>
            <a:lvl1pPr>
              <a:defRPr sz="12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15" name="Text Placeholder 39">
            <a:extLst>
              <a:ext uri="{FF2B5EF4-FFF2-40B4-BE49-F238E27FC236}">
                <a16:creationId xmlns:a16="http://schemas.microsoft.com/office/drawing/2014/main" id="{A05ED168-C30D-32F4-EAE6-F589A43A4C46}"/>
              </a:ext>
            </a:extLst>
          </p:cNvPr>
          <p:cNvSpPr>
            <a:spLocks noGrp="1"/>
          </p:cNvSpPr>
          <p:nvPr>
            <p:ph type="body" sz="quarter" idx="47"/>
          </p:nvPr>
        </p:nvSpPr>
        <p:spPr>
          <a:xfrm>
            <a:off x="8347256" y="3851926"/>
            <a:ext cx="1876974" cy="422275"/>
          </a:xfrm>
          <a:prstGeom prst="rect">
            <a:avLst/>
          </a:prstGeom>
        </p:spPr>
        <p:txBody>
          <a:bodyPr>
            <a:normAutofit/>
          </a:bodyPr>
          <a:lstStyle>
            <a:lvl1pPr marL="0" indent="0" algn="ctr">
              <a:buNone/>
              <a:defRPr sz="12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6" name="Picture Placeholder 18">
            <a:extLst>
              <a:ext uri="{FF2B5EF4-FFF2-40B4-BE49-F238E27FC236}">
                <a16:creationId xmlns:a16="http://schemas.microsoft.com/office/drawing/2014/main" id="{10AE4008-7C78-EA5E-5923-C0D617059AD1}"/>
              </a:ext>
            </a:extLst>
          </p:cNvPr>
          <p:cNvSpPr>
            <a:spLocks noGrp="1"/>
          </p:cNvSpPr>
          <p:nvPr>
            <p:ph type="pic" sz="quarter" idx="48"/>
          </p:nvPr>
        </p:nvSpPr>
        <p:spPr>
          <a:xfrm>
            <a:off x="8764483" y="2783864"/>
            <a:ext cx="1016622" cy="1016622"/>
          </a:xfrm>
          <a:prstGeom prst="rect">
            <a:avLst/>
          </a:prstGeom>
        </p:spPr>
        <p:txBody>
          <a:bodyPr/>
          <a:lstStyle>
            <a:lvl1pPr>
              <a:defRPr sz="12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17" name="Text Placeholder 39">
            <a:extLst>
              <a:ext uri="{FF2B5EF4-FFF2-40B4-BE49-F238E27FC236}">
                <a16:creationId xmlns:a16="http://schemas.microsoft.com/office/drawing/2014/main" id="{BC34C637-F2F4-C542-600B-02A71FEAF287}"/>
              </a:ext>
            </a:extLst>
          </p:cNvPr>
          <p:cNvSpPr>
            <a:spLocks noGrp="1"/>
          </p:cNvSpPr>
          <p:nvPr>
            <p:ph type="body" sz="quarter" idx="23"/>
          </p:nvPr>
        </p:nvSpPr>
        <p:spPr>
          <a:xfrm>
            <a:off x="1821693" y="5599107"/>
            <a:ext cx="3387725"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8" name="Text Placeholder 39">
            <a:extLst>
              <a:ext uri="{FF2B5EF4-FFF2-40B4-BE49-F238E27FC236}">
                <a16:creationId xmlns:a16="http://schemas.microsoft.com/office/drawing/2014/main" id="{552BCE3D-4917-1AE9-FA02-B940ECCB9A0E}"/>
              </a:ext>
            </a:extLst>
          </p:cNvPr>
          <p:cNvSpPr>
            <a:spLocks noGrp="1"/>
          </p:cNvSpPr>
          <p:nvPr>
            <p:ph type="body" sz="quarter" idx="24"/>
          </p:nvPr>
        </p:nvSpPr>
        <p:spPr>
          <a:xfrm>
            <a:off x="1821694" y="6056312"/>
            <a:ext cx="1307860" cy="422275"/>
          </a:xfrm>
          <a:prstGeom prst="rect">
            <a:avLst/>
          </a:prstGeom>
        </p:spPr>
        <p:txBody>
          <a:bodyPr>
            <a:noAutofit/>
          </a:bodyPr>
          <a:lstStyle>
            <a:lvl1pPr marL="0" indent="0" algn="l">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Tree>
    <p:extLst>
      <p:ext uri="{BB962C8B-B14F-4D97-AF65-F5344CB8AC3E}">
        <p14:creationId xmlns:p14="http://schemas.microsoft.com/office/powerpoint/2010/main" val="13651795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inea de tiempo 1">
    <p:bg>
      <p:bgPr>
        <a:solidFill>
          <a:schemeClr val="accent3"/>
        </a:solidFill>
        <a:effectLst/>
      </p:bgPr>
    </p:bg>
    <p:spTree>
      <p:nvGrpSpPr>
        <p:cNvPr id="1" name=""/>
        <p:cNvGrpSpPr/>
        <p:nvPr/>
      </p:nvGrpSpPr>
      <p:grpSpPr>
        <a:xfrm>
          <a:off x="0" y="0"/>
          <a:ext cx="0" cy="0"/>
          <a:chOff x="0" y="0"/>
          <a:chExt cx="0" cy="0"/>
        </a:xfrm>
      </p:grpSpPr>
      <p:sp>
        <p:nvSpPr>
          <p:cNvPr id="6" name="Text Placeholder 8">
            <a:extLst>
              <a:ext uri="{FF2B5EF4-FFF2-40B4-BE49-F238E27FC236}">
                <a16:creationId xmlns:a16="http://schemas.microsoft.com/office/drawing/2014/main" id="{7ABFDE09-166C-8A79-23C7-9FF8D2452F6D}"/>
              </a:ext>
            </a:extLst>
          </p:cNvPr>
          <p:cNvSpPr>
            <a:spLocks noGrp="1"/>
          </p:cNvSpPr>
          <p:nvPr>
            <p:ph type="body" sz="quarter" idx="10" hasCustomPrompt="1"/>
          </p:nvPr>
        </p:nvSpPr>
        <p:spPr>
          <a:xfrm>
            <a:off x="464457" y="1793566"/>
            <a:ext cx="7891032" cy="1471612"/>
          </a:xfrm>
          <a:prstGeom prst="rect">
            <a:avLst/>
          </a:prstGeom>
        </p:spPr>
        <p:txBody>
          <a:bodyPr anchor="b"/>
          <a:lstStyle>
            <a:lvl1pPr marL="0" indent="0">
              <a:buNone/>
              <a:defRPr sz="8000">
                <a:solidFill>
                  <a:schemeClr val="accent2"/>
                </a:solidFill>
                <a:latin typeface="Albert Sans" pitchFamily="2" charset="77"/>
              </a:defRPr>
            </a:lvl1pPr>
          </a:lstStyle>
          <a:p>
            <a:pPr lvl="0"/>
            <a:r>
              <a:rPr lang="en-US" dirty="0"/>
              <a:t>06.</a:t>
            </a:r>
          </a:p>
        </p:txBody>
      </p:sp>
      <p:sp>
        <p:nvSpPr>
          <p:cNvPr id="7" name="Title 1">
            <a:extLst>
              <a:ext uri="{FF2B5EF4-FFF2-40B4-BE49-F238E27FC236}">
                <a16:creationId xmlns:a16="http://schemas.microsoft.com/office/drawing/2014/main" id="{8EECB2DB-7395-6288-F366-30E768AFD56F}"/>
              </a:ext>
            </a:extLst>
          </p:cNvPr>
          <p:cNvSpPr>
            <a:spLocks noGrp="1"/>
          </p:cNvSpPr>
          <p:nvPr>
            <p:ph type="title" hasCustomPrompt="1"/>
          </p:nvPr>
        </p:nvSpPr>
        <p:spPr>
          <a:xfrm>
            <a:off x="464458" y="3285055"/>
            <a:ext cx="7891032" cy="1243913"/>
          </a:xfrm>
          <a:prstGeom prst="rect">
            <a:avLst/>
          </a:prstGeom>
        </p:spPr>
        <p:txBody>
          <a:bodyPr lIns="0" tIns="0" rIns="0" bIns="0">
            <a:noAutofit/>
          </a:bodyPr>
          <a:lstStyle>
            <a:lvl1pPr>
              <a:defRPr b="0" i="0">
                <a:solidFill>
                  <a:schemeClr val="bg1"/>
                </a:solidFill>
                <a:latin typeface="Albert Sans" pitchFamily="2" charset="77"/>
                <a:ea typeface="Verdana" panose="020B0604030504040204" pitchFamily="34" charset="0"/>
                <a:cs typeface="Verdana" panose="020B0604030504040204" pitchFamily="34" charset="0"/>
              </a:defRPr>
            </a:lvl1pPr>
          </a:lstStyle>
          <a:p>
            <a:r>
              <a:rPr lang="en-US"/>
              <a:t>Formato:</a:t>
            </a:r>
            <a:br>
              <a:rPr lang="en-US"/>
            </a:br>
            <a:r>
              <a:rPr lang="en-US"/>
              <a:t>Línea de </a:t>
            </a:r>
            <a:r>
              <a:rPr lang="en-US" err="1"/>
              <a:t>tiempo</a:t>
            </a:r>
            <a:endParaRPr lang="en-US"/>
          </a:p>
        </p:txBody>
      </p:sp>
      <p:sp>
        <p:nvSpPr>
          <p:cNvPr id="3" name="Right Triangle 2">
            <a:extLst>
              <a:ext uri="{FF2B5EF4-FFF2-40B4-BE49-F238E27FC236}">
                <a16:creationId xmlns:a16="http://schemas.microsoft.com/office/drawing/2014/main" id="{3A330D54-F4A1-0967-C79C-894A31645A4C}"/>
              </a:ext>
            </a:extLst>
          </p:cNvPr>
          <p:cNvSpPr/>
          <p:nvPr userDrawn="1"/>
        </p:nvSpPr>
        <p:spPr>
          <a:xfrm rot="16200000" flipH="1">
            <a:off x="10273744" y="4943226"/>
            <a:ext cx="1914774" cy="1914774"/>
          </a:xfrm>
          <a:prstGeom prst="rtTriangle">
            <a:avLst/>
          </a:prstGeom>
          <a:solidFill>
            <a:srgbClr val="EA6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DFBA19E-10CC-8DE3-A08E-FB365B21A8B3}"/>
              </a:ext>
            </a:extLst>
          </p:cNvPr>
          <p:cNvPicPr>
            <a:picLocks noChangeAspect="1"/>
          </p:cNvPicPr>
          <p:nvPr userDrawn="1"/>
        </p:nvPicPr>
        <p:blipFill>
          <a:blip r:embed="rId2"/>
          <a:stretch>
            <a:fillRect/>
          </a:stretch>
        </p:blipFill>
        <p:spPr>
          <a:xfrm rot="16200000">
            <a:off x="10283704" y="3034929"/>
            <a:ext cx="1908296" cy="1908296"/>
          </a:xfrm>
          <a:prstGeom prst="rect">
            <a:avLst/>
          </a:prstGeom>
        </p:spPr>
      </p:pic>
      <p:sp>
        <p:nvSpPr>
          <p:cNvPr id="5" name="Rectangle 4">
            <a:extLst>
              <a:ext uri="{FF2B5EF4-FFF2-40B4-BE49-F238E27FC236}">
                <a16:creationId xmlns:a16="http://schemas.microsoft.com/office/drawing/2014/main" id="{62F78FDD-5E1E-43DE-5AA2-F47FF8B7A561}"/>
              </a:ext>
            </a:extLst>
          </p:cNvPr>
          <p:cNvSpPr/>
          <p:nvPr userDrawn="1"/>
        </p:nvSpPr>
        <p:spPr>
          <a:xfrm>
            <a:off x="8355488" y="4943226"/>
            <a:ext cx="1914774" cy="1914774"/>
          </a:xfrm>
          <a:prstGeom prst="rect">
            <a:avLst/>
          </a:prstGeom>
          <a:solidFill>
            <a:srgbClr val="34BC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619238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inea de tiempo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97A3D31-6CC5-3AF7-153B-BF662D8FE79C}"/>
              </a:ext>
            </a:extLst>
          </p:cNvPr>
          <p:cNvSpPr/>
          <p:nvPr userDrawn="1"/>
        </p:nvSpPr>
        <p:spPr>
          <a:xfrm>
            <a:off x="3247696" y="3375003"/>
            <a:ext cx="2260599" cy="1257299"/>
          </a:xfrm>
          <a:prstGeom prst="rect">
            <a:avLst/>
          </a:prstGeom>
          <a:solidFill>
            <a:schemeClr val="accent3">
              <a:alpha val="30000"/>
            </a:scheme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sp>
        <p:nvSpPr>
          <p:cNvPr id="4" name="Arrow: Right 3">
            <a:extLst>
              <a:ext uri="{FF2B5EF4-FFF2-40B4-BE49-F238E27FC236}">
                <a16:creationId xmlns:a16="http://schemas.microsoft.com/office/drawing/2014/main" id="{1E30B2A0-EA25-F8EB-F3D9-D5AA1EA29631}"/>
              </a:ext>
            </a:extLst>
          </p:cNvPr>
          <p:cNvSpPr/>
          <p:nvPr userDrawn="1"/>
        </p:nvSpPr>
        <p:spPr>
          <a:xfrm>
            <a:off x="7768894" y="2744237"/>
            <a:ext cx="3505487" cy="2514600"/>
          </a:xfrm>
          <a:prstGeom prst="rightArrow">
            <a:avLst>
              <a:gd name="adj1" fmla="val 50000"/>
              <a:gd name="adj2" fmla="val 52020"/>
            </a:avLst>
          </a:prstGeom>
          <a:solidFill>
            <a:schemeClr val="accent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sp>
        <p:nvSpPr>
          <p:cNvPr id="5" name="Rectangle 4">
            <a:extLst>
              <a:ext uri="{FF2B5EF4-FFF2-40B4-BE49-F238E27FC236}">
                <a16:creationId xmlns:a16="http://schemas.microsoft.com/office/drawing/2014/main" id="{780B39AA-72D3-DFEC-69A9-BE8E2F648023}"/>
              </a:ext>
            </a:extLst>
          </p:cNvPr>
          <p:cNvSpPr/>
          <p:nvPr userDrawn="1"/>
        </p:nvSpPr>
        <p:spPr>
          <a:xfrm>
            <a:off x="5508295" y="3375003"/>
            <a:ext cx="2260599" cy="1257299"/>
          </a:xfrm>
          <a:prstGeom prst="rect">
            <a:avLst/>
          </a:prstGeom>
          <a:solidFill>
            <a:schemeClr val="accent3">
              <a:alpha val="40000"/>
            </a:scheme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sp>
        <p:nvSpPr>
          <p:cNvPr id="7" name="Rectangle 6">
            <a:extLst>
              <a:ext uri="{FF2B5EF4-FFF2-40B4-BE49-F238E27FC236}">
                <a16:creationId xmlns:a16="http://schemas.microsoft.com/office/drawing/2014/main" id="{C45393C0-9EE8-AE10-A582-F7C360CFD370}"/>
              </a:ext>
            </a:extLst>
          </p:cNvPr>
          <p:cNvSpPr>
            <a:spLocks/>
          </p:cNvSpPr>
          <p:nvPr userDrawn="1"/>
        </p:nvSpPr>
        <p:spPr>
          <a:xfrm>
            <a:off x="1029903" y="3375003"/>
            <a:ext cx="2217793" cy="1257299"/>
          </a:xfrm>
          <a:prstGeom prst="rect">
            <a:avLst/>
          </a:prstGeom>
          <a:solidFill>
            <a:schemeClr val="accent3">
              <a:alpha val="10000"/>
            </a:scheme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grpSp>
        <p:nvGrpSpPr>
          <p:cNvPr id="97" name="Group 96">
            <a:extLst>
              <a:ext uri="{FF2B5EF4-FFF2-40B4-BE49-F238E27FC236}">
                <a16:creationId xmlns:a16="http://schemas.microsoft.com/office/drawing/2014/main" id="{BF8B4C6E-8300-131B-1D57-EE924C121F0C}"/>
              </a:ext>
            </a:extLst>
          </p:cNvPr>
          <p:cNvGrpSpPr/>
          <p:nvPr userDrawn="1"/>
        </p:nvGrpSpPr>
        <p:grpSpPr>
          <a:xfrm>
            <a:off x="4292345" y="2327988"/>
            <a:ext cx="154459" cy="838887"/>
            <a:chOff x="6022929" y="2602469"/>
            <a:chExt cx="154459" cy="838887"/>
          </a:xfrm>
          <a:solidFill>
            <a:schemeClr val="accent2"/>
          </a:solidFill>
        </p:grpSpPr>
        <p:cxnSp>
          <p:nvCxnSpPr>
            <p:cNvPr id="98" name="Conector recto 18">
              <a:extLst>
                <a:ext uri="{FF2B5EF4-FFF2-40B4-BE49-F238E27FC236}">
                  <a16:creationId xmlns:a16="http://schemas.microsoft.com/office/drawing/2014/main" id="{D93004C7-847A-A4BD-1F3B-C3335C24652F}"/>
                </a:ext>
              </a:extLst>
            </p:cNvPr>
            <p:cNvCxnSpPr>
              <a:cxnSpLocks/>
            </p:cNvCxnSpPr>
            <p:nvPr/>
          </p:nvCxnSpPr>
          <p:spPr>
            <a:xfrm rot="5400000" flipH="1">
              <a:off x="5741201" y="3085486"/>
              <a:ext cx="711740" cy="0"/>
            </a:xfrm>
            <a:prstGeom prst="line">
              <a:avLst/>
            </a:prstGeom>
            <a:grpFill/>
            <a:ln w="6350" cap="flat" cmpd="sng" algn="ctr">
              <a:solidFill>
                <a:schemeClr val="accent2"/>
              </a:solidFill>
              <a:prstDash val="solid"/>
              <a:miter lim="800000"/>
            </a:ln>
            <a:effectLst/>
          </p:spPr>
        </p:cxnSp>
        <p:sp>
          <p:nvSpPr>
            <p:cNvPr id="99" name="Elipse 24">
              <a:extLst>
                <a:ext uri="{FF2B5EF4-FFF2-40B4-BE49-F238E27FC236}">
                  <a16:creationId xmlns:a16="http://schemas.microsoft.com/office/drawing/2014/main" id="{1D1C02B1-66E7-E53E-FE75-0BFC4607DABA}"/>
                </a:ext>
              </a:extLst>
            </p:cNvPr>
            <p:cNvSpPr/>
            <p:nvPr/>
          </p:nvSpPr>
          <p:spPr>
            <a:xfrm>
              <a:off x="6022929" y="2602469"/>
              <a:ext cx="154459" cy="154459"/>
            </a:xfrm>
            <a:prstGeom prst="ellipse">
              <a:avLst/>
            </a:prstGeom>
            <a:grpFill/>
            <a:ln w="12700" cap="flat" cmpd="sng" algn="ctr">
              <a:solidFill>
                <a:schemeClr val="accent2"/>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grpSp>
      <p:grpSp>
        <p:nvGrpSpPr>
          <p:cNvPr id="100" name="Group 99">
            <a:extLst>
              <a:ext uri="{FF2B5EF4-FFF2-40B4-BE49-F238E27FC236}">
                <a16:creationId xmlns:a16="http://schemas.microsoft.com/office/drawing/2014/main" id="{1BA7A3BA-4E59-AE07-3446-A2DF5E388763}"/>
              </a:ext>
            </a:extLst>
          </p:cNvPr>
          <p:cNvGrpSpPr/>
          <p:nvPr userDrawn="1"/>
        </p:nvGrpSpPr>
        <p:grpSpPr>
          <a:xfrm>
            <a:off x="8808588" y="2327988"/>
            <a:ext cx="154459" cy="838887"/>
            <a:chOff x="6022929" y="2602469"/>
            <a:chExt cx="154459" cy="838887"/>
          </a:xfrm>
          <a:solidFill>
            <a:schemeClr val="accent2"/>
          </a:solidFill>
        </p:grpSpPr>
        <p:cxnSp>
          <p:nvCxnSpPr>
            <p:cNvPr id="101" name="Conector recto 18">
              <a:extLst>
                <a:ext uri="{FF2B5EF4-FFF2-40B4-BE49-F238E27FC236}">
                  <a16:creationId xmlns:a16="http://schemas.microsoft.com/office/drawing/2014/main" id="{1655F054-E428-E37C-129A-38BC5FEE1F2F}"/>
                </a:ext>
              </a:extLst>
            </p:cNvPr>
            <p:cNvCxnSpPr>
              <a:cxnSpLocks/>
            </p:cNvCxnSpPr>
            <p:nvPr/>
          </p:nvCxnSpPr>
          <p:spPr>
            <a:xfrm rot="5400000" flipH="1">
              <a:off x="5741201" y="3085486"/>
              <a:ext cx="711740" cy="0"/>
            </a:xfrm>
            <a:prstGeom prst="line">
              <a:avLst/>
            </a:prstGeom>
            <a:grpFill/>
            <a:ln w="6350" cap="flat" cmpd="sng" algn="ctr">
              <a:solidFill>
                <a:schemeClr val="accent2"/>
              </a:solidFill>
              <a:prstDash val="solid"/>
              <a:miter lim="800000"/>
            </a:ln>
            <a:effectLst/>
          </p:spPr>
        </p:cxnSp>
        <p:sp>
          <p:nvSpPr>
            <p:cNvPr id="102" name="Elipse 24">
              <a:extLst>
                <a:ext uri="{FF2B5EF4-FFF2-40B4-BE49-F238E27FC236}">
                  <a16:creationId xmlns:a16="http://schemas.microsoft.com/office/drawing/2014/main" id="{3B4D0AD1-9C68-479B-8EF4-47089048D96A}"/>
                </a:ext>
              </a:extLst>
            </p:cNvPr>
            <p:cNvSpPr/>
            <p:nvPr/>
          </p:nvSpPr>
          <p:spPr>
            <a:xfrm>
              <a:off x="6022929" y="2602469"/>
              <a:ext cx="154459" cy="154459"/>
            </a:xfrm>
            <a:prstGeom prst="ellipse">
              <a:avLst/>
            </a:prstGeom>
            <a:grpFill/>
            <a:ln w="12700" cap="flat" cmpd="sng" algn="ctr">
              <a:solidFill>
                <a:schemeClr val="accent2"/>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grpSp>
      <p:grpSp>
        <p:nvGrpSpPr>
          <p:cNvPr id="103" name="Group 102">
            <a:extLst>
              <a:ext uri="{FF2B5EF4-FFF2-40B4-BE49-F238E27FC236}">
                <a16:creationId xmlns:a16="http://schemas.microsoft.com/office/drawing/2014/main" id="{017D24DD-E080-999D-4770-51A7E9E7BB16}"/>
              </a:ext>
            </a:extLst>
          </p:cNvPr>
          <p:cNvGrpSpPr/>
          <p:nvPr userDrawn="1"/>
        </p:nvGrpSpPr>
        <p:grpSpPr>
          <a:xfrm rot="10800000">
            <a:off x="2061571" y="4828204"/>
            <a:ext cx="154459" cy="838887"/>
            <a:chOff x="6022929" y="2602469"/>
            <a:chExt cx="154459" cy="838887"/>
          </a:xfrm>
          <a:solidFill>
            <a:schemeClr val="accent2"/>
          </a:solidFill>
        </p:grpSpPr>
        <p:cxnSp>
          <p:nvCxnSpPr>
            <p:cNvPr id="104" name="Conector recto 18">
              <a:extLst>
                <a:ext uri="{FF2B5EF4-FFF2-40B4-BE49-F238E27FC236}">
                  <a16:creationId xmlns:a16="http://schemas.microsoft.com/office/drawing/2014/main" id="{0AF06B8A-29DC-E722-D10B-8ACB587B9F3B}"/>
                </a:ext>
              </a:extLst>
            </p:cNvPr>
            <p:cNvCxnSpPr>
              <a:cxnSpLocks/>
            </p:cNvCxnSpPr>
            <p:nvPr/>
          </p:nvCxnSpPr>
          <p:spPr>
            <a:xfrm rot="5400000" flipH="1">
              <a:off x="5741201" y="3085486"/>
              <a:ext cx="711740" cy="0"/>
            </a:xfrm>
            <a:prstGeom prst="line">
              <a:avLst/>
            </a:prstGeom>
            <a:grpFill/>
            <a:ln w="6350" cap="flat" cmpd="sng" algn="ctr">
              <a:solidFill>
                <a:schemeClr val="accent2"/>
              </a:solidFill>
              <a:prstDash val="solid"/>
              <a:miter lim="800000"/>
            </a:ln>
            <a:effectLst/>
          </p:spPr>
        </p:cxnSp>
        <p:sp>
          <p:nvSpPr>
            <p:cNvPr id="105" name="Elipse 24">
              <a:extLst>
                <a:ext uri="{FF2B5EF4-FFF2-40B4-BE49-F238E27FC236}">
                  <a16:creationId xmlns:a16="http://schemas.microsoft.com/office/drawing/2014/main" id="{02A50DEB-B195-9EBF-A9D0-CE4327614303}"/>
                </a:ext>
              </a:extLst>
            </p:cNvPr>
            <p:cNvSpPr/>
            <p:nvPr/>
          </p:nvSpPr>
          <p:spPr>
            <a:xfrm>
              <a:off x="6022929" y="2602469"/>
              <a:ext cx="154459" cy="154459"/>
            </a:xfrm>
            <a:prstGeom prst="ellipse">
              <a:avLst/>
            </a:prstGeom>
            <a:grpFill/>
            <a:ln w="12700" cap="flat" cmpd="sng" algn="ctr">
              <a:solidFill>
                <a:schemeClr val="accent2"/>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grpSp>
      <p:grpSp>
        <p:nvGrpSpPr>
          <p:cNvPr id="106" name="Group 105">
            <a:extLst>
              <a:ext uri="{FF2B5EF4-FFF2-40B4-BE49-F238E27FC236}">
                <a16:creationId xmlns:a16="http://schemas.microsoft.com/office/drawing/2014/main" id="{3AA14616-82CA-8098-072C-307FA4F056F0}"/>
              </a:ext>
            </a:extLst>
          </p:cNvPr>
          <p:cNvGrpSpPr/>
          <p:nvPr userDrawn="1"/>
        </p:nvGrpSpPr>
        <p:grpSpPr>
          <a:xfrm rot="10800000">
            <a:off x="6556042" y="4828204"/>
            <a:ext cx="154459" cy="838887"/>
            <a:chOff x="6022929" y="2602469"/>
            <a:chExt cx="154459" cy="838887"/>
          </a:xfrm>
          <a:solidFill>
            <a:schemeClr val="accent2"/>
          </a:solidFill>
        </p:grpSpPr>
        <p:cxnSp>
          <p:nvCxnSpPr>
            <p:cNvPr id="107" name="Conector recto 18">
              <a:extLst>
                <a:ext uri="{FF2B5EF4-FFF2-40B4-BE49-F238E27FC236}">
                  <a16:creationId xmlns:a16="http://schemas.microsoft.com/office/drawing/2014/main" id="{393C9B55-C131-4230-C9FF-1A377FA6B2FB}"/>
                </a:ext>
              </a:extLst>
            </p:cNvPr>
            <p:cNvCxnSpPr>
              <a:cxnSpLocks/>
            </p:cNvCxnSpPr>
            <p:nvPr/>
          </p:nvCxnSpPr>
          <p:spPr>
            <a:xfrm rot="5400000" flipH="1">
              <a:off x="5741201" y="3085486"/>
              <a:ext cx="711740" cy="0"/>
            </a:xfrm>
            <a:prstGeom prst="line">
              <a:avLst/>
            </a:prstGeom>
            <a:grpFill/>
            <a:ln w="6350" cap="flat" cmpd="sng" algn="ctr">
              <a:solidFill>
                <a:schemeClr val="accent2"/>
              </a:solidFill>
              <a:prstDash val="solid"/>
              <a:miter lim="800000"/>
            </a:ln>
            <a:effectLst/>
          </p:spPr>
        </p:cxnSp>
        <p:sp>
          <p:nvSpPr>
            <p:cNvPr id="108" name="Elipse 24">
              <a:extLst>
                <a:ext uri="{FF2B5EF4-FFF2-40B4-BE49-F238E27FC236}">
                  <a16:creationId xmlns:a16="http://schemas.microsoft.com/office/drawing/2014/main" id="{E0AE661B-C113-383E-71A6-FF2B09309383}"/>
                </a:ext>
              </a:extLst>
            </p:cNvPr>
            <p:cNvSpPr/>
            <p:nvPr/>
          </p:nvSpPr>
          <p:spPr>
            <a:xfrm>
              <a:off x="6022929" y="2602469"/>
              <a:ext cx="154459" cy="154459"/>
            </a:xfrm>
            <a:prstGeom prst="ellipse">
              <a:avLst/>
            </a:prstGeom>
            <a:grpFill/>
            <a:ln w="12700" cap="flat" cmpd="sng" algn="ctr">
              <a:solidFill>
                <a:schemeClr val="accent2"/>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grpSp>
      <p:sp>
        <p:nvSpPr>
          <p:cNvPr id="2" name="Text Placeholder 20">
            <a:extLst>
              <a:ext uri="{FF2B5EF4-FFF2-40B4-BE49-F238E27FC236}">
                <a16:creationId xmlns:a16="http://schemas.microsoft.com/office/drawing/2014/main" id="{2C341907-87F3-7D7D-5307-994526939441}"/>
              </a:ext>
            </a:extLst>
          </p:cNvPr>
          <p:cNvSpPr>
            <a:spLocks noGrp="1"/>
          </p:cNvSpPr>
          <p:nvPr>
            <p:ph type="body" sz="quarter" idx="10" hasCustomPrompt="1"/>
          </p:nvPr>
        </p:nvSpPr>
        <p:spPr>
          <a:xfrm>
            <a:off x="460375" y="379413"/>
            <a:ext cx="6057173"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31" name="Text Placeholder 39">
            <a:extLst>
              <a:ext uri="{FF2B5EF4-FFF2-40B4-BE49-F238E27FC236}">
                <a16:creationId xmlns:a16="http://schemas.microsoft.com/office/drawing/2014/main" id="{7420AB97-B57D-73BA-951B-877ADF1C1CF4}"/>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32" name="Text Placeholder 39">
            <a:extLst>
              <a:ext uri="{FF2B5EF4-FFF2-40B4-BE49-F238E27FC236}">
                <a16:creationId xmlns:a16="http://schemas.microsoft.com/office/drawing/2014/main" id="{867FF755-8E35-B57E-1710-D80A1FA66B3C}"/>
              </a:ext>
            </a:extLst>
          </p:cNvPr>
          <p:cNvSpPr>
            <a:spLocks noGrp="1"/>
          </p:cNvSpPr>
          <p:nvPr>
            <p:ph type="body" sz="quarter" idx="22"/>
          </p:nvPr>
        </p:nvSpPr>
        <p:spPr>
          <a:xfrm>
            <a:off x="3431087" y="1836724"/>
            <a:ext cx="1876974" cy="422275"/>
          </a:xfrm>
          <a:prstGeom prst="rect">
            <a:avLst/>
          </a:prstGeom>
        </p:spPr>
        <p:txBody>
          <a:bodyPr>
            <a:normAutofit/>
          </a:bodyPr>
          <a:lstStyle>
            <a:lvl1pPr marL="0" indent="0" algn="ctr">
              <a:buNone/>
              <a:defRPr sz="12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33" name="Text Placeholder 39">
            <a:extLst>
              <a:ext uri="{FF2B5EF4-FFF2-40B4-BE49-F238E27FC236}">
                <a16:creationId xmlns:a16="http://schemas.microsoft.com/office/drawing/2014/main" id="{E85B61BB-63FC-48A0-06A8-5981354D7965}"/>
              </a:ext>
            </a:extLst>
          </p:cNvPr>
          <p:cNvSpPr>
            <a:spLocks noGrp="1"/>
          </p:cNvSpPr>
          <p:nvPr>
            <p:ph type="body" sz="quarter" idx="23"/>
          </p:nvPr>
        </p:nvSpPr>
        <p:spPr>
          <a:xfrm>
            <a:off x="7947330" y="1836724"/>
            <a:ext cx="1876974" cy="422275"/>
          </a:xfrm>
          <a:prstGeom prst="rect">
            <a:avLst/>
          </a:prstGeom>
        </p:spPr>
        <p:txBody>
          <a:bodyPr>
            <a:normAutofit/>
          </a:bodyPr>
          <a:lstStyle>
            <a:lvl1pPr marL="0" indent="0" algn="ctr">
              <a:buNone/>
              <a:defRPr sz="12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35" name="Text Placeholder 39">
            <a:extLst>
              <a:ext uri="{FF2B5EF4-FFF2-40B4-BE49-F238E27FC236}">
                <a16:creationId xmlns:a16="http://schemas.microsoft.com/office/drawing/2014/main" id="{4E0FAEA0-6C5B-6109-1087-A46980B840E7}"/>
              </a:ext>
            </a:extLst>
          </p:cNvPr>
          <p:cNvSpPr>
            <a:spLocks noGrp="1"/>
          </p:cNvSpPr>
          <p:nvPr>
            <p:ph type="body" sz="quarter" idx="24" hasCustomPrompt="1"/>
          </p:nvPr>
        </p:nvSpPr>
        <p:spPr>
          <a:xfrm>
            <a:off x="1029904" y="4197505"/>
            <a:ext cx="2217792" cy="422275"/>
          </a:xfrm>
          <a:prstGeom prst="rect">
            <a:avLst/>
          </a:prstGeom>
        </p:spPr>
        <p:txBody>
          <a:bodyPr>
            <a:normAutofit/>
          </a:bodyPr>
          <a:lstStyle>
            <a:lvl1pPr marL="0" indent="0" algn="ctr">
              <a:buNone/>
              <a:defRPr sz="12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Step title</a:t>
            </a:r>
          </a:p>
        </p:txBody>
      </p:sp>
      <p:sp>
        <p:nvSpPr>
          <p:cNvPr id="36" name="Text Placeholder 39">
            <a:extLst>
              <a:ext uri="{FF2B5EF4-FFF2-40B4-BE49-F238E27FC236}">
                <a16:creationId xmlns:a16="http://schemas.microsoft.com/office/drawing/2014/main" id="{C2297DDF-5C29-A673-DC45-B243C4A29A48}"/>
              </a:ext>
            </a:extLst>
          </p:cNvPr>
          <p:cNvSpPr>
            <a:spLocks noGrp="1"/>
          </p:cNvSpPr>
          <p:nvPr>
            <p:ph type="body" sz="quarter" idx="25" hasCustomPrompt="1"/>
          </p:nvPr>
        </p:nvSpPr>
        <p:spPr>
          <a:xfrm>
            <a:off x="3247696" y="4197505"/>
            <a:ext cx="2243756" cy="422275"/>
          </a:xfrm>
          <a:prstGeom prst="rect">
            <a:avLst/>
          </a:prstGeom>
        </p:spPr>
        <p:txBody>
          <a:bodyPr>
            <a:normAutofit/>
          </a:bodyPr>
          <a:lstStyle>
            <a:lvl1pPr marL="0" indent="0" algn="ctr">
              <a:buNone/>
              <a:defRPr sz="12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Step title</a:t>
            </a:r>
          </a:p>
        </p:txBody>
      </p:sp>
      <p:sp>
        <p:nvSpPr>
          <p:cNvPr id="37" name="Text Placeholder 39">
            <a:extLst>
              <a:ext uri="{FF2B5EF4-FFF2-40B4-BE49-F238E27FC236}">
                <a16:creationId xmlns:a16="http://schemas.microsoft.com/office/drawing/2014/main" id="{2A550B7E-60D4-441C-95C2-00B9C5739BF9}"/>
              </a:ext>
            </a:extLst>
          </p:cNvPr>
          <p:cNvSpPr>
            <a:spLocks noGrp="1"/>
          </p:cNvSpPr>
          <p:nvPr>
            <p:ph type="body" sz="quarter" idx="26" hasCustomPrompt="1"/>
          </p:nvPr>
        </p:nvSpPr>
        <p:spPr>
          <a:xfrm>
            <a:off x="5511393" y="4197505"/>
            <a:ext cx="2243756" cy="422275"/>
          </a:xfrm>
          <a:prstGeom prst="rect">
            <a:avLst/>
          </a:prstGeom>
        </p:spPr>
        <p:txBody>
          <a:bodyPr>
            <a:normAutofit/>
          </a:bodyPr>
          <a:lstStyle>
            <a:lvl1pPr marL="0" indent="0" algn="ctr">
              <a:buNone/>
              <a:defRPr sz="12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Step title</a:t>
            </a:r>
          </a:p>
        </p:txBody>
      </p:sp>
      <p:sp>
        <p:nvSpPr>
          <p:cNvPr id="39" name="Text Placeholder 39">
            <a:extLst>
              <a:ext uri="{FF2B5EF4-FFF2-40B4-BE49-F238E27FC236}">
                <a16:creationId xmlns:a16="http://schemas.microsoft.com/office/drawing/2014/main" id="{418B79D4-FBD9-5DD0-33B9-198BAE303FE6}"/>
              </a:ext>
            </a:extLst>
          </p:cNvPr>
          <p:cNvSpPr>
            <a:spLocks noGrp="1"/>
          </p:cNvSpPr>
          <p:nvPr>
            <p:ph type="body" sz="quarter" idx="27" hasCustomPrompt="1"/>
          </p:nvPr>
        </p:nvSpPr>
        <p:spPr>
          <a:xfrm>
            <a:off x="7763939" y="4197505"/>
            <a:ext cx="2243756" cy="422275"/>
          </a:xfrm>
          <a:prstGeom prst="rect">
            <a:avLst/>
          </a:prstGeom>
        </p:spPr>
        <p:txBody>
          <a:bodyPr>
            <a:normAutofit/>
          </a:bodyPr>
          <a:lstStyle>
            <a:lvl1pPr marL="0" indent="0" algn="ctr">
              <a:buNone/>
              <a:defRPr sz="1200">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Step title</a:t>
            </a:r>
          </a:p>
        </p:txBody>
      </p:sp>
      <p:sp>
        <p:nvSpPr>
          <p:cNvPr id="40" name="Picture Placeholder 18">
            <a:extLst>
              <a:ext uri="{FF2B5EF4-FFF2-40B4-BE49-F238E27FC236}">
                <a16:creationId xmlns:a16="http://schemas.microsoft.com/office/drawing/2014/main" id="{417A94C7-5215-9CAC-BB67-8F1E2DF53A5F}"/>
              </a:ext>
            </a:extLst>
          </p:cNvPr>
          <p:cNvSpPr>
            <a:spLocks noGrp="1"/>
          </p:cNvSpPr>
          <p:nvPr>
            <p:ph type="pic" sz="quarter" idx="44"/>
          </p:nvPr>
        </p:nvSpPr>
        <p:spPr>
          <a:xfrm>
            <a:off x="1754358" y="3416099"/>
            <a:ext cx="768884" cy="768884"/>
          </a:xfrm>
          <a:prstGeom prst="rect">
            <a:avLst/>
          </a:prstGeom>
        </p:spPr>
        <p:txBody>
          <a:bodyPr/>
          <a:lstStyle>
            <a:lvl1pPr>
              <a:defRPr sz="10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41" name="Picture Placeholder 18">
            <a:extLst>
              <a:ext uri="{FF2B5EF4-FFF2-40B4-BE49-F238E27FC236}">
                <a16:creationId xmlns:a16="http://schemas.microsoft.com/office/drawing/2014/main" id="{AE7A7104-CB1C-55E6-BC14-3515C0AD4B30}"/>
              </a:ext>
            </a:extLst>
          </p:cNvPr>
          <p:cNvSpPr>
            <a:spLocks noGrp="1"/>
          </p:cNvSpPr>
          <p:nvPr>
            <p:ph type="pic" sz="quarter" idx="45"/>
          </p:nvPr>
        </p:nvSpPr>
        <p:spPr>
          <a:xfrm>
            <a:off x="3985132" y="3416099"/>
            <a:ext cx="768884" cy="768884"/>
          </a:xfrm>
          <a:prstGeom prst="rect">
            <a:avLst/>
          </a:prstGeom>
        </p:spPr>
        <p:txBody>
          <a:bodyPr/>
          <a:lstStyle>
            <a:lvl1pPr>
              <a:defRPr sz="10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42" name="Picture Placeholder 18">
            <a:extLst>
              <a:ext uri="{FF2B5EF4-FFF2-40B4-BE49-F238E27FC236}">
                <a16:creationId xmlns:a16="http://schemas.microsoft.com/office/drawing/2014/main" id="{4B0AB68A-83B9-0176-A701-7DF40D44842F}"/>
              </a:ext>
            </a:extLst>
          </p:cNvPr>
          <p:cNvSpPr>
            <a:spLocks noGrp="1"/>
          </p:cNvSpPr>
          <p:nvPr>
            <p:ph type="pic" sz="quarter" idx="46"/>
          </p:nvPr>
        </p:nvSpPr>
        <p:spPr>
          <a:xfrm>
            <a:off x="6248829" y="3416099"/>
            <a:ext cx="768884" cy="768884"/>
          </a:xfrm>
          <a:prstGeom prst="rect">
            <a:avLst/>
          </a:prstGeom>
        </p:spPr>
        <p:txBody>
          <a:bodyPr/>
          <a:lstStyle>
            <a:lvl1pPr>
              <a:defRPr sz="10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43" name="Picture Placeholder 18">
            <a:extLst>
              <a:ext uri="{FF2B5EF4-FFF2-40B4-BE49-F238E27FC236}">
                <a16:creationId xmlns:a16="http://schemas.microsoft.com/office/drawing/2014/main" id="{920360C3-86E3-7158-50D3-31D6A9460F9C}"/>
              </a:ext>
            </a:extLst>
          </p:cNvPr>
          <p:cNvSpPr>
            <a:spLocks noGrp="1"/>
          </p:cNvSpPr>
          <p:nvPr>
            <p:ph type="pic" sz="quarter" idx="47"/>
          </p:nvPr>
        </p:nvSpPr>
        <p:spPr>
          <a:xfrm>
            <a:off x="8501375" y="3416099"/>
            <a:ext cx="768884" cy="768884"/>
          </a:xfrm>
          <a:prstGeom prst="rect">
            <a:avLst/>
          </a:prstGeom>
        </p:spPr>
        <p:txBody>
          <a:bodyPr/>
          <a:lstStyle>
            <a:lvl1pPr>
              <a:defRPr sz="10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45" name="Text Placeholder 39">
            <a:extLst>
              <a:ext uri="{FF2B5EF4-FFF2-40B4-BE49-F238E27FC236}">
                <a16:creationId xmlns:a16="http://schemas.microsoft.com/office/drawing/2014/main" id="{22F8F0A1-C241-3408-7661-6240CE01B39D}"/>
              </a:ext>
            </a:extLst>
          </p:cNvPr>
          <p:cNvSpPr>
            <a:spLocks noGrp="1"/>
          </p:cNvSpPr>
          <p:nvPr>
            <p:ph type="body" sz="quarter" idx="48"/>
          </p:nvPr>
        </p:nvSpPr>
        <p:spPr>
          <a:xfrm>
            <a:off x="1200313" y="5739651"/>
            <a:ext cx="1876974" cy="422275"/>
          </a:xfrm>
          <a:prstGeom prst="rect">
            <a:avLst/>
          </a:prstGeom>
        </p:spPr>
        <p:txBody>
          <a:bodyPr>
            <a:normAutofit/>
          </a:bodyPr>
          <a:lstStyle>
            <a:lvl1pPr marL="0" indent="0" algn="ctr">
              <a:buNone/>
              <a:defRPr sz="12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46" name="Text Placeholder 39">
            <a:extLst>
              <a:ext uri="{FF2B5EF4-FFF2-40B4-BE49-F238E27FC236}">
                <a16:creationId xmlns:a16="http://schemas.microsoft.com/office/drawing/2014/main" id="{350A2CEC-6265-8936-A7F1-02639558F03A}"/>
              </a:ext>
            </a:extLst>
          </p:cNvPr>
          <p:cNvSpPr>
            <a:spLocks noGrp="1"/>
          </p:cNvSpPr>
          <p:nvPr>
            <p:ph type="body" sz="quarter" idx="49"/>
          </p:nvPr>
        </p:nvSpPr>
        <p:spPr>
          <a:xfrm>
            <a:off x="5700394" y="5739651"/>
            <a:ext cx="1876974" cy="422275"/>
          </a:xfrm>
          <a:prstGeom prst="rect">
            <a:avLst/>
          </a:prstGeom>
        </p:spPr>
        <p:txBody>
          <a:bodyPr>
            <a:normAutofit/>
          </a:bodyPr>
          <a:lstStyle>
            <a:lvl1pPr marL="0" indent="0" algn="ctr">
              <a:buNone/>
              <a:defRPr sz="120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Tree>
    <p:extLst>
      <p:ext uri="{BB962C8B-B14F-4D97-AF65-F5344CB8AC3E}">
        <p14:creationId xmlns:p14="http://schemas.microsoft.com/office/powerpoint/2010/main" val="16659738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inea de tiempo 3">
    <p:spTree>
      <p:nvGrpSpPr>
        <p:cNvPr id="1" name=""/>
        <p:cNvGrpSpPr/>
        <p:nvPr/>
      </p:nvGrpSpPr>
      <p:grpSpPr>
        <a:xfrm>
          <a:off x="0" y="0"/>
          <a:ext cx="0" cy="0"/>
          <a:chOff x="0" y="0"/>
          <a:chExt cx="0" cy="0"/>
        </a:xfrm>
      </p:grpSpPr>
      <p:sp>
        <p:nvSpPr>
          <p:cNvPr id="31" name="Rectangle: Rounded Corners 30">
            <a:extLst>
              <a:ext uri="{FF2B5EF4-FFF2-40B4-BE49-F238E27FC236}">
                <a16:creationId xmlns:a16="http://schemas.microsoft.com/office/drawing/2014/main" id="{24A47CAC-F146-939C-0AAF-A5FFC84EF0A4}"/>
              </a:ext>
            </a:extLst>
          </p:cNvPr>
          <p:cNvSpPr/>
          <p:nvPr userDrawn="1"/>
        </p:nvSpPr>
        <p:spPr>
          <a:xfrm>
            <a:off x="523571" y="4808124"/>
            <a:ext cx="5578929" cy="1368321"/>
          </a:xfrm>
          <a:prstGeom prst="roundRect">
            <a:avLst>
              <a:gd name="adj" fmla="val 0"/>
            </a:avLst>
          </a:prstGeom>
          <a:solidFill>
            <a:srgbClr val="FFFFFF"/>
          </a:solidFill>
          <a:ln w="12700" cap="flat" cmpd="sng" algn="ctr">
            <a:noFill/>
            <a:prstDash val="solid"/>
            <a:miter lim="800000"/>
          </a:ln>
          <a:effectLst>
            <a:outerShdw blurRad="317500" sx="102000" sy="102000" algn="ctr" rotWithShape="0">
              <a:srgbClr val="FFFFFF">
                <a:lumMod val="85000"/>
                <a:alpha val="40000"/>
              </a:srgbClr>
            </a:outerShdw>
          </a:effectLst>
        </p:spPr>
        <p:txBody>
          <a:bodyPr tIns="91440" bIns="9144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sp>
        <p:nvSpPr>
          <p:cNvPr id="32" name="Rectangle: Rounded Corners 31">
            <a:extLst>
              <a:ext uri="{FF2B5EF4-FFF2-40B4-BE49-F238E27FC236}">
                <a16:creationId xmlns:a16="http://schemas.microsoft.com/office/drawing/2014/main" id="{B227B3B1-CE8F-A670-7971-0C33668FD8D0}"/>
              </a:ext>
            </a:extLst>
          </p:cNvPr>
          <p:cNvSpPr/>
          <p:nvPr userDrawn="1"/>
        </p:nvSpPr>
        <p:spPr>
          <a:xfrm>
            <a:off x="523571" y="3195224"/>
            <a:ext cx="5578929" cy="1368321"/>
          </a:xfrm>
          <a:prstGeom prst="roundRect">
            <a:avLst>
              <a:gd name="adj" fmla="val 0"/>
            </a:avLst>
          </a:prstGeom>
          <a:solidFill>
            <a:srgbClr val="FFFFFF"/>
          </a:solidFill>
          <a:ln w="12700" cap="flat" cmpd="sng" algn="ctr">
            <a:noFill/>
            <a:prstDash val="solid"/>
            <a:miter lim="800000"/>
          </a:ln>
          <a:effectLst>
            <a:outerShdw blurRad="317500" sx="102000" sy="102000" algn="ctr" rotWithShape="0">
              <a:srgbClr val="FFFFFF">
                <a:lumMod val="85000"/>
                <a:alpha val="40000"/>
              </a:srgbClr>
            </a:outerShdw>
          </a:effectLst>
        </p:spPr>
        <p:txBody>
          <a:bodyPr tIns="91440" bIns="9144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cxnSp>
        <p:nvCxnSpPr>
          <p:cNvPr id="33" name="Straight Connector 32">
            <a:extLst>
              <a:ext uri="{FF2B5EF4-FFF2-40B4-BE49-F238E27FC236}">
                <a16:creationId xmlns:a16="http://schemas.microsoft.com/office/drawing/2014/main" id="{E5DA3078-B1FE-2B75-5807-C27B1B969213}"/>
              </a:ext>
            </a:extLst>
          </p:cNvPr>
          <p:cNvCxnSpPr>
            <a:cxnSpLocks/>
          </p:cNvCxnSpPr>
          <p:nvPr userDrawn="1"/>
        </p:nvCxnSpPr>
        <p:spPr>
          <a:xfrm>
            <a:off x="6140600" y="3932868"/>
            <a:ext cx="1968500" cy="0"/>
          </a:xfrm>
          <a:prstGeom prst="line">
            <a:avLst/>
          </a:prstGeom>
          <a:noFill/>
          <a:ln w="19050" cap="flat" cmpd="sng" algn="ctr">
            <a:solidFill>
              <a:srgbClr val="000000">
                <a:lumMod val="75000"/>
                <a:lumOff val="25000"/>
              </a:srgbClr>
            </a:solidFill>
            <a:prstDash val="sysDot"/>
            <a:miter lim="800000"/>
          </a:ln>
          <a:effectLst/>
        </p:spPr>
      </p:cxnSp>
      <p:sp>
        <p:nvSpPr>
          <p:cNvPr id="34" name="Rectangle: Rounded Corners 33">
            <a:extLst>
              <a:ext uri="{FF2B5EF4-FFF2-40B4-BE49-F238E27FC236}">
                <a16:creationId xmlns:a16="http://schemas.microsoft.com/office/drawing/2014/main" id="{3FFF2BF6-E8D1-3410-0E4D-A0A08493C902}"/>
              </a:ext>
            </a:extLst>
          </p:cNvPr>
          <p:cNvSpPr/>
          <p:nvPr userDrawn="1"/>
        </p:nvSpPr>
        <p:spPr>
          <a:xfrm>
            <a:off x="523571" y="1671224"/>
            <a:ext cx="5578929" cy="1368321"/>
          </a:xfrm>
          <a:prstGeom prst="roundRect">
            <a:avLst>
              <a:gd name="adj" fmla="val 0"/>
            </a:avLst>
          </a:prstGeom>
          <a:solidFill>
            <a:srgbClr val="FFFFFF"/>
          </a:solidFill>
          <a:ln w="12700" cap="flat" cmpd="sng" algn="ctr">
            <a:noFill/>
            <a:prstDash val="solid"/>
            <a:miter lim="800000"/>
          </a:ln>
          <a:effectLst>
            <a:outerShdw blurRad="317500" sx="102000" sy="102000" algn="ctr" rotWithShape="0">
              <a:srgbClr val="FFFFFF">
                <a:lumMod val="85000"/>
                <a:alpha val="40000"/>
              </a:srgbClr>
            </a:outerShdw>
          </a:effectLst>
        </p:spPr>
        <p:txBody>
          <a:bodyPr tIns="91440" bIns="9144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cxnSp>
        <p:nvCxnSpPr>
          <p:cNvPr id="35" name="Straight Connector 34">
            <a:extLst>
              <a:ext uri="{FF2B5EF4-FFF2-40B4-BE49-F238E27FC236}">
                <a16:creationId xmlns:a16="http://schemas.microsoft.com/office/drawing/2014/main" id="{4E13BE96-1A2D-734D-2E3A-2ECC447CD0D5}"/>
              </a:ext>
            </a:extLst>
          </p:cNvPr>
          <p:cNvCxnSpPr>
            <a:cxnSpLocks/>
          </p:cNvCxnSpPr>
          <p:nvPr userDrawn="1"/>
        </p:nvCxnSpPr>
        <p:spPr>
          <a:xfrm>
            <a:off x="6178700" y="2461492"/>
            <a:ext cx="2648736" cy="0"/>
          </a:xfrm>
          <a:prstGeom prst="line">
            <a:avLst/>
          </a:prstGeom>
          <a:noFill/>
          <a:ln w="19050" cap="flat" cmpd="sng" algn="ctr">
            <a:solidFill>
              <a:srgbClr val="000000">
                <a:lumMod val="75000"/>
                <a:lumOff val="25000"/>
              </a:srgbClr>
            </a:solidFill>
            <a:prstDash val="sysDot"/>
            <a:miter lim="800000"/>
          </a:ln>
          <a:effectLst/>
        </p:spPr>
      </p:cxnSp>
      <p:sp>
        <p:nvSpPr>
          <p:cNvPr id="36" name="Freeform: Shape 35">
            <a:extLst>
              <a:ext uri="{FF2B5EF4-FFF2-40B4-BE49-F238E27FC236}">
                <a16:creationId xmlns:a16="http://schemas.microsoft.com/office/drawing/2014/main" id="{CAF6A2D9-37A9-31DD-9127-0886296B8A9E}"/>
              </a:ext>
            </a:extLst>
          </p:cNvPr>
          <p:cNvSpPr/>
          <p:nvPr userDrawn="1"/>
        </p:nvSpPr>
        <p:spPr>
          <a:xfrm>
            <a:off x="9878841" y="541710"/>
            <a:ext cx="405977" cy="395729"/>
          </a:xfrm>
          <a:custGeom>
            <a:avLst/>
            <a:gdLst>
              <a:gd name="connsiteX0" fmla="*/ 215498 w 322668"/>
              <a:gd name="connsiteY0" fmla="*/ 157280 h 314522"/>
              <a:gd name="connsiteX1" fmla="*/ 322668 w 322668"/>
              <a:gd name="connsiteY1" fmla="*/ 0 h 314522"/>
              <a:gd name="connsiteX2" fmla="*/ 0 w 322668"/>
              <a:gd name="connsiteY2" fmla="*/ 0 h 314522"/>
              <a:gd name="connsiteX3" fmla="*/ 0 w 322668"/>
              <a:gd name="connsiteY3" fmla="*/ 314522 h 314522"/>
              <a:gd name="connsiteX4" fmla="*/ 322668 w 322668"/>
              <a:gd name="connsiteY4" fmla="*/ 314522 h 314522"/>
              <a:gd name="connsiteX5" fmla="*/ 215498 w 322668"/>
              <a:gd name="connsiteY5" fmla="*/ 157280 h 314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2668" h="314522">
                <a:moveTo>
                  <a:pt x="215498" y="157280"/>
                </a:moveTo>
                <a:lnTo>
                  <a:pt x="322668" y="0"/>
                </a:lnTo>
                <a:lnTo>
                  <a:pt x="0" y="0"/>
                </a:lnTo>
                <a:lnTo>
                  <a:pt x="0" y="314522"/>
                </a:lnTo>
                <a:lnTo>
                  <a:pt x="322668" y="314522"/>
                </a:lnTo>
                <a:lnTo>
                  <a:pt x="215498" y="157280"/>
                </a:lnTo>
                <a:close/>
              </a:path>
            </a:pathLst>
          </a:custGeom>
          <a:solidFill>
            <a:schemeClr val="accent3"/>
          </a:solidFill>
          <a:ln w="3733" cap="flat">
            <a:noFill/>
            <a:prstDash val="solid"/>
            <a:miter/>
          </a:ln>
        </p:spPr>
        <p:txBody>
          <a:bodyPr rtlCol="0" anchor="ctr"/>
          <a:lstStyle/>
          <a:p>
            <a:pPr>
              <a:defRPr/>
            </a:pPr>
            <a:endParaRPr lang="es-ES_tradnl" noProof="0">
              <a:solidFill>
                <a:srgbClr val="000000"/>
              </a:solidFill>
              <a:latin typeface="Albert Sans"/>
            </a:endParaRPr>
          </a:p>
        </p:txBody>
      </p:sp>
      <p:sp>
        <p:nvSpPr>
          <p:cNvPr id="37" name="Freeform: Shape 36">
            <a:extLst>
              <a:ext uri="{FF2B5EF4-FFF2-40B4-BE49-F238E27FC236}">
                <a16:creationId xmlns:a16="http://schemas.microsoft.com/office/drawing/2014/main" id="{76D97946-838A-78A0-13F5-7AC12BC716AA}"/>
              </a:ext>
            </a:extLst>
          </p:cNvPr>
          <p:cNvSpPr/>
          <p:nvPr userDrawn="1"/>
        </p:nvSpPr>
        <p:spPr>
          <a:xfrm>
            <a:off x="9534925" y="405131"/>
            <a:ext cx="477393" cy="395775"/>
          </a:xfrm>
          <a:custGeom>
            <a:avLst/>
            <a:gdLst>
              <a:gd name="connsiteX0" fmla="*/ 0 w 379429"/>
              <a:gd name="connsiteY0" fmla="*/ 0 h 314559"/>
              <a:gd name="connsiteX1" fmla="*/ 379429 w 379429"/>
              <a:gd name="connsiteY1" fmla="*/ 0 h 314559"/>
              <a:gd name="connsiteX2" fmla="*/ 379429 w 379429"/>
              <a:gd name="connsiteY2" fmla="*/ 314559 h 314559"/>
              <a:gd name="connsiteX3" fmla="*/ 0 w 379429"/>
              <a:gd name="connsiteY3" fmla="*/ 314559 h 314559"/>
            </a:gdLst>
            <a:ahLst/>
            <a:cxnLst>
              <a:cxn ang="0">
                <a:pos x="connsiteX0" y="connsiteY0"/>
              </a:cxn>
              <a:cxn ang="0">
                <a:pos x="connsiteX1" y="connsiteY1"/>
              </a:cxn>
              <a:cxn ang="0">
                <a:pos x="connsiteX2" y="connsiteY2"/>
              </a:cxn>
              <a:cxn ang="0">
                <a:pos x="connsiteX3" y="connsiteY3"/>
              </a:cxn>
            </a:cxnLst>
            <a:rect l="l" t="t" r="r" b="b"/>
            <a:pathLst>
              <a:path w="379429" h="314559">
                <a:moveTo>
                  <a:pt x="0" y="0"/>
                </a:moveTo>
                <a:lnTo>
                  <a:pt x="379429" y="0"/>
                </a:lnTo>
                <a:lnTo>
                  <a:pt x="379429" y="314559"/>
                </a:lnTo>
                <a:lnTo>
                  <a:pt x="0" y="314559"/>
                </a:lnTo>
                <a:close/>
              </a:path>
            </a:pathLst>
          </a:custGeom>
          <a:solidFill>
            <a:schemeClr val="accent3"/>
          </a:solidFill>
          <a:ln w="3733" cap="flat">
            <a:noFill/>
            <a:prstDash val="solid"/>
            <a:miter/>
          </a:ln>
        </p:spPr>
        <p:txBody>
          <a:bodyPr rtlCol="0" anchor="ctr"/>
          <a:lstStyle/>
          <a:p>
            <a:pPr>
              <a:defRPr/>
            </a:pPr>
            <a:endParaRPr lang="es-ES_tradnl" noProof="0">
              <a:solidFill>
                <a:srgbClr val="000000"/>
              </a:solidFill>
              <a:latin typeface="Albert Sans"/>
            </a:endParaRPr>
          </a:p>
        </p:txBody>
      </p:sp>
      <p:sp>
        <p:nvSpPr>
          <p:cNvPr id="38" name="Freeform: Shape 37">
            <a:extLst>
              <a:ext uri="{FF2B5EF4-FFF2-40B4-BE49-F238E27FC236}">
                <a16:creationId xmlns:a16="http://schemas.microsoft.com/office/drawing/2014/main" id="{61D20204-54F7-B4E9-10F7-52D4E62CE823}"/>
              </a:ext>
            </a:extLst>
          </p:cNvPr>
          <p:cNvSpPr/>
          <p:nvPr userDrawn="1"/>
        </p:nvSpPr>
        <p:spPr>
          <a:xfrm>
            <a:off x="9973576" y="800860"/>
            <a:ext cx="133476" cy="136580"/>
          </a:xfrm>
          <a:custGeom>
            <a:avLst/>
            <a:gdLst>
              <a:gd name="connsiteX0" fmla="*/ 0 w 106086"/>
              <a:gd name="connsiteY0" fmla="*/ 108553 h 108552"/>
              <a:gd name="connsiteX1" fmla="*/ 0 w 106086"/>
              <a:gd name="connsiteY1" fmla="*/ 0 h 108552"/>
              <a:gd name="connsiteX2" fmla="*/ 106086 w 106086"/>
              <a:gd name="connsiteY2" fmla="*/ 0 h 108552"/>
              <a:gd name="connsiteX3" fmla="*/ 0 w 106086"/>
              <a:gd name="connsiteY3" fmla="*/ 108553 h 108552"/>
            </a:gdLst>
            <a:ahLst/>
            <a:cxnLst>
              <a:cxn ang="0">
                <a:pos x="connsiteX0" y="connsiteY0"/>
              </a:cxn>
              <a:cxn ang="0">
                <a:pos x="connsiteX1" y="connsiteY1"/>
              </a:cxn>
              <a:cxn ang="0">
                <a:pos x="connsiteX2" y="connsiteY2"/>
              </a:cxn>
              <a:cxn ang="0">
                <a:pos x="connsiteX3" y="connsiteY3"/>
              </a:cxn>
            </a:cxnLst>
            <a:rect l="l" t="t" r="r" b="b"/>
            <a:pathLst>
              <a:path w="106086" h="108552">
                <a:moveTo>
                  <a:pt x="0" y="108553"/>
                </a:moveTo>
                <a:lnTo>
                  <a:pt x="0" y="0"/>
                </a:lnTo>
                <a:lnTo>
                  <a:pt x="106086" y="0"/>
                </a:lnTo>
                <a:lnTo>
                  <a:pt x="0" y="108553"/>
                </a:lnTo>
                <a:close/>
              </a:path>
            </a:pathLst>
          </a:custGeom>
          <a:solidFill>
            <a:srgbClr val="002060"/>
          </a:solidFill>
          <a:ln w="3733" cap="flat">
            <a:noFill/>
            <a:prstDash val="solid"/>
            <a:miter/>
          </a:ln>
        </p:spPr>
        <p:txBody>
          <a:bodyPr rtlCol="0" anchor="ctr"/>
          <a:lstStyle/>
          <a:p>
            <a:pPr>
              <a:defRPr/>
            </a:pPr>
            <a:endParaRPr lang="es-ES_tradnl" noProof="0">
              <a:solidFill>
                <a:srgbClr val="000000"/>
              </a:solidFill>
              <a:latin typeface="Albert Sans"/>
            </a:endParaRPr>
          </a:p>
        </p:txBody>
      </p:sp>
      <p:sp>
        <p:nvSpPr>
          <p:cNvPr id="39" name="Freeform: Shape 38">
            <a:extLst>
              <a:ext uri="{FF2B5EF4-FFF2-40B4-BE49-F238E27FC236}">
                <a16:creationId xmlns:a16="http://schemas.microsoft.com/office/drawing/2014/main" id="{3F7ADB51-8AD7-91B7-C7CC-9A787771A0C4}"/>
              </a:ext>
            </a:extLst>
          </p:cNvPr>
          <p:cNvSpPr/>
          <p:nvPr userDrawn="1"/>
        </p:nvSpPr>
        <p:spPr>
          <a:xfrm>
            <a:off x="9523547" y="379413"/>
            <a:ext cx="22755" cy="813320"/>
          </a:xfrm>
          <a:custGeom>
            <a:avLst/>
            <a:gdLst>
              <a:gd name="connsiteX0" fmla="*/ 8731 w 18085"/>
              <a:gd name="connsiteY0" fmla="*/ 646085 h 646420"/>
              <a:gd name="connsiteX1" fmla="*/ -312 w 18085"/>
              <a:gd name="connsiteY1" fmla="*/ 637042 h 646420"/>
              <a:gd name="connsiteX2" fmla="*/ -312 w 18085"/>
              <a:gd name="connsiteY2" fmla="*/ 8708 h 646420"/>
              <a:gd name="connsiteX3" fmla="*/ 8731 w 18085"/>
              <a:gd name="connsiteY3" fmla="*/ -335 h 646420"/>
              <a:gd name="connsiteX4" fmla="*/ 17773 w 18085"/>
              <a:gd name="connsiteY4" fmla="*/ 8708 h 646420"/>
              <a:gd name="connsiteX5" fmla="*/ 17773 w 18085"/>
              <a:gd name="connsiteY5" fmla="*/ 637042 h 646420"/>
              <a:gd name="connsiteX6" fmla="*/ 8731 w 18085"/>
              <a:gd name="connsiteY6" fmla="*/ 646085 h 646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085" h="646420">
                <a:moveTo>
                  <a:pt x="8731" y="646085"/>
                </a:moveTo>
                <a:cubicBezTo>
                  <a:pt x="3746" y="646066"/>
                  <a:pt x="-294" y="642027"/>
                  <a:pt x="-312" y="637042"/>
                </a:cubicBezTo>
                <a:lnTo>
                  <a:pt x="-312" y="8708"/>
                </a:lnTo>
                <a:cubicBezTo>
                  <a:pt x="-312" y="3712"/>
                  <a:pt x="3738" y="-335"/>
                  <a:pt x="8731" y="-335"/>
                </a:cubicBezTo>
                <a:cubicBezTo>
                  <a:pt x="13727" y="-335"/>
                  <a:pt x="17773" y="3712"/>
                  <a:pt x="17773" y="8708"/>
                </a:cubicBezTo>
                <a:lnTo>
                  <a:pt x="17773" y="637042"/>
                </a:lnTo>
                <a:cubicBezTo>
                  <a:pt x="17773" y="642038"/>
                  <a:pt x="13723" y="646085"/>
                  <a:pt x="8731" y="646085"/>
                </a:cubicBezTo>
                <a:close/>
              </a:path>
            </a:pathLst>
          </a:custGeom>
          <a:solidFill>
            <a:srgbClr val="231F20"/>
          </a:solidFill>
          <a:ln w="3733" cap="flat">
            <a:noFill/>
            <a:prstDash val="solid"/>
            <a:miter/>
          </a:ln>
        </p:spPr>
        <p:txBody>
          <a:bodyPr rtlCol="0" anchor="ctr"/>
          <a:lstStyle/>
          <a:p>
            <a:pPr>
              <a:defRPr/>
            </a:pPr>
            <a:endParaRPr lang="es-ES_tradnl" noProof="0">
              <a:solidFill>
                <a:srgbClr val="000000"/>
              </a:solidFill>
              <a:latin typeface="Albert Sans"/>
            </a:endParaRPr>
          </a:p>
        </p:txBody>
      </p:sp>
      <p:sp>
        <p:nvSpPr>
          <p:cNvPr id="40" name="Freeform: Shape 39">
            <a:extLst>
              <a:ext uri="{FF2B5EF4-FFF2-40B4-BE49-F238E27FC236}">
                <a16:creationId xmlns:a16="http://schemas.microsoft.com/office/drawing/2014/main" id="{664F1A51-9A78-4B34-7E74-EC994FA28D0C}"/>
              </a:ext>
            </a:extLst>
          </p:cNvPr>
          <p:cNvSpPr/>
          <p:nvPr userDrawn="1"/>
        </p:nvSpPr>
        <p:spPr>
          <a:xfrm>
            <a:off x="9651475" y="512984"/>
            <a:ext cx="248711" cy="190317"/>
          </a:xfrm>
          <a:custGeom>
            <a:avLst/>
            <a:gdLst>
              <a:gd name="connsiteX0" fmla="*/ 30081 w 197674"/>
              <a:gd name="connsiteY0" fmla="*/ 44654 h 151263"/>
              <a:gd name="connsiteX1" fmla="*/ 0 w 197674"/>
              <a:gd name="connsiteY1" fmla="*/ 74735 h 151263"/>
              <a:gd name="connsiteX2" fmla="*/ 76491 w 197674"/>
              <a:gd name="connsiteY2" fmla="*/ 151264 h 151263"/>
              <a:gd name="connsiteX3" fmla="*/ 197674 w 197674"/>
              <a:gd name="connsiteY3" fmla="*/ 30081 h 151263"/>
              <a:gd name="connsiteX4" fmla="*/ 167556 w 197674"/>
              <a:gd name="connsiteY4" fmla="*/ 0 h 151263"/>
              <a:gd name="connsiteX5" fmla="*/ 76491 w 197674"/>
              <a:gd name="connsiteY5" fmla="*/ 91027 h 151263"/>
              <a:gd name="connsiteX6" fmla="*/ 30081 w 197674"/>
              <a:gd name="connsiteY6" fmla="*/ 44654 h 15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674" h="151263">
                <a:moveTo>
                  <a:pt x="30081" y="44654"/>
                </a:moveTo>
                <a:lnTo>
                  <a:pt x="0" y="74735"/>
                </a:lnTo>
                <a:lnTo>
                  <a:pt x="76491" y="151264"/>
                </a:lnTo>
                <a:lnTo>
                  <a:pt x="197674" y="30081"/>
                </a:lnTo>
                <a:lnTo>
                  <a:pt x="167556" y="0"/>
                </a:lnTo>
                <a:lnTo>
                  <a:pt x="76491" y="91027"/>
                </a:lnTo>
                <a:lnTo>
                  <a:pt x="30081" y="44654"/>
                </a:lnTo>
                <a:close/>
              </a:path>
            </a:pathLst>
          </a:custGeom>
          <a:solidFill>
            <a:srgbClr val="FFFFFF"/>
          </a:solidFill>
          <a:ln w="3733" cap="flat">
            <a:noFill/>
            <a:prstDash val="solid"/>
            <a:miter/>
          </a:ln>
        </p:spPr>
        <p:txBody>
          <a:bodyPr rtlCol="0" anchor="ctr"/>
          <a:lstStyle/>
          <a:p>
            <a:pPr>
              <a:defRPr/>
            </a:pPr>
            <a:endParaRPr lang="es-ES_tradnl" noProof="0">
              <a:solidFill>
                <a:srgbClr val="000000"/>
              </a:solidFill>
              <a:latin typeface="Albert Sans"/>
            </a:endParaRPr>
          </a:p>
        </p:txBody>
      </p:sp>
      <p:grpSp>
        <p:nvGrpSpPr>
          <p:cNvPr id="41" name="Group 40">
            <a:extLst>
              <a:ext uri="{FF2B5EF4-FFF2-40B4-BE49-F238E27FC236}">
                <a16:creationId xmlns:a16="http://schemas.microsoft.com/office/drawing/2014/main" id="{F802FC68-CDBE-011A-4D28-5C410B553000}"/>
              </a:ext>
            </a:extLst>
          </p:cNvPr>
          <p:cNvGrpSpPr/>
          <p:nvPr userDrawn="1"/>
        </p:nvGrpSpPr>
        <p:grpSpPr>
          <a:xfrm>
            <a:off x="7071510" y="1078542"/>
            <a:ext cx="4923974" cy="4909648"/>
            <a:chOff x="6493379" y="1753229"/>
            <a:chExt cx="5147078" cy="5132103"/>
          </a:xfrm>
        </p:grpSpPr>
        <p:sp>
          <p:nvSpPr>
            <p:cNvPr id="42" name="Freeform: Shape 41">
              <a:extLst>
                <a:ext uri="{FF2B5EF4-FFF2-40B4-BE49-F238E27FC236}">
                  <a16:creationId xmlns:a16="http://schemas.microsoft.com/office/drawing/2014/main" id="{6B83C0A3-789E-6FD9-A2B1-9EC18519B32E}"/>
                </a:ext>
              </a:extLst>
            </p:cNvPr>
            <p:cNvSpPr/>
            <p:nvPr/>
          </p:nvSpPr>
          <p:spPr>
            <a:xfrm>
              <a:off x="6493379" y="5300764"/>
              <a:ext cx="5147078" cy="1584568"/>
            </a:xfrm>
            <a:custGeom>
              <a:avLst/>
              <a:gdLst>
                <a:gd name="connsiteX0" fmla="*/ 792302 w 5128884"/>
                <a:gd name="connsiteY0" fmla="*/ 0 h 1578967"/>
                <a:gd name="connsiteX1" fmla="*/ 2029651 w 5128884"/>
                <a:gd name="connsiteY1" fmla="*/ 194786 h 1578967"/>
                <a:gd name="connsiteX2" fmla="*/ 1336004 w 5128884"/>
                <a:gd name="connsiteY2" fmla="*/ 961432 h 1578967"/>
                <a:gd name="connsiteX3" fmla="*/ 2029651 w 5128884"/>
                <a:gd name="connsiteY3" fmla="*/ 194786 h 1578967"/>
                <a:gd name="connsiteX4" fmla="*/ 3066762 w 5128884"/>
                <a:gd name="connsiteY4" fmla="*/ 68831 h 1578967"/>
                <a:gd name="connsiteX5" fmla="*/ 3484816 w 5128884"/>
                <a:gd name="connsiteY5" fmla="*/ 1069367 h 1578967"/>
                <a:gd name="connsiteX6" fmla="*/ 3484813 w 5128884"/>
                <a:gd name="connsiteY6" fmla="*/ 1069359 h 1578967"/>
                <a:gd name="connsiteX7" fmla="*/ 3066762 w 5128884"/>
                <a:gd name="connsiteY7" fmla="*/ 68831 h 1578967"/>
                <a:gd name="connsiteX8" fmla="*/ 4521744 w 5128884"/>
                <a:gd name="connsiteY8" fmla="*/ 366016 h 1578967"/>
                <a:gd name="connsiteX9" fmla="*/ 4881364 w 5128884"/>
                <a:gd name="connsiteY9" fmla="*/ 1082671 h 1578967"/>
                <a:gd name="connsiteX10" fmla="*/ 4880658 w 5128884"/>
                <a:gd name="connsiteY10" fmla="*/ 1082864 h 1578967"/>
                <a:gd name="connsiteX11" fmla="*/ 4908738 w 5128884"/>
                <a:gd name="connsiteY11" fmla="*/ 1141064 h 1578967"/>
                <a:gd name="connsiteX12" fmla="*/ 5128884 w 5128884"/>
                <a:gd name="connsiteY12" fmla="*/ 1548500 h 1578967"/>
                <a:gd name="connsiteX13" fmla="*/ 3649759 w 5128884"/>
                <a:gd name="connsiteY13" fmla="*/ 1558576 h 1578967"/>
                <a:gd name="connsiteX14" fmla="*/ 3649760 w 5128884"/>
                <a:gd name="connsiteY14" fmla="*/ 1558582 h 1578967"/>
                <a:gd name="connsiteX15" fmla="*/ 1323221 w 5128884"/>
                <a:gd name="connsiteY15" fmla="*/ 1558582 h 1578967"/>
                <a:gd name="connsiteX16" fmla="*/ 1323221 w 5128884"/>
                <a:gd name="connsiteY16" fmla="*/ 1557444 h 1578967"/>
                <a:gd name="connsiteX17" fmla="*/ 48699 w 5128884"/>
                <a:gd name="connsiteY17" fmla="*/ 1557444 h 1578967"/>
                <a:gd name="connsiteX18" fmla="*/ 0 w 5128884"/>
                <a:gd name="connsiteY18" fmla="*/ 1578967 h 1578967"/>
                <a:gd name="connsiteX19" fmla="*/ 10800 w 5128884"/>
                <a:gd name="connsiteY19" fmla="*/ 1557444 h 1578967"/>
                <a:gd name="connsiteX20" fmla="*/ 161 w 5128884"/>
                <a:gd name="connsiteY20" fmla="*/ 1557444 h 1578967"/>
                <a:gd name="connsiteX21" fmla="*/ 13943 w 5128884"/>
                <a:gd name="connsiteY21" fmla="*/ 1551179 h 157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128884" h="1578967">
                  <a:moveTo>
                    <a:pt x="792302" y="0"/>
                  </a:moveTo>
                  <a:lnTo>
                    <a:pt x="2029651" y="194786"/>
                  </a:lnTo>
                  <a:lnTo>
                    <a:pt x="1336004" y="961432"/>
                  </a:lnTo>
                  <a:lnTo>
                    <a:pt x="2029651" y="194786"/>
                  </a:lnTo>
                  <a:lnTo>
                    <a:pt x="3066762" y="68831"/>
                  </a:lnTo>
                  <a:lnTo>
                    <a:pt x="3484816" y="1069367"/>
                  </a:lnTo>
                  <a:lnTo>
                    <a:pt x="3484813" y="1069359"/>
                  </a:lnTo>
                  <a:lnTo>
                    <a:pt x="3066762" y="68831"/>
                  </a:lnTo>
                  <a:lnTo>
                    <a:pt x="4521744" y="366016"/>
                  </a:lnTo>
                  <a:lnTo>
                    <a:pt x="4881364" y="1082671"/>
                  </a:lnTo>
                  <a:lnTo>
                    <a:pt x="4880658" y="1082864"/>
                  </a:lnTo>
                  <a:lnTo>
                    <a:pt x="4908738" y="1141064"/>
                  </a:lnTo>
                  <a:cubicBezTo>
                    <a:pt x="4977160" y="1280398"/>
                    <a:pt x="5028930" y="1368332"/>
                    <a:pt x="5128884" y="1548500"/>
                  </a:cubicBezTo>
                  <a:lnTo>
                    <a:pt x="3649759" y="1558576"/>
                  </a:lnTo>
                  <a:lnTo>
                    <a:pt x="3649760" y="1558582"/>
                  </a:lnTo>
                  <a:lnTo>
                    <a:pt x="1323221" y="1558582"/>
                  </a:lnTo>
                  <a:lnTo>
                    <a:pt x="1323221" y="1557444"/>
                  </a:lnTo>
                  <a:lnTo>
                    <a:pt x="48699" y="1557444"/>
                  </a:lnTo>
                  <a:lnTo>
                    <a:pt x="0" y="1578967"/>
                  </a:lnTo>
                  <a:lnTo>
                    <a:pt x="10800" y="1557444"/>
                  </a:lnTo>
                  <a:lnTo>
                    <a:pt x="161" y="1557444"/>
                  </a:lnTo>
                  <a:lnTo>
                    <a:pt x="13943" y="1551179"/>
                  </a:lnTo>
                  <a:close/>
                </a:path>
              </a:pathLst>
            </a:custGeom>
            <a:solidFill>
              <a:schemeClr val="accent3"/>
            </a:solidFill>
            <a:ln w="3733" cap="flat">
              <a:noFill/>
              <a:prstDash val="solid"/>
              <a:miter/>
            </a:ln>
          </p:spPr>
          <p:txBody>
            <a:bodyPr wrap="square" rtlCol="0" anchor="ctr">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000000"/>
                </a:solidFill>
                <a:effectLst/>
                <a:uLnTx/>
                <a:uFillTx/>
                <a:latin typeface="Albert Sans"/>
              </a:endParaRPr>
            </a:p>
          </p:txBody>
        </p:sp>
        <p:sp>
          <p:nvSpPr>
            <p:cNvPr id="43" name="Freeform: Shape 42">
              <a:extLst>
                <a:ext uri="{FF2B5EF4-FFF2-40B4-BE49-F238E27FC236}">
                  <a16:creationId xmlns:a16="http://schemas.microsoft.com/office/drawing/2014/main" id="{6A6EA430-FC91-B82E-E50B-8CA153464177}"/>
                </a:ext>
              </a:extLst>
            </p:cNvPr>
            <p:cNvSpPr/>
            <p:nvPr userDrawn="1"/>
          </p:nvSpPr>
          <p:spPr>
            <a:xfrm>
              <a:off x="7779657" y="1753229"/>
              <a:ext cx="2617409" cy="2783076"/>
            </a:xfrm>
            <a:custGeom>
              <a:avLst/>
              <a:gdLst>
                <a:gd name="connsiteX0" fmla="*/ 1233918 w 2502625"/>
                <a:gd name="connsiteY0" fmla="*/ 0 h 2661027"/>
                <a:gd name="connsiteX1" fmla="*/ 997282 w 2502625"/>
                <a:gd name="connsiteY1" fmla="*/ 1201195 h 2661027"/>
                <a:gd name="connsiteX2" fmla="*/ 1233919 w 2502625"/>
                <a:gd name="connsiteY2" fmla="*/ 0 h 2661027"/>
                <a:gd name="connsiteX3" fmla="*/ 1236932 w 2502625"/>
                <a:gd name="connsiteY3" fmla="*/ 19460 h 2661027"/>
                <a:gd name="connsiteX4" fmla="*/ 2074377 w 2502625"/>
                <a:gd name="connsiteY4" fmla="*/ 1688422 h 2661027"/>
                <a:gd name="connsiteX5" fmla="*/ 2083154 w 2502625"/>
                <a:gd name="connsiteY5" fmla="*/ 1692461 h 2661027"/>
                <a:gd name="connsiteX6" fmla="*/ 2502625 w 2502625"/>
                <a:gd name="connsiteY6" fmla="*/ 2528303 h 2661027"/>
                <a:gd name="connsiteX7" fmla="*/ 2164303 w 2502625"/>
                <a:gd name="connsiteY7" fmla="*/ 2661027 h 2661027"/>
                <a:gd name="connsiteX8" fmla="*/ 2164303 w 2502625"/>
                <a:gd name="connsiteY8" fmla="*/ 2661027 h 2661027"/>
                <a:gd name="connsiteX9" fmla="*/ 2164302 w 2502625"/>
                <a:gd name="connsiteY9" fmla="*/ 2661027 h 2661027"/>
                <a:gd name="connsiteX10" fmla="*/ 431977 w 2502625"/>
                <a:gd name="connsiteY10" fmla="*/ 2379122 h 2661027"/>
                <a:gd name="connsiteX11" fmla="*/ 889153 w 2502625"/>
                <a:gd name="connsiteY11" fmla="*/ 1750055 h 2661027"/>
                <a:gd name="connsiteX12" fmla="*/ 431976 w 2502625"/>
                <a:gd name="connsiteY12" fmla="*/ 2379123 h 2661027"/>
                <a:gd name="connsiteX13" fmla="*/ 0 w 2502625"/>
                <a:gd name="connsiteY13" fmla="*/ 2458908 h 2661027"/>
                <a:gd name="connsiteX14" fmla="*/ 475889 w 2502625"/>
                <a:gd name="connsiteY14" fmla="*/ 1510558 h 2661027"/>
                <a:gd name="connsiteX15" fmla="*/ 475891 w 2502625"/>
                <a:gd name="connsiteY15" fmla="*/ 1510559 h 2661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02625" h="2661027">
                  <a:moveTo>
                    <a:pt x="1233918" y="0"/>
                  </a:moveTo>
                  <a:lnTo>
                    <a:pt x="997282" y="1201195"/>
                  </a:lnTo>
                  <a:lnTo>
                    <a:pt x="1233919" y="0"/>
                  </a:lnTo>
                  <a:lnTo>
                    <a:pt x="1236932" y="19460"/>
                  </a:lnTo>
                  <a:lnTo>
                    <a:pt x="2074377" y="1688422"/>
                  </a:lnTo>
                  <a:lnTo>
                    <a:pt x="2083154" y="1692461"/>
                  </a:lnTo>
                  <a:lnTo>
                    <a:pt x="2502625" y="2528303"/>
                  </a:lnTo>
                  <a:lnTo>
                    <a:pt x="2164303" y="2661027"/>
                  </a:lnTo>
                  <a:lnTo>
                    <a:pt x="2164303" y="2661027"/>
                  </a:lnTo>
                  <a:lnTo>
                    <a:pt x="2164302" y="2661027"/>
                  </a:lnTo>
                  <a:lnTo>
                    <a:pt x="431977" y="2379122"/>
                  </a:lnTo>
                  <a:lnTo>
                    <a:pt x="889153" y="1750055"/>
                  </a:lnTo>
                  <a:lnTo>
                    <a:pt x="431976" y="2379123"/>
                  </a:lnTo>
                  <a:lnTo>
                    <a:pt x="0" y="2458908"/>
                  </a:lnTo>
                  <a:lnTo>
                    <a:pt x="475889" y="1510558"/>
                  </a:lnTo>
                  <a:lnTo>
                    <a:pt x="475891" y="1510559"/>
                  </a:lnTo>
                  <a:close/>
                </a:path>
              </a:pathLst>
            </a:custGeom>
            <a:solidFill>
              <a:schemeClr val="accent3">
                <a:alpha val="20000"/>
              </a:schemeClr>
            </a:solidFill>
            <a:ln w="3733" cap="flat">
              <a:noFill/>
              <a:prstDash val="solid"/>
              <a:miter/>
            </a:ln>
          </p:spPr>
          <p:txBody>
            <a:bodyPr wrap="square" rtlCol="0" anchor="ctr">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000000"/>
                </a:solidFill>
                <a:effectLst/>
                <a:uLnTx/>
                <a:uFillTx/>
                <a:latin typeface="Albert Sans"/>
              </a:endParaRPr>
            </a:p>
          </p:txBody>
        </p:sp>
        <p:sp>
          <p:nvSpPr>
            <p:cNvPr id="44" name="Freeform: Shape 43">
              <a:extLst>
                <a:ext uri="{FF2B5EF4-FFF2-40B4-BE49-F238E27FC236}">
                  <a16:creationId xmlns:a16="http://schemas.microsoft.com/office/drawing/2014/main" id="{E9790F80-F1E1-790A-B60D-88D1AA4FEFA6}"/>
                </a:ext>
              </a:extLst>
            </p:cNvPr>
            <p:cNvSpPr/>
            <p:nvPr/>
          </p:nvSpPr>
          <p:spPr>
            <a:xfrm>
              <a:off x="7285681" y="4146865"/>
              <a:ext cx="3750894" cy="1533059"/>
            </a:xfrm>
            <a:custGeom>
              <a:avLst/>
              <a:gdLst>
                <a:gd name="connsiteX0" fmla="*/ 970960 w 3729442"/>
                <a:gd name="connsiteY0" fmla="*/ 0 h 1524291"/>
                <a:gd name="connsiteX1" fmla="*/ 2703286 w 3729442"/>
                <a:gd name="connsiteY1" fmla="*/ 281906 h 1524291"/>
                <a:gd name="connsiteX2" fmla="*/ 2599885 w 3729442"/>
                <a:gd name="connsiteY2" fmla="*/ 508763 h 1524291"/>
                <a:gd name="connsiteX3" fmla="*/ 2703287 w 3729442"/>
                <a:gd name="connsiteY3" fmla="*/ 283791 h 1524291"/>
                <a:gd name="connsiteX4" fmla="*/ 3041608 w 3729442"/>
                <a:gd name="connsiteY4" fmla="*/ 148456 h 1524291"/>
                <a:gd name="connsiteX5" fmla="*/ 3323089 w 3729442"/>
                <a:gd name="connsiteY5" fmla="*/ 711579 h 1524291"/>
                <a:gd name="connsiteX6" fmla="*/ 3729442 w 3729442"/>
                <a:gd name="connsiteY6" fmla="*/ 1524291 h 1524291"/>
                <a:gd name="connsiteX7" fmla="*/ 2270226 w 3729442"/>
                <a:gd name="connsiteY7" fmla="*/ 1226001 h 1524291"/>
                <a:gd name="connsiteX8" fmla="*/ 2271568 w 3729442"/>
                <a:gd name="connsiteY8" fmla="*/ 1223081 h 1524291"/>
                <a:gd name="connsiteX9" fmla="*/ 1237349 w 3729442"/>
                <a:gd name="connsiteY9" fmla="*/ 1348685 h 1524291"/>
                <a:gd name="connsiteX10" fmla="*/ 970959 w 3729442"/>
                <a:gd name="connsiteY10" fmla="*/ 0 h 1524291"/>
                <a:gd name="connsiteX11" fmla="*/ 1237348 w 3729442"/>
                <a:gd name="connsiteY11" fmla="*/ 1348685 h 1524291"/>
                <a:gd name="connsiteX12" fmla="*/ 0 w 3729442"/>
                <a:gd name="connsiteY12" fmla="*/ 1153900 h 1524291"/>
                <a:gd name="connsiteX13" fmla="*/ 222664 w 3729442"/>
                <a:gd name="connsiteY13" fmla="*/ 710215 h 1524291"/>
                <a:gd name="connsiteX14" fmla="*/ 538983 w 3729442"/>
                <a:gd name="connsiteY14" fmla="*/ 79785 h 1524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729442" h="1524291">
                  <a:moveTo>
                    <a:pt x="970960" y="0"/>
                  </a:moveTo>
                  <a:lnTo>
                    <a:pt x="2703286" y="281906"/>
                  </a:lnTo>
                  <a:lnTo>
                    <a:pt x="2599885" y="508763"/>
                  </a:lnTo>
                  <a:lnTo>
                    <a:pt x="2703287" y="283791"/>
                  </a:lnTo>
                  <a:lnTo>
                    <a:pt x="3041608" y="148456"/>
                  </a:lnTo>
                  <a:lnTo>
                    <a:pt x="3323089" y="711579"/>
                  </a:lnTo>
                  <a:lnTo>
                    <a:pt x="3729442" y="1524291"/>
                  </a:lnTo>
                  <a:lnTo>
                    <a:pt x="2270226" y="1226001"/>
                  </a:lnTo>
                  <a:lnTo>
                    <a:pt x="2271568" y="1223081"/>
                  </a:lnTo>
                  <a:lnTo>
                    <a:pt x="1237349" y="1348685"/>
                  </a:lnTo>
                  <a:close/>
                  <a:moveTo>
                    <a:pt x="970959" y="0"/>
                  </a:moveTo>
                  <a:lnTo>
                    <a:pt x="1237348" y="1348685"/>
                  </a:lnTo>
                  <a:lnTo>
                    <a:pt x="0" y="1153900"/>
                  </a:lnTo>
                  <a:lnTo>
                    <a:pt x="222664" y="710215"/>
                  </a:lnTo>
                  <a:lnTo>
                    <a:pt x="538983" y="79785"/>
                  </a:lnTo>
                  <a:close/>
                </a:path>
              </a:pathLst>
            </a:custGeom>
            <a:solidFill>
              <a:schemeClr val="accent3">
                <a:alpha val="50000"/>
              </a:schemeClr>
            </a:solidFill>
            <a:ln w="3733" cap="flat">
              <a:noFill/>
              <a:prstDash val="solid"/>
              <a:miter/>
            </a:ln>
          </p:spPr>
          <p:txBody>
            <a:bodyPr wrap="square" rtlCol="0" anchor="ctr">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000000"/>
                </a:solidFill>
                <a:effectLst/>
                <a:uLnTx/>
                <a:uFillTx/>
                <a:latin typeface="Albert Sans"/>
              </a:endParaRPr>
            </a:p>
          </p:txBody>
        </p:sp>
      </p:grpSp>
      <p:cxnSp>
        <p:nvCxnSpPr>
          <p:cNvPr id="65" name="Straight Connector 64">
            <a:extLst>
              <a:ext uri="{FF2B5EF4-FFF2-40B4-BE49-F238E27FC236}">
                <a16:creationId xmlns:a16="http://schemas.microsoft.com/office/drawing/2014/main" id="{19F36BD8-05AB-1629-007C-75C051FB4786}"/>
              </a:ext>
            </a:extLst>
          </p:cNvPr>
          <p:cNvCxnSpPr>
            <a:cxnSpLocks/>
          </p:cNvCxnSpPr>
          <p:nvPr userDrawn="1"/>
        </p:nvCxnSpPr>
        <p:spPr>
          <a:xfrm>
            <a:off x="6102500" y="5614211"/>
            <a:ext cx="1168400" cy="0"/>
          </a:xfrm>
          <a:prstGeom prst="line">
            <a:avLst/>
          </a:prstGeom>
          <a:noFill/>
          <a:ln w="19050" cap="flat" cmpd="sng" algn="ctr">
            <a:solidFill>
              <a:srgbClr val="000000">
                <a:lumMod val="75000"/>
                <a:lumOff val="25000"/>
              </a:srgbClr>
            </a:solidFill>
            <a:prstDash val="sysDot"/>
            <a:miter lim="800000"/>
          </a:ln>
          <a:effectLst/>
        </p:spPr>
      </p:cxnSp>
      <p:cxnSp>
        <p:nvCxnSpPr>
          <p:cNvPr id="76" name="Straight Connector 75">
            <a:extLst>
              <a:ext uri="{FF2B5EF4-FFF2-40B4-BE49-F238E27FC236}">
                <a16:creationId xmlns:a16="http://schemas.microsoft.com/office/drawing/2014/main" id="{C27692C2-4353-A255-CFDF-9C55B213D11D}"/>
              </a:ext>
            </a:extLst>
          </p:cNvPr>
          <p:cNvCxnSpPr>
            <a:cxnSpLocks/>
          </p:cNvCxnSpPr>
          <p:nvPr userDrawn="1"/>
        </p:nvCxnSpPr>
        <p:spPr>
          <a:xfrm>
            <a:off x="688571" y="2146142"/>
            <a:ext cx="5121829" cy="0"/>
          </a:xfrm>
          <a:prstGeom prst="line">
            <a:avLst/>
          </a:prstGeom>
          <a:noFill/>
          <a:ln w="28575" cap="flat" cmpd="sng" algn="ctr">
            <a:solidFill>
              <a:srgbClr val="FFFFFF">
                <a:lumMod val="95000"/>
              </a:srgbClr>
            </a:solidFill>
            <a:prstDash val="solid"/>
            <a:miter lim="800000"/>
          </a:ln>
          <a:effectLst/>
        </p:spPr>
      </p:cxnSp>
      <p:sp>
        <p:nvSpPr>
          <p:cNvPr id="111" name="Oval 110">
            <a:extLst>
              <a:ext uri="{FF2B5EF4-FFF2-40B4-BE49-F238E27FC236}">
                <a16:creationId xmlns:a16="http://schemas.microsoft.com/office/drawing/2014/main" id="{15279130-B06D-E872-F665-A0FE4527E5EB}"/>
              </a:ext>
            </a:extLst>
          </p:cNvPr>
          <p:cNvSpPr/>
          <p:nvPr userDrawn="1"/>
        </p:nvSpPr>
        <p:spPr>
          <a:xfrm>
            <a:off x="8723606" y="2284128"/>
            <a:ext cx="304800" cy="304800"/>
          </a:xfrm>
          <a:prstGeom prst="ellipse">
            <a:avLst/>
          </a:prstGeom>
          <a:solidFill>
            <a:schemeClr val="accent2">
              <a:lumMod val="20000"/>
              <a:lumOff val="80000"/>
            </a:schemeClr>
          </a:solidFill>
          <a:ln w="19050" cap="flat" cmpd="sng" algn="ctr">
            <a:solidFill>
              <a:schemeClr val="accent3"/>
            </a:solidFill>
            <a:prstDash val="sysDot"/>
            <a:miter lim="800000"/>
          </a:ln>
          <a:effectLst/>
        </p:spPr>
        <p:txBody>
          <a:bodyPr tIns="91440" bIns="9144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sp>
        <p:nvSpPr>
          <p:cNvPr id="112" name="Oval 111">
            <a:extLst>
              <a:ext uri="{FF2B5EF4-FFF2-40B4-BE49-F238E27FC236}">
                <a16:creationId xmlns:a16="http://schemas.microsoft.com/office/drawing/2014/main" id="{9178105B-BFB4-E0C2-437A-F26E1175F1EF}"/>
              </a:ext>
            </a:extLst>
          </p:cNvPr>
          <p:cNvSpPr/>
          <p:nvPr userDrawn="1"/>
        </p:nvSpPr>
        <p:spPr>
          <a:xfrm>
            <a:off x="7987006" y="3782728"/>
            <a:ext cx="304800" cy="304800"/>
          </a:xfrm>
          <a:prstGeom prst="ellipse">
            <a:avLst/>
          </a:prstGeom>
          <a:solidFill>
            <a:schemeClr val="accent2">
              <a:lumMod val="60000"/>
              <a:lumOff val="40000"/>
            </a:schemeClr>
          </a:solidFill>
          <a:ln w="19050" cap="flat" cmpd="sng" algn="ctr">
            <a:solidFill>
              <a:schemeClr val="accent3"/>
            </a:solidFill>
            <a:prstDash val="sysDot"/>
            <a:miter lim="800000"/>
          </a:ln>
          <a:effectLst/>
        </p:spPr>
        <p:txBody>
          <a:bodyPr tIns="91440" bIns="9144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sp>
        <p:nvSpPr>
          <p:cNvPr id="113" name="Oval 112">
            <a:extLst>
              <a:ext uri="{FF2B5EF4-FFF2-40B4-BE49-F238E27FC236}">
                <a16:creationId xmlns:a16="http://schemas.microsoft.com/office/drawing/2014/main" id="{96B1474B-CF01-7D3F-047D-C52AB047D029}"/>
              </a:ext>
            </a:extLst>
          </p:cNvPr>
          <p:cNvSpPr/>
          <p:nvPr userDrawn="1"/>
        </p:nvSpPr>
        <p:spPr>
          <a:xfrm>
            <a:off x="7161506" y="5446428"/>
            <a:ext cx="304800" cy="304800"/>
          </a:xfrm>
          <a:prstGeom prst="ellipse">
            <a:avLst/>
          </a:prstGeom>
          <a:solidFill>
            <a:schemeClr val="accent2"/>
          </a:solidFill>
          <a:ln w="19050" cap="flat" cmpd="sng" algn="ctr">
            <a:solidFill>
              <a:schemeClr val="accent3"/>
            </a:solidFill>
            <a:prstDash val="sysDot"/>
            <a:miter lim="800000"/>
          </a:ln>
          <a:effectLst/>
        </p:spPr>
        <p:txBody>
          <a:bodyPr tIns="91440" bIns="9144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cxnSp>
        <p:nvCxnSpPr>
          <p:cNvPr id="114" name="Straight Connector 113">
            <a:extLst>
              <a:ext uri="{FF2B5EF4-FFF2-40B4-BE49-F238E27FC236}">
                <a16:creationId xmlns:a16="http://schemas.microsoft.com/office/drawing/2014/main" id="{9F931A5C-FC55-F170-1F16-2C6AA93BB4F8}"/>
              </a:ext>
            </a:extLst>
          </p:cNvPr>
          <p:cNvCxnSpPr>
            <a:cxnSpLocks/>
          </p:cNvCxnSpPr>
          <p:nvPr userDrawn="1"/>
        </p:nvCxnSpPr>
        <p:spPr>
          <a:xfrm>
            <a:off x="688571" y="3644742"/>
            <a:ext cx="5121829" cy="0"/>
          </a:xfrm>
          <a:prstGeom prst="line">
            <a:avLst/>
          </a:prstGeom>
          <a:noFill/>
          <a:ln w="28575" cap="flat" cmpd="sng" algn="ctr">
            <a:solidFill>
              <a:srgbClr val="FFFFFF">
                <a:lumMod val="95000"/>
              </a:srgbClr>
            </a:solidFill>
            <a:prstDash val="solid"/>
            <a:miter lim="800000"/>
          </a:ln>
          <a:effectLst/>
        </p:spPr>
      </p:cxnSp>
      <p:cxnSp>
        <p:nvCxnSpPr>
          <p:cNvPr id="115" name="Straight Connector 114">
            <a:extLst>
              <a:ext uri="{FF2B5EF4-FFF2-40B4-BE49-F238E27FC236}">
                <a16:creationId xmlns:a16="http://schemas.microsoft.com/office/drawing/2014/main" id="{76D98F2B-4C54-519D-5F53-CDF2B7BCDA77}"/>
              </a:ext>
            </a:extLst>
          </p:cNvPr>
          <p:cNvCxnSpPr>
            <a:cxnSpLocks/>
          </p:cNvCxnSpPr>
          <p:nvPr userDrawn="1"/>
        </p:nvCxnSpPr>
        <p:spPr>
          <a:xfrm>
            <a:off x="688571" y="5283042"/>
            <a:ext cx="5121829" cy="0"/>
          </a:xfrm>
          <a:prstGeom prst="line">
            <a:avLst/>
          </a:prstGeom>
          <a:noFill/>
          <a:ln w="28575" cap="flat" cmpd="sng" algn="ctr">
            <a:solidFill>
              <a:srgbClr val="FFFFFF">
                <a:lumMod val="95000"/>
              </a:srgbClr>
            </a:solidFill>
            <a:prstDash val="solid"/>
            <a:miter lim="800000"/>
          </a:ln>
          <a:effectLst/>
        </p:spPr>
      </p:cxnSp>
      <p:sp>
        <p:nvSpPr>
          <p:cNvPr id="3" name="Text Placeholder 20">
            <a:extLst>
              <a:ext uri="{FF2B5EF4-FFF2-40B4-BE49-F238E27FC236}">
                <a16:creationId xmlns:a16="http://schemas.microsoft.com/office/drawing/2014/main" id="{E437CB7F-BB5C-9039-F8A8-AB3F7D85494A}"/>
              </a:ext>
            </a:extLst>
          </p:cNvPr>
          <p:cNvSpPr>
            <a:spLocks noGrp="1"/>
          </p:cNvSpPr>
          <p:nvPr>
            <p:ph type="body" sz="quarter" idx="10" hasCustomPrompt="1"/>
          </p:nvPr>
        </p:nvSpPr>
        <p:spPr>
          <a:xfrm>
            <a:off x="460375" y="379413"/>
            <a:ext cx="6057173"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4" name="Text Placeholder 39">
            <a:extLst>
              <a:ext uri="{FF2B5EF4-FFF2-40B4-BE49-F238E27FC236}">
                <a16:creationId xmlns:a16="http://schemas.microsoft.com/office/drawing/2014/main" id="{922215AA-A904-B860-7CC1-DFB6EF1F268B}"/>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5" name="Text Placeholder 39">
            <a:extLst>
              <a:ext uri="{FF2B5EF4-FFF2-40B4-BE49-F238E27FC236}">
                <a16:creationId xmlns:a16="http://schemas.microsoft.com/office/drawing/2014/main" id="{A2F40A00-8C33-3EA5-46E6-09DC7EBBD004}"/>
              </a:ext>
            </a:extLst>
          </p:cNvPr>
          <p:cNvSpPr>
            <a:spLocks noGrp="1"/>
          </p:cNvSpPr>
          <p:nvPr>
            <p:ph type="body" sz="quarter" idx="23"/>
          </p:nvPr>
        </p:nvSpPr>
        <p:spPr>
          <a:xfrm>
            <a:off x="645982" y="1835180"/>
            <a:ext cx="1770324"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6" name="Text Placeholder 39">
            <a:extLst>
              <a:ext uri="{FF2B5EF4-FFF2-40B4-BE49-F238E27FC236}">
                <a16:creationId xmlns:a16="http://schemas.microsoft.com/office/drawing/2014/main" id="{01E0F426-9343-2DAC-339E-B610DCB50C0D}"/>
              </a:ext>
            </a:extLst>
          </p:cNvPr>
          <p:cNvSpPr>
            <a:spLocks noGrp="1"/>
          </p:cNvSpPr>
          <p:nvPr>
            <p:ph type="body" sz="quarter" idx="24"/>
          </p:nvPr>
        </p:nvSpPr>
        <p:spPr>
          <a:xfrm>
            <a:off x="645982" y="2292385"/>
            <a:ext cx="1307860" cy="422275"/>
          </a:xfrm>
          <a:prstGeom prst="rect">
            <a:avLst/>
          </a:prstGeom>
        </p:spPr>
        <p:txBody>
          <a:bodyPr>
            <a:noAutofit/>
          </a:bodyPr>
          <a:lstStyle>
            <a:lvl1pPr marL="0" indent="0" algn="l">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7" name="Text Placeholder 39">
            <a:extLst>
              <a:ext uri="{FF2B5EF4-FFF2-40B4-BE49-F238E27FC236}">
                <a16:creationId xmlns:a16="http://schemas.microsoft.com/office/drawing/2014/main" id="{C75613DA-B696-6940-1291-AC348AAB8598}"/>
              </a:ext>
            </a:extLst>
          </p:cNvPr>
          <p:cNvSpPr>
            <a:spLocks noGrp="1"/>
          </p:cNvSpPr>
          <p:nvPr>
            <p:ph type="body" sz="quarter" idx="25"/>
          </p:nvPr>
        </p:nvSpPr>
        <p:spPr>
          <a:xfrm>
            <a:off x="645982" y="3340423"/>
            <a:ext cx="1770324"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8" name="Text Placeholder 39">
            <a:extLst>
              <a:ext uri="{FF2B5EF4-FFF2-40B4-BE49-F238E27FC236}">
                <a16:creationId xmlns:a16="http://schemas.microsoft.com/office/drawing/2014/main" id="{495957B0-6E94-CE67-C73E-960E01EE9755}"/>
              </a:ext>
            </a:extLst>
          </p:cNvPr>
          <p:cNvSpPr>
            <a:spLocks noGrp="1"/>
          </p:cNvSpPr>
          <p:nvPr>
            <p:ph type="body" sz="quarter" idx="26"/>
          </p:nvPr>
        </p:nvSpPr>
        <p:spPr>
          <a:xfrm>
            <a:off x="645982" y="3797628"/>
            <a:ext cx="1307860" cy="422275"/>
          </a:xfrm>
          <a:prstGeom prst="rect">
            <a:avLst/>
          </a:prstGeom>
        </p:spPr>
        <p:txBody>
          <a:bodyPr>
            <a:noAutofit/>
          </a:bodyPr>
          <a:lstStyle>
            <a:lvl1pPr marL="0" indent="0" algn="l">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9" name="Text Placeholder 39">
            <a:extLst>
              <a:ext uri="{FF2B5EF4-FFF2-40B4-BE49-F238E27FC236}">
                <a16:creationId xmlns:a16="http://schemas.microsoft.com/office/drawing/2014/main" id="{700A6AE2-C653-9292-2306-9589A0B090C4}"/>
              </a:ext>
            </a:extLst>
          </p:cNvPr>
          <p:cNvSpPr>
            <a:spLocks noGrp="1"/>
          </p:cNvSpPr>
          <p:nvPr>
            <p:ph type="body" sz="quarter" idx="27"/>
          </p:nvPr>
        </p:nvSpPr>
        <p:spPr>
          <a:xfrm>
            <a:off x="645982" y="4958208"/>
            <a:ext cx="1770324" cy="422275"/>
          </a:xfrm>
          <a:prstGeom prst="rect">
            <a:avLst/>
          </a:prstGeom>
        </p:spPr>
        <p:txBody>
          <a:bodyPr>
            <a:noAutofit/>
          </a:bodyPr>
          <a:lstStyle>
            <a:lvl1pPr marL="0" indent="0" algn="l">
              <a:buNone/>
              <a:defRPr sz="14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10" name="Text Placeholder 39">
            <a:extLst>
              <a:ext uri="{FF2B5EF4-FFF2-40B4-BE49-F238E27FC236}">
                <a16:creationId xmlns:a16="http://schemas.microsoft.com/office/drawing/2014/main" id="{BC587FD2-9191-7232-5CB5-94FA2F47072E}"/>
              </a:ext>
            </a:extLst>
          </p:cNvPr>
          <p:cNvSpPr>
            <a:spLocks noGrp="1"/>
          </p:cNvSpPr>
          <p:nvPr>
            <p:ph type="body" sz="quarter" idx="28"/>
          </p:nvPr>
        </p:nvSpPr>
        <p:spPr>
          <a:xfrm>
            <a:off x="645982" y="5415413"/>
            <a:ext cx="1307860" cy="422275"/>
          </a:xfrm>
          <a:prstGeom prst="rect">
            <a:avLst/>
          </a:prstGeom>
        </p:spPr>
        <p:txBody>
          <a:bodyPr>
            <a:noAutofit/>
          </a:bodyPr>
          <a:lstStyle>
            <a:lvl1pPr marL="0" indent="0" algn="l">
              <a:buNone/>
              <a:defRPr sz="1400" b="0">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11" name="Text Placeholder 39">
            <a:extLst>
              <a:ext uri="{FF2B5EF4-FFF2-40B4-BE49-F238E27FC236}">
                <a16:creationId xmlns:a16="http://schemas.microsoft.com/office/drawing/2014/main" id="{7C4313C3-AFE5-BBC2-1FE0-EA3E12BFF83E}"/>
              </a:ext>
            </a:extLst>
          </p:cNvPr>
          <p:cNvSpPr>
            <a:spLocks noGrp="1"/>
          </p:cNvSpPr>
          <p:nvPr>
            <p:ph type="body" sz="quarter" idx="29"/>
          </p:nvPr>
        </p:nvSpPr>
        <p:spPr>
          <a:xfrm>
            <a:off x="8676863" y="2952635"/>
            <a:ext cx="1770324" cy="422275"/>
          </a:xfrm>
          <a:prstGeom prst="rect">
            <a:avLst/>
          </a:prstGeom>
        </p:spPr>
        <p:txBody>
          <a:bodyPr>
            <a:noAutofit/>
          </a:bodyPr>
          <a:lstStyle>
            <a:lvl1pPr marL="0" indent="0" algn="ctr">
              <a:buNone/>
              <a:defRPr sz="12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12" name="Picture Placeholder 18">
            <a:extLst>
              <a:ext uri="{FF2B5EF4-FFF2-40B4-BE49-F238E27FC236}">
                <a16:creationId xmlns:a16="http://schemas.microsoft.com/office/drawing/2014/main" id="{E9600E9F-5351-3F94-DF75-7387844D3B8F}"/>
              </a:ext>
            </a:extLst>
          </p:cNvPr>
          <p:cNvSpPr>
            <a:spLocks noGrp="1"/>
          </p:cNvSpPr>
          <p:nvPr>
            <p:ph type="pic" sz="quarter" idx="44"/>
          </p:nvPr>
        </p:nvSpPr>
        <p:spPr>
          <a:xfrm>
            <a:off x="9177583" y="2059590"/>
            <a:ext cx="768884" cy="768884"/>
          </a:xfrm>
          <a:prstGeom prst="rect">
            <a:avLst/>
          </a:prstGeom>
        </p:spPr>
        <p:txBody>
          <a:bodyPr/>
          <a:lstStyle>
            <a:lvl1pPr>
              <a:defRPr sz="10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17" name="Text Placeholder 39">
            <a:extLst>
              <a:ext uri="{FF2B5EF4-FFF2-40B4-BE49-F238E27FC236}">
                <a16:creationId xmlns:a16="http://schemas.microsoft.com/office/drawing/2014/main" id="{9A374910-BAF2-FDB2-E6E2-28A533556586}"/>
              </a:ext>
            </a:extLst>
          </p:cNvPr>
          <p:cNvSpPr>
            <a:spLocks noGrp="1"/>
          </p:cNvSpPr>
          <p:nvPr>
            <p:ph type="body" sz="quarter" idx="45"/>
          </p:nvPr>
        </p:nvSpPr>
        <p:spPr>
          <a:xfrm>
            <a:off x="8676863" y="4313306"/>
            <a:ext cx="1770324" cy="422275"/>
          </a:xfrm>
          <a:prstGeom prst="rect">
            <a:avLst/>
          </a:prstGeom>
        </p:spPr>
        <p:txBody>
          <a:bodyPr>
            <a:noAutofit/>
          </a:bodyPr>
          <a:lstStyle>
            <a:lvl1pPr marL="0" indent="0" algn="ctr">
              <a:buNone/>
              <a:defRPr sz="1200" b="1">
                <a:solidFill>
                  <a:schemeClr val="tx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18" name="Picture Placeholder 18">
            <a:extLst>
              <a:ext uri="{FF2B5EF4-FFF2-40B4-BE49-F238E27FC236}">
                <a16:creationId xmlns:a16="http://schemas.microsoft.com/office/drawing/2014/main" id="{851D7609-738E-4C6B-DD39-4F64F3184C8E}"/>
              </a:ext>
            </a:extLst>
          </p:cNvPr>
          <p:cNvSpPr>
            <a:spLocks noGrp="1"/>
          </p:cNvSpPr>
          <p:nvPr>
            <p:ph type="pic" sz="quarter" idx="46"/>
          </p:nvPr>
        </p:nvSpPr>
        <p:spPr>
          <a:xfrm>
            <a:off x="9177583" y="3546635"/>
            <a:ext cx="768884" cy="768884"/>
          </a:xfrm>
          <a:prstGeom prst="rect">
            <a:avLst/>
          </a:prstGeom>
        </p:spPr>
        <p:txBody>
          <a:bodyPr/>
          <a:lstStyle>
            <a:lvl1pPr>
              <a:defRPr sz="10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19" name="Text Placeholder 39">
            <a:extLst>
              <a:ext uri="{FF2B5EF4-FFF2-40B4-BE49-F238E27FC236}">
                <a16:creationId xmlns:a16="http://schemas.microsoft.com/office/drawing/2014/main" id="{31C18568-7588-9408-A2AE-1DE63BF89131}"/>
              </a:ext>
            </a:extLst>
          </p:cNvPr>
          <p:cNvSpPr>
            <a:spLocks noGrp="1"/>
          </p:cNvSpPr>
          <p:nvPr>
            <p:ph type="body" sz="quarter" idx="47"/>
          </p:nvPr>
        </p:nvSpPr>
        <p:spPr>
          <a:xfrm>
            <a:off x="8676863" y="5695715"/>
            <a:ext cx="1770324" cy="422275"/>
          </a:xfrm>
          <a:prstGeom prst="rect">
            <a:avLst/>
          </a:prstGeom>
        </p:spPr>
        <p:txBody>
          <a:bodyPr>
            <a:noAutofit/>
          </a:bodyPr>
          <a:lstStyle>
            <a:lvl1pPr marL="0" indent="0" algn="ctr">
              <a:buNone/>
              <a:defRPr sz="1200" b="1">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Click to edit</a:t>
            </a:r>
          </a:p>
        </p:txBody>
      </p:sp>
      <p:sp>
        <p:nvSpPr>
          <p:cNvPr id="20" name="Picture Placeholder 18">
            <a:extLst>
              <a:ext uri="{FF2B5EF4-FFF2-40B4-BE49-F238E27FC236}">
                <a16:creationId xmlns:a16="http://schemas.microsoft.com/office/drawing/2014/main" id="{6F5CBDD4-FF26-DC99-71B0-10D7655E541A}"/>
              </a:ext>
            </a:extLst>
          </p:cNvPr>
          <p:cNvSpPr>
            <a:spLocks noGrp="1"/>
          </p:cNvSpPr>
          <p:nvPr>
            <p:ph type="pic" sz="quarter" idx="48"/>
          </p:nvPr>
        </p:nvSpPr>
        <p:spPr>
          <a:xfrm>
            <a:off x="9177583" y="4929044"/>
            <a:ext cx="768884" cy="768884"/>
          </a:xfrm>
          <a:prstGeom prst="rect">
            <a:avLst/>
          </a:prstGeom>
        </p:spPr>
        <p:txBody>
          <a:bodyPr/>
          <a:lstStyle>
            <a:lvl1pPr>
              <a:defRPr sz="1000">
                <a:latin typeface="Albert Sans" pitchFamily="2" charset="77"/>
                <a:ea typeface="Verdana" panose="020B0604030504040204" pitchFamily="34" charset="0"/>
                <a:cs typeface="Verdana" panose="020B0604030504040204" pitchFamily="34" charset="0"/>
              </a:defRPr>
            </a:lvl1pPr>
          </a:lstStyle>
          <a:p>
            <a:endParaRPr lang="en-US"/>
          </a:p>
        </p:txBody>
      </p:sp>
    </p:spTree>
    <p:extLst>
      <p:ext uri="{BB962C8B-B14F-4D97-AF65-F5344CB8AC3E}">
        <p14:creationId xmlns:p14="http://schemas.microsoft.com/office/powerpoint/2010/main" val="205724939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inea de tiempo 4">
    <p:spTree>
      <p:nvGrpSpPr>
        <p:cNvPr id="1" name=""/>
        <p:cNvGrpSpPr/>
        <p:nvPr/>
      </p:nvGrpSpPr>
      <p:grpSpPr>
        <a:xfrm>
          <a:off x="0" y="0"/>
          <a:ext cx="0" cy="0"/>
          <a:chOff x="0" y="0"/>
          <a:chExt cx="0" cy="0"/>
        </a:xfrm>
      </p:grpSpPr>
      <p:sp>
        <p:nvSpPr>
          <p:cNvPr id="37" name="Arrow: Chevron 7">
            <a:extLst>
              <a:ext uri="{FF2B5EF4-FFF2-40B4-BE49-F238E27FC236}">
                <a16:creationId xmlns:a16="http://schemas.microsoft.com/office/drawing/2014/main" id="{543F75AF-D626-A750-132F-31B5C13B45E4}"/>
              </a:ext>
            </a:extLst>
          </p:cNvPr>
          <p:cNvSpPr/>
          <p:nvPr userDrawn="1"/>
        </p:nvSpPr>
        <p:spPr>
          <a:xfrm>
            <a:off x="4125942" y="4728639"/>
            <a:ext cx="4058822" cy="919951"/>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000000"/>
              </a:solidFill>
              <a:effectLst/>
              <a:uLnTx/>
              <a:uFillTx/>
              <a:latin typeface="Albert Sans"/>
            </a:endParaRPr>
          </a:p>
        </p:txBody>
      </p:sp>
      <p:sp>
        <p:nvSpPr>
          <p:cNvPr id="32" name="Arrow: Pentagon 6">
            <a:extLst>
              <a:ext uri="{FF2B5EF4-FFF2-40B4-BE49-F238E27FC236}">
                <a16:creationId xmlns:a16="http://schemas.microsoft.com/office/drawing/2014/main" id="{A182F6D2-09E8-DB11-0A0F-14248D343B8E}"/>
              </a:ext>
            </a:extLst>
          </p:cNvPr>
          <p:cNvSpPr/>
          <p:nvPr userDrawn="1"/>
        </p:nvSpPr>
        <p:spPr>
          <a:xfrm>
            <a:off x="851241" y="4728002"/>
            <a:ext cx="3843961" cy="919951"/>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6" name="Freeform: Shape 5">
            <a:extLst>
              <a:ext uri="{FF2B5EF4-FFF2-40B4-BE49-F238E27FC236}">
                <a16:creationId xmlns:a16="http://schemas.microsoft.com/office/drawing/2014/main" id="{4967AB3F-68E5-5186-50B2-61C1ED8F48E3}"/>
              </a:ext>
            </a:extLst>
          </p:cNvPr>
          <p:cNvSpPr/>
          <p:nvPr userDrawn="1"/>
        </p:nvSpPr>
        <p:spPr>
          <a:xfrm rot="10800000">
            <a:off x="7451805" y="2501882"/>
            <a:ext cx="3979146" cy="1782270"/>
          </a:xfrm>
          <a:custGeom>
            <a:avLst/>
            <a:gdLst>
              <a:gd name="connsiteX0" fmla="*/ 1198007 w 4281232"/>
              <a:gd name="connsiteY0" fmla="*/ 2683281 h 2683281"/>
              <a:gd name="connsiteX1" fmla="*/ 242980 w 4281232"/>
              <a:gd name="connsiteY1" fmla="*/ 2683281 h 2683281"/>
              <a:gd name="connsiteX2" fmla="*/ 4216 w 4281232"/>
              <a:gd name="connsiteY2" fmla="*/ 2444517 h 2683281"/>
              <a:gd name="connsiteX3" fmla="*/ 4216 w 4281232"/>
              <a:gd name="connsiteY3" fmla="*/ 1376660 h 2683281"/>
              <a:gd name="connsiteX4" fmla="*/ 0 w 4281232"/>
              <a:gd name="connsiteY4" fmla="*/ 1376660 h 2683281"/>
              <a:gd name="connsiteX5" fmla="*/ 0 w 4281232"/>
              <a:gd name="connsiteY5" fmla="*/ 0 h 2683281"/>
              <a:gd name="connsiteX6" fmla="*/ 3592902 w 4281232"/>
              <a:gd name="connsiteY6" fmla="*/ 0 h 2683281"/>
              <a:gd name="connsiteX7" fmla="*/ 4281232 w 4281232"/>
              <a:gd name="connsiteY7" fmla="*/ 688330 h 2683281"/>
              <a:gd name="connsiteX8" fmla="*/ 3592902 w 4281232"/>
              <a:gd name="connsiteY8" fmla="*/ 1376660 h 2683281"/>
              <a:gd name="connsiteX9" fmla="*/ 1436771 w 4281232"/>
              <a:gd name="connsiteY9" fmla="*/ 1376660 h 2683281"/>
              <a:gd name="connsiteX10" fmla="*/ 1436771 w 4281232"/>
              <a:gd name="connsiteY10" fmla="*/ 2444517 h 2683281"/>
              <a:gd name="connsiteX11" fmla="*/ 1198007 w 4281232"/>
              <a:gd name="connsiteY11" fmla="*/ 2683281 h 2683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81232" h="2683281">
                <a:moveTo>
                  <a:pt x="1198007" y="2683281"/>
                </a:moveTo>
                <a:lnTo>
                  <a:pt x="242980" y="2683281"/>
                </a:lnTo>
                <a:cubicBezTo>
                  <a:pt x="111114" y="2683281"/>
                  <a:pt x="4216" y="2576383"/>
                  <a:pt x="4216" y="2444517"/>
                </a:cubicBezTo>
                <a:lnTo>
                  <a:pt x="4216" y="1376660"/>
                </a:lnTo>
                <a:lnTo>
                  <a:pt x="0" y="1376660"/>
                </a:lnTo>
                <a:lnTo>
                  <a:pt x="0" y="0"/>
                </a:lnTo>
                <a:lnTo>
                  <a:pt x="3592902" y="0"/>
                </a:lnTo>
                <a:lnTo>
                  <a:pt x="4281232" y="688330"/>
                </a:lnTo>
                <a:lnTo>
                  <a:pt x="3592902" y="1376660"/>
                </a:lnTo>
                <a:lnTo>
                  <a:pt x="1436771" y="1376660"/>
                </a:lnTo>
                <a:lnTo>
                  <a:pt x="1436771" y="2444517"/>
                </a:lnTo>
                <a:cubicBezTo>
                  <a:pt x="1436771" y="2576383"/>
                  <a:pt x="1329873" y="2683281"/>
                  <a:pt x="1198007" y="2683281"/>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7" name="Arrow: Pentagon 6">
            <a:extLst>
              <a:ext uri="{FF2B5EF4-FFF2-40B4-BE49-F238E27FC236}">
                <a16:creationId xmlns:a16="http://schemas.microsoft.com/office/drawing/2014/main" id="{4ABE2ACD-EDF1-A183-1589-089544C08EB0}"/>
              </a:ext>
            </a:extLst>
          </p:cNvPr>
          <p:cNvSpPr/>
          <p:nvPr userDrawn="1"/>
        </p:nvSpPr>
        <p:spPr>
          <a:xfrm>
            <a:off x="851241" y="1783634"/>
            <a:ext cx="3843961" cy="919951"/>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8" name="Arrow: Chevron 7">
            <a:extLst>
              <a:ext uri="{FF2B5EF4-FFF2-40B4-BE49-F238E27FC236}">
                <a16:creationId xmlns:a16="http://schemas.microsoft.com/office/drawing/2014/main" id="{361FD90B-16AF-F43D-1FD1-4710BA49DAED}"/>
              </a:ext>
            </a:extLst>
          </p:cNvPr>
          <p:cNvSpPr/>
          <p:nvPr userDrawn="1"/>
        </p:nvSpPr>
        <p:spPr>
          <a:xfrm>
            <a:off x="4125942" y="1783633"/>
            <a:ext cx="4058822" cy="919951"/>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000000"/>
              </a:solidFill>
              <a:effectLst/>
              <a:uLnTx/>
              <a:uFillTx/>
              <a:latin typeface="Albert Sans"/>
            </a:endParaRPr>
          </a:p>
        </p:txBody>
      </p:sp>
      <p:sp>
        <p:nvSpPr>
          <p:cNvPr id="9" name="Freeform: Shape 8">
            <a:extLst>
              <a:ext uri="{FF2B5EF4-FFF2-40B4-BE49-F238E27FC236}">
                <a16:creationId xmlns:a16="http://schemas.microsoft.com/office/drawing/2014/main" id="{D1C5DBE0-6AAF-C1E9-3E23-6553DAA76E56}"/>
              </a:ext>
            </a:extLst>
          </p:cNvPr>
          <p:cNvSpPr/>
          <p:nvPr userDrawn="1"/>
        </p:nvSpPr>
        <p:spPr>
          <a:xfrm>
            <a:off x="7537033" y="1783633"/>
            <a:ext cx="3891358" cy="1369456"/>
          </a:xfrm>
          <a:custGeom>
            <a:avLst/>
            <a:gdLst>
              <a:gd name="connsiteX0" fmla="*/ 0 w 4186779"/>
              <a:gd name="connsiteY0" fmla="*/ 0 h 2052916"/>
              <a:gd name="connsiteX1" fmla="*/ 2995803 w 4186779"/>
              <a:gd name="connsiteY1" fmla="*/ 0 h 2052916"/>
              <a:gd name="connsiteX2" fmla="*/ 3398815 w 4186779"/>
              <a:gd name="connsiteY2" fmla="*/ 0 h 2052916"/>
              <a:gd name="connsiteX3" fmla="*/ 3963974 w 4186779"/>
              <a:gd name="connsiteY3" fmla="*/ 0 h 2052916"/>
              <a:gd name="connsiteX4" fmla="*/ 4186779 w 4186779"/>
              <a:gd name="connsiteY4" fmla="*/ 222805 h 2052916"/>
              <a:gd name="connsiteX5" fmla="*/ 4186779 w 4186779"/>
              <a:gd name="connsiteY5" fmla="*/ 1114001 h 2052916"/>
              <a:gd name="connsiteX6" fmla="*/ 4186019 w 4186779"/>
              <a:gd name="connsiteY6" fmla="*/ 1117766 h 2052916"/>
              <a:gd name="connsiteX7" fmla="*/ 4186019 w 4186779"/>
              <a:gd name="connsiteY7" fmla="*/ 1382700 h 2052916"/>
              <a:gd name="connsiteX8" fmla="*/ 3469643 w 4186779"/>
              <a:gd name="connsiteY8" fmla="*/ 2052916 h 2052916"/>
              <a:gd name="connsiteX9" fmla="*/ 2753267 w 4186779"/>
              <a:gd name="connsiteY9" fmla="*/ 1382700 h 2052916"/>
              <a:gd name="connsiteX10" fmla="*/ 2753267 w 4186779"/>
              <a:gd name="connsiteY10" fmla="*/ 1379075 h 2052916"/>
              <a:gd name="connsiteX11" fmla="*/ 0 w 4186779"/>
              <a:gd name="connsiteY11" fmla="*/ 1379075 h 2052916"/>
              <a:gd name="connsiteX12" fmla="*/ 689538 w 4186779"/>
              <a:gd name="connsiteY12" fmla="*/ 689538 h 2052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6779" h="2052916">
                <a:moveTo>
                  <a:pt x="0" y="0"/>
                </a:moveTo>
                <a:lnTo>
                  <a:pt x="2995803" y="0"/>
                </a:lnTo>
                <a:lnTo>
                  <a:pt x="3398815" y="0"/>
                </a:lnTo>
                <a:lnTo>
                  <a:pt x="3963974" y="0"/>
                </a:lnTo>
                <a:cubicBezTo>
                  <a:pt x="4087026" y="0"/>
                  <a:pt x="4186779" y="99753"/>
                  <a:pt x="4186779" y="222805"/>
                </a:cubicBezTo>
                <a:lnTo>
                  <a:pt x="4186779" y="1114001"/>
                </a:lnTo>
                <a:lnTo>
                  <a:pt x="4186019" y="1117766"/>
                </a:lnTo>
                <a:lnTo>
                  <a:pt x="4186019" y="1382700"/>
                </a:lnTo>
                <a:lnTo>
                  <a:pt x="3469643" y="2052916"/>
                </a:lnTo>
                <a:lnTo>
                  <a:pt x="2753267" y="1382700"/>
                </a:lnTo>
                <a:lnTo>
                  <a:pt x="2753267" y="1379075"/>
                </a:lnTo>
                <a:lnTo>
                  <a:pt x="0" y="1379075"/>
                </a:lnTo>
                <a:lnTo>
                  <a:pt x="689538" y="68953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000000"/>
              </a:solidFill>
              <a:effectLst/>
              <a:uLnTx/>
              <a:uFillTx/>
              <a:latin typeface="Albert Sans"/>
            </a:endParaRPr>
          </a:p>
        </p:txBody>
      </p:sp>
      <p:sp>
        <p:nvSpPr>
          <p:cNvPr id="10" name="Arrow: Chevron 9">
            <a:extLst>
              <a:ext uri="{FF2B5EF4-FFF2-40B4-BE49-F238E27FC236}">
                <a16:creationId xmlns:a16="http://schemas.microsoft.com/office/drawing/2014/main" id="{8230423E-5C8C-14F3-1594-D7DFE994DD75}"/>
              </a:ext>
            </a:extLst>
          </p:cNvPr>
          <p:cNvSpPr/>
          <p:nvPr userDrawn="1"/>
        </p:nvSpPr>
        <p:spPr>
          <a:xfrm rot="10800000">
            <a:off x="3943786" y="3373868"/>
            <a:ext cx="4161302" cy="910284"/>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000000"/>
              </a:solidFill>
              <a:effectLst/>
              <a:uLnTx/>
              <a:uFillTx/>
              <a:latin typeface="Albert Sans"/>
            </a:endParaRPr>
          </a:p>
        </p:txBody>
      </p:sp>
      <p:sp>
        <p:nvSpPr>
          <p:cNvPr id="11" name="Freeform: Shape 10">
            <a:extLst>
              <a:ext uri="{FF2B5EF4-FFF2-40B4-BE49-F238E27FC236}">
                <a16:creationId xmlns:a16="http://schemas.microsoft.com/office/drawing/2014/main" id="{65F7638B-C981-0DC4-48B4-7056981CB227}"/>
              </a:ext>
            </a:extLst>
          </p:cNvPr>
          <p:cNvSpPr/>
          <p:nvPr userDrawn="1"/>
        </p:nvSpPr>
        <p:spPr>
          <a:xfrm>
            <a:off x="751871" y="4071664"/>
            <a:ext cx="3857635" cy="1577827"/>
          </a:xfrm>
          <a:custGeom>
            <a:avLst/>
            <a:gdLst>
              <a:gd name="connsiteX0" fmla="*/ 241865 w 4150357"/>
              <a:gd name="connsiteY0" fmla="*/ 0 h 2365279"/>
              <a:gd name="connsiteX1" fmla="*/ 1209295 w 4150357"/>
              <a:gd name="connsiteY1" fmla="*/ 0 h 2365279"/>
              <a:gd name="connsiteX2" fmla="*/ 1451160 w 4150357"/>
              <a:gd name="connsiteY2" fmla="*/ 241865 h 2365279"/>
              <a:gd name="connsiteX3" fmla="*/ 1451160 w 4150357"/>
              <a:gd name="connsiteY3" fmla="*/ 986205 h 2365279"/>
              <a:gd name="connsiteX4" fmla="*/ 3460820 w 4150357"/>
              <a:gd name="connsiteY4" fmla="*/ 986205 h 2365279"/>
              <a:gd name="connsiteX5" fmla="*/ 4150357 w 4150357"/>
              <a:gd name="connsiteY5" fmla="*/ 1675742 h 2365279"/>
              <a:gd name="connsiteX6" fmla="*/ 3460820 w 4150357"/>
              <a:gd name="connsiteY6" fmla="*/ 2365279 h 2365279"/>
              <a:gd name="connsiteX7" fmla="*/ 0 w 4150357"/>
              <a:gd name="connsiteY7" fmla="*/ 2365279 h 2365279"/>
              <a:gd name="connsiteX8" fmla="*/ 0 w 4150357"/>
              <a:gd name="connsiteY8" fmla="*/ 1381345 h 2365279"/>
              <a:gd name="connsiteX9" fmla="*/ 0 w 4150357"/>
              <a:gd name="connsiteY9" fmla="*/ 986205 h 2365279"/>
              <a:gd name="connsiteX10" fmla="*/ 0 w 4150357"/>
              <a:gd name="connsiteY10" fmla="*/ 241865 h 2365279"/>
              <a:gd name="connsiteX11" fmla="*/ 241865 w 4150357"/>
              <a:gd name="connsiteY11" fmla="*/ 0 h 2365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50357" h="2365279">
                <a:moveTo>
                  <a:pt x="241865" y="0"/>
                </a:moveTo>
                <a:lnTo>
                  <a:pt x="1209295" y="0"/>
                </a:lnTo>
                <a:cubicBezTo>
                  <a:pt x="1342873" y="0"/>
                  <a:pt x="1451160" y="108287"/>
                  <a:pt x="1451160" y="241865"/>
                </a:cubicBezTo>
                <a:lnTo>
                  <a:pt x="1451160" y="986205"/>
                </a:lnTo>
                <a:lnTo>
                  <a:pt x="3460820" y="986205"/>
                </a:lnTo>
                <a:lnTo>
                  <a:pt x="4150357" y="1675742"/>
                </a:lnTo>
                <a:lnTo>
                  <a:pt x="3460820" y="2365279"/>
                </a:lnTo>
                <a:lnTo>
                  <a:pt x="0" y="2365279"/>
                </a:lnTo>
                <a:lnTo>
                  <a:pt x="0" y="1381345"/>
                </a:lnTo>
                <a:lnTo>
                  <a:pt x="0" y="986205"/>
                </a:lnTo>
                <a:lnTo>
                  <a:pt x="0" y="241865"/>
                </a:lnTo>
                <a:cubicBezTo>
                  <a:pt x="0" y="108287"/>
                  <a:pt x="108287" y="0"/>
                  <a:pt x="241865"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13" name="Arrow: Chevron 12">
            <a:extLst>
              <a:ext uri="{FF2B5EF4-FFF2-40B4-BE49-F238E27FC236}">
                <a16:creationId xmlns:a16="http://schemas.microsoft.com/office/drawing/2014/main" id="{7D6A69A0-D1A4-182D-A876-E615AC06FE47}"/>
              </a:ext>
            </a:extLst>
          </p:cNvPr>
          <p:cNvSpPr/>
          <p:nvPr userDrawn="1"/>
        </p:nvSpPr>
        <p:spPr>
          <a:xfrm>
            <a:off x="7669436" y="4728002"/>
            <a:ext cx="3979147" cy="918341"/>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000000"/>
              </a:solidFill>
              <a:effectLst/>
              <a:uLnTx/>
              <a:uFillTx/>
              <a:latin typeface="Albert Sans"/>
            </a:endParaRPr>
          </a:p>
        </p:txBody>
      </p:sp>
      <p:sp>
        <p:nvSpPr>
          <p:cNvPr id="14" name="Freeform: Shape 13">
            <a:extLst>
              <a:ext uri="{FF2B5EF4-FFF2-40B4-BE49-F238E27FC236}">
                <a16:creationId xmlns:a16="http://schemas.microsoft.com/office/drawing/2014/main" id="{FB8DD1A3-9138-E9DC-B06E-33E92C164E84}"/>
              </a:ext>
            </a:extLst>
          </p:cNvPr>
          <p:cNvSpPr/>
          <p:nvPr userDrawn="1"/>
        </p:nvSpPr>
        <p:spPr>
          <a:xfrm rot="5400000">
            <a:off x="1996068" y="2128590"/>
            <a:ext cx="1365426" cy="3844760"/>
          </a:xfrm>
          <a:custGeom>
            <a:avLst/>
            <a:gdLst>
              <a:gd name="connsiteX0" fmla="*/ 0 w 2046874"/>
              <a:gd name="connsiteY0" fmla="*/ 3912374 h 4136643"/>
              <a:gd name="connsiteX1" fmla="*/ 0 w 2046874"/>
              <a:gd name="connsiteY1" fmla="*/ 3235463 h 4136643"/>
              <a:gd name="connsiteX2" fmla="*/ 0 w 2046874"/>
              <a:gd name="connsiteY2" fmla="*/ 2933174 h 4136643"/>
              <a:gd name="connsiteX3" fmla="*/ 1 w 2046874"/>
              <a:gd name="connsiteY3" fmla="*/ 0 h 4136643"/>
              <a:gd name="connsiteX4" fmla="*/ 685311 w 2046874"/>
              <a:gd name="connsiteY4" fmla="*/ 685311 h 4136643"/>
              <a:gd name="connsiteX5" fmla="*/ 1370623 w 2046874"/>
              <a:gd name="connsiteY5" fmla="*/ 0 h 4136643"/>
              <a:gd name="connsiteX6" fmla="*/ 1370623 w 2046874"/>
              <a:gd name="connsiteY6" fmla="*/ 2710622 h 4136643"/>
              <a:gd name="connsiteX7" fmla="*/ 1376658 w 2046874"/>
              <a:gd name="connsiteY7" fmla="*/ 2710622 h 4136643"/>
              <a:gd name="connsiteX8" fmla="*/ 2046874 w 2046874"/>
              <a:gd name="connsiteY8" fmla="*/ 3423633 h 4136643"/>
              <a:gd name="connsiteX9" fmla="*/ 1376658 w 2046874"/>
              <a:gd name="connsiteY9" fmla="*/ 4136643 h 4136643"/>
              <a:gd name="connsiteX10" fmla="*/ 706442 w 2046874"/>
              <a:gd name="connsiteY10" fmla="*/ 4136643 h 4136643"/>
              <a:gd name="connsiteX11" fmla="*/ 706442 w 2046874"/>
              <a:gd name="connsiteY11" fmla="*/ 4135784 h 4136643"/>
              <a:gd name="connsiteX12" fmla="*/ 223410 w 2046874"/>
              <a:gd name="connsiteY12" fmla="*/ 4135784 h 4136643"/>
              <a:gd name="connsiteX13" fmla="*/ 0 w 2046874"/>
              <a:gd name="connsiteY13" fmla="*/ 3912374 h 4136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46874" h="4136643">
                <a:moveTo>
                  <a:pt x="0" y="3912374"/>
                </a:moveTo>
                <a:lnTo>
                  <a:pt x="0" y="3235463"/>
                </a:lnTo>
                <a:lnTo>
                  <a:pt x="0" y="2933174"/>
                </a:lnTo>
                <a:lnTo>
                  <a:pt x="1" y="0"/>
                </a:lnTo>
                <a:lnTo>
                  <a:pt x="685311" y="685311"/>
                </a:lnTo>
                <a:lnTo>
                  <a:pt x="1370623" y="0"/>
                </a:lnTo>
                <a:lnTo>
                  <a:pt x="1370623" y="2710622"/>
                </a:lnTo>
                <a:lnTo>
                  <a:pt x="1376658" y="2710622"/>
                </a:lnTo>
                <a:lnTo>
                  <a:pt x="2046874" y="3423633"/>
                </a:lnTo>
                <a:lnTo>
                  <a:pt x="1376658" y="4136643"/>
                </a:lnTo>
                <a:lnTo>
                  <a:pt x="706442" y="4136643"/>
                </a:lnTo>
                <a:lnTo>
                  <a:pt x="706442" y="4135784"/>
                </a:lnTo>
                <a:lnTo>
                  <a:pt x="223410" y="4135784"/>
                </a:lnTo>
                <a:cubicBezTo>
                  <a:pt x="100024" y="4135784"/>
                  <a:pt x="0" y="4035760"/>
                  <a:pt x="0" y="3912374"/>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15" name="TextBox 14">
            <a:extLst>
              <a:ext uri="{FF2B5EF4-FFF2-40B4-BE49-F238E27FC236}">
                <a16:creationId xmlns:a16="http://schemas.microsoft.com/office/drawing/2014/main" id="{9E0C57A5-F9C4-1F8F-D7F7-779A3FC70960}"/>
              </a:ext>
            </a:extLst>
          </p:cNvPr>
          <p:cNvSpPr txBox="1"/>
          <p:nvPr userDrawn="1"/>
        </p:nvSpPr>
        <p:spPr>
          <a:xfrm>
            <a:off x="976748" y="1901002"/>
            <a:ext cx="769763"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6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01</a:t>
            </a:r>
          </a:p>
        </p:txBody>
      </p:sp>
      <p:sp>
        <p:nvSpPr>
          <p:cNvPr id="16" name="Rectangle 79">
            <a:extLst>
              <a:ext uri="{FF2B5EF4-FFF2-40B4-BE49-F238E27FC236}">
                <a16:creationId xmlns:a16="http://schemas.microsoft.com/office/drawing/2014/main" id="{065BC9D8-1059-A5DD-2D6E-C0EC269A2050}"/>
              </a:ext>
            </a:extLst>
          </p:cNvPr>
          <p:cNvSpPr/>
          <p:nvPr userDrawn="1"/>
        </p:nvSpPr>
        <p:spPr>
          <a:xfrm>
            <a:off x="1896722" y="1924085"/>
            <a:ext cx="2110516" cy="600164"/>
          </a:xfrm>
          <a:prstGeom prst="rect">
            <a:avLst/>
          </a:prstGeom>
        </p:spPr>
        <p:txBody>
          <a:bodyPr wrap="square" lIns="0" r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Insert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your</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desired</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p:txBody>
      </p:sp>
      <p:sp>
        <p:nvSpPr>
          <p:cNvPr id="17" name="TextBox 16">
            <a:extLst>
              <a:ext uri="{FF2B5EF4-FFF2-40B4-BE49-F238E27FC236}">
                <a16:creationId xmlns:a16="http://schemas.microsoft.com/office/drawing/2014/main" id="{6A5D384E-01FA-8259-AFF9-CDA7FAE77C8C}"/>
              </a:ext>
            </a:extLst>
          </p:cNvPr>
          <p:cNvSpPr txBox="1"/>
          <p:nvPr userDrawn="1"/>
        </p:nvSpPr>
        <p:spPr>
          <a:xfrm>
            <a:off x="4662493" y="1901002"/>
            <a:ext cx="796523"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6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02</a:t>
            </a:r>
          </a:p>
        </p:txBody>
      </p:sp>
      <p:sp>
        <p:nvSpPr>
          <p:cNvPr id="18" name="Rectangle 79">
            <a:extLst>
              <a:ext uri="{FF2B5EF4-FFF2-40B4-BE49-F238E27FC236}">
                <a16:creationId xmlns:a16="http://schemas.microsoft.com/office/drawing/2014/main" id="{B93C840C-7FB2-A85D-6A86-16110D93E97C}"/>
              </a:ext>
            </a:extLst>
          </p:cNvPr>
          <p:cNvSpPr/>
          <p:nvPr userDrawn="1"/>
        </p:nvSpPr>
        <p:spPr>
          <a:xfrm>
            <a:off x="5583386" y="1924085"/>
            <a:ext cx="2064361" cy="600164"/>
          </a:xfrm>
          <a:prstGeom prst="rect">
            <a:avLst/>
          </a:prstGeom>
        </p:spPr>
        <p:txBody>
          <a:bodyPr wrap="square" lIns="0" r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Insert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your</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desired</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p:txBody>
      </p:sp>
      <p:sp>
        <p:nvSpPr>
          <p:cNvPr id="19" name="TextBox 18">
            <a:extLst>
              <a:ext uri="{FF2B5EF4-FFF2-40B4-BE49-F238E27FC236}">
                <a16:creationId xmlns:a16="http://schemas.microsoft.com/office/drawing/2014/main" id="{7C87921E-EE0F-5138-AC2C-396E3F142D4A}"/>
              </a:ext>
            </a:extLst>
          </p:cNvPr>
          <p:cNvSpPr txBox="1"/>
          <p:nvPr userDrawn="1"/>
        </p:nvSpPr>
        <p:spPr>
          <a:xfrm>
            <a:off x="8284758" y="1901002"/>
            <a:ext cx="769763"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6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03</a:t>
            </a:r>
          </a:p>
        </p:txBody>
      </p:sp>
      <p:sp>
        <p:nvSpPr>
          <p:cNvPr id="21" name="TextBox 20">
            <a:extLst>
              <a:ext uri="{FF2B5EF4-FFF2-40B4-BE49-F238E27FC236}">
                <a16:creationId xmlns:a16="http://schemas.microsoft.com/office/drawing/2014/main" id="{2F47DEBB-CBB2-7B79-EC29-1C174BD6517B}"/>
              </a:ext>
            </a:extLst>
          </p:cNvPr>
          <p:cNvSpPr txBox="1"/>
          <p:nvPr userDrawn="1"/>
        </p:nvSpPr>
        <p:spPr>
          <a:xfrm>
            <a:off x="8284758" y="3446598"/>
            <a:ext cx="87351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6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04</a:t>
            </a:r>
          </a:p>
        </p:txBody>
      </p:sp>
      <p:sp>
        <p:nvSpPr>
          <p:cNvPr id="23" name="TextBox 22">
            <a:extLst>
              <a:ext uri="{FF2B5EF4-FFF2-40B4-BE49-F238E27FC236}">
                <a16:creationId xmlns:a16="http://schemas.microsoft.com/office/drawing/2014/main" id="{78BC5866-C782-1F3D-86B4-327CF6BB9799}"/>
              </a:ext>
            </a:extLst>
          </p:cNvPr>
          <p:cNvSpPr txBox="1"/>
          <p:nvPr userDrawn="1"/>
        </p:nvSpPr>
        <p:spPr>
          <a:xfrm>
            <a:off x="4662493" y="3446598"/>
            <a:ext cx="769763"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6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05</a:t>
            </a:r>
          </a:p>
        </p:txBody>
      </p:sp>
      <p:sp>
        <p:nvSpPr>
          <p:cNvPr id="24" name="Rectangle 79">
            <a:extLst>
              <a:ext uri="{FF2B5EF4-FFF2-40B4-BE49-F238E27FC236}">
                <a16:creationId xmlns:a16="http://schemas.microsoft.com/office/drawing/2014/main" id="{00F215DE-C1FD-7540-5B0D-029EAD5103EF}"/>
              </a:ext>
            </a:extLst>
          </p:cNvPr>
          <p:cNvSpPr/>
          <p:nvPr userDrawn="1"/>
        </p:nvSpPr>
        <p:spPr>
          <a:xfrm>
            <a:off x="5583386" y="3469681"/>
            <a:ext cx="2043077" cy="600164"/>
          </a:xfrm>
          <a:prstGeom prst="rect">
            <a:avLst/>
          </a:prstGeom>
        </p:spPr>
        <p:txBody>
          <a:bodyPr wrap="square" lIns="0" r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Insert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your</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desired</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p:txBody>
      </p:sp>
      <p:sp>
        <p:nvSpPr>
          <p:cNvPr id="25" name="TextBox 24">
            <a:extLst>
              <a:ext uri="{FF2B5EF4-FFF2-40B4-BE49-F238E27FC236}">
                <a16:creationId xmlns:a16="http://schemas.microsoft.com/office/drawing/2014/main" id="{F43F3FCA-9A68-5969-CBD9-8A23CFA58E40}"/>
              </a:ext>
            </a:extLst>
          </p:cNvPr>
          <p:cNvSpPr txBox="1"/>
          <p:nvPr userDrawn="1"/>
        </p:nvSpPr>
        <p:spPr>
          <a:xfrm>
            <a:off x="976748" y="3446598"/>
            <a:ext cx="769763"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6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06</a:t>
            </a:r>
          </a:p>
        </p:txBody>
      </p:sp>
      <p:sp>
        <p:nvSpPr>
          <p:cNvPr id="26" name="Rectangle 79">
            <a:extLst>
              <a:ext uri="{FF2B5EF4-FFF2-40B4-BE49-F238E27FC236}">
                <a16:creationId xmlns:a16="http://schemas.microsoft.com/office/drawing/2014/main" id="{B08BBB98-5296-9443-DAAC-7A6FEC7A2F5C}"/>
              </a:ext>
            </a:extLst>
          </p:cNvPr>
          <p:cNvSpPr/>
          <p:nvPr userDrawn="1"/>
        </p:nvSpPr>
        <p:spPr>
          <a:xfrm>
            <a:off x="1896722" y="3469681"/>
            <a:ext cx="1840572" cy="600164"/>
          </a:xfrm>
          <a:prstGeom prst="rect">
            <a:avLst/>
          </a:prstGeom>
        </p:spPr>
        <p:txBody>
          <a:bodyPr wrap="square" lIns="0" r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Insert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your</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desired</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p:txBody>
      </p:sp>
      <p:sp>
        <p:nvSpPr>
          <p:cNvPr id="27" name="TextBox 26">
            <a:extLst>
              <a:ext uri="{FF2B5EF4-FFF2-40B4-BE49-F238E27FC236}">
                <a16:creationId xmlns:a16="http://schemas.microsoft.com/office/drawing/2014/main" id="{8AB55496-DD6F-D7B5-4C67-6EE059BAD239}"/>
              </a:ext>
            </a:extLst>
          </p:cNvPr>
          <p:cNvSpPr txBox="1"/>
          <p:nvPr userDrawn="1"/>
        </p:nvSpPr>
        <p:spPr>
          <a:xfrm>
            <a:off x="4662493" y="4833054"/>
            <a:ext cx="769763"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6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08</a:t>
            </a:r>
          </a:p>
        </p:txBody>
      </p:sp>
      <p:sp>
        <p:nvSpPr>
          <p:cNvPr id="28" name="TextBox 27">
            <a:extLst>
              <a:ext uri="{FF2B5EF4-FFF2-40B4-BE49-F238E27FC236}">
                <a16:creationId xmlns:a16="http://schemas.microsoft.com/office/drawing/2014/main" id="{29990359-FDE1-90AC-30FF-22601642BA4A}"/>
              </a:ext>
            </a:extLst>
          </p:cNvPr>
          <p:cNvSpPr txBox="1"/>
          <p:nvPr userDrawn="1"/>
        </p:nvSpPr>
        <p:spPr>
          <a:xfrm>
            <a:off x="8284758" y="4833054"/>
            <a:ext cx="769763"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6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09</a:t>
            </a:r>
          </a:p>
        </p:txBody>
      </p:sp>
      <p:sp>
        <p:nvSpPr>
          <p:cNvPr id="29" name="TextBox 28">
            <a:extLst>
              <a:ext uri="{FF2B5EF4-FFF2-40B4-BE49-F238E27FC236}">
                <a16:creationId xmlns:a16="http://schemas.microsoft.com/office/drawing/2014/main" id="{4927E9FD-A3A3-F6BB-054B-9FF2F4EAC678}"/>
              </a:ext>
            </a:extLst>
          </p:cNvPr>
          <p:cNvSpPr txBox="1"/>
          <p:nvPr userDrawn="1"/>
        </p:nvSpPr>
        <p:spPr>
          <a:xfrm>
            <a:off x="976748" y="4833054"/>
            <a:ext cx="769763"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36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07</a:t>
            </a:r>
          </a:p>
        </p:txBody>
      </p:sp>
      <p:sp>
        <p:nvSpPr>
          <p:cNvPr id="30" name="Rectangle 79">
            <a:extLst>
              <a:ext uri="{FF2B5EF4-FFF2-40B4-BE49-F238E27FC236}">
                <a16:creationId xmlns:a16="http://schemas.microsoft.com/office/drawing/2014/main" id="{2F69827A-4D18-FBE1-A08D-BE7ABE9A334C}"/>
              </a:ext>
            </a:extLst>
          </p:cNvPr>
          <p:cNvSpPr/>
          <p:nvPr userDrawn="1"/>
        </p:nvSpPr>
        <p:spPr>
          <a:xfrm>
            <a:off x="1896722" y="4856137"/>
            <a:ext cx="2348917" cy="600164"/>
          </a:xfrm>
          <a:prstGeom prst="rect">
            <a:avLst/>
          </a:prstGeom>
        </p:spPr>
        <p:txBody>
          <a:bodyPr wrap="square" lIns="0" r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Insert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your</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desired</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p:txBody>
      </p:sp>
      <p:sp>
        <p:nvSpPr>
          <p:cNvPr id="77" name="Rectangle 79">
            <a:extLst>
              <a:ext uri="{FF2B5EF4-FFF2-40B4-BE49-F238E27FC236}">
                <a16:creationId xmlns:a16="http://schemas.microsoft.com/office/drawing/2014/main" id="{D3F4E176-86F9-1EF4-B0DC-91BA7CCFE505}"/>
              </a:ext>
            </a:extLst>
          </p:cNvPr>
          <p:cNvSpPr/>
          <p:nvPr userDrawn="1"/>
        </p:nvSpPr>
        <p:spPr>
          <a:xfrm>
            <a:off x="5583386" y="4856137"/>
            <a:ext cx="1991981" cy="600164"/>
          </a:xfrm>
          <a:prstGeom prst="rect">
            <a:avLst/>
          </a:prstGeom>
        </p:spPr>
        <p:txBody>
          <a:bodyPr wrap="square" lIns="0" r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Insert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your</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desired</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p:txBody>
      </p:sp>
      <p:sp>
        <p:nvSpPr>
          <p:cNvPr id="2" name="Text Placeholder 20">
            <a:extLst>
              <a:ext uri="{FF2B5EF4-FFF2-40B4-BE49-F238E27FC236}">
                <a16:creationId xmlns:a16="http://schemas.microsoft.com/office/drawing/2014/main" id="{7377D1F1-31A7-89DE-87CE-EDC4667F5ACB}"/>
              </a:ext>
            </a:extLst>
          </p:cNvPr>
          <p:cNvSpPr>
            <a:spLocks noGrp="1"/>
          </p:cNvSpPr>
          <p:nvPr>
            <p:ph type="body" sz="quarter" idx="10" hasCustomPrompt="1"/>
          </p:nvPr>
        </p:nvSpPr>
        <p:spPr>
          <a:xfrm>
            <a:off x="460375" y="379413"/>
            <a:ext cx="6057173" cy="467766"/>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33" name="Rectangle 79">
            <a:extLst>
              <a:ext uri="{FF2B5EF4-FFF2-40B4-BE49-F238E27FC236}">
                <a16:creationId xmlns:a16="http://schemas.microsoft.com/office/drawing/2014/main" id="{0EF0D509-4DBE-B82E-2D95-BD0A1F5D4F79}"/>
              </a:ext>
            </a:extLst>
          </p:cNvPr>
          <p:cNvSpPr/>
          <p:nvPr userDrawn="1"/>
        </p:nvSpPr>
        <p:spPr>
          <a:xfrm>
            <a:off x="9165527" y="3469681"/>
            <a:ext cx="2043077" cy="600164"/>
          </a:xfrm>
          <a:prstGeom prst="rect">
            <a:avLst/>
          </a:prstGeom>
        </p:spPr>
        <p:txBody>
          <a:bodyPr wrap="square" lIns="0" r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Insert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your</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desired</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p:txBody>
      </p:sp>
      <p:sp>
        <p:nvSpPr>
          <p:cNvPr id="34" name="Rectangle 79">
            <a:extLst>
              <a:ext uri="{FF2B5EF4-FFF2-40B4-BE49-F238E27FC236}">
                <a16:creationId xmlns:a16="http://schemas.microsoft.com/office/drawing/2014/main" id="{D9B2B6C8-67E2-C58C-B235-BBE97841C36C}"/>
              </a:ext>
            </a:extLst>
          </p:cNvPr>
          <p:cNvSpPr/>
          <p:nvPr userDrawn="1"/>
        </p:nvSpPr>
        <p:spPr>
          <a:xfrm>
            <a:off x="9165527" y="4856137"/>
            <a:ext cx="1991981" cy="600164"/>
          </a:xfrm>
          <a:prstGeom prst="rect">
            <a:avLst/>
          </a:prstGeom>
        </p:spPr>
        <p:txBody>
          <a:bodyPr wrap="square" lIns="0" r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Insert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your</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desired</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p:txBody>
      </p:sp>
      <p:sp>
        <p:nvSpPr>
          <p:cNvPr id="35" name="Rectangle 79">
            <a:extLst>
              <a:ext uri="{FF2B5EF4-FFF2-40B4-BE49-F238E27FC236}">
                <a16:creationId xmlns:a16="http://schemas.microsoft.com/office/drawing/2014/main" id="{10B760C9-8AEA-30E8-2598-D7F1804A1A0C}"/>
              </a:ext>
            </a:extLst>
          </p:cNvPr>
          <p:cNvSpPr/>
          <p:nvPr userDrawn="1"/>
        </p:nvSpPr>
        <p:spPr>
          <a:xfrm>
            <a:off x="9165527" y="1924085"/>
            <a:ext cx="2064361" cy="600164"/>
          </a:xfrm>
          <a:prstGeom prst="rect">
            <a:avLst/>
          </a:prstGeom>
        </p:spPr>
        <p:txBody>
          <a:bodyPr wrap="square" lIns="0" r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Insert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your</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desired</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This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is</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sample</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 </a:t>
            </a:r>
            <a:r>
              <a:rPr kumimoji="0" lang="es-ES_tradnl" sz="1100" b="0" i="0" u="none" strike="noStrike" kern="1200" cap="none" spc="0" normalizeH="0" baseline="0" noProof="0" err="1">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text</a:t>
            </a:r>
            <a:r>
              <a:rPr kumimoji="0" lang="es-ES_tradnl" sz="1100" b="0" i="0" u="none" strike="noStrike" kern="1200" cap="none" spc="0" normalizeH="0" baseline="0" noProof="0">
                <a:ln>
                  <a:noFill/>
                </a:ln>
                <a:solidFill>
                  <a:srgbClr val="FFFFFF"/>
                </a:solidFill>
                <a:effectLst/>
                <a:uLnTx/>
                <a:uFillTx/>
                <a:latin typeface="Albert Sans" pitchFamily="2" charset="77"/>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405388960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mparativa">
    <p:bg>
      <p:bgPr>
        <a:solidFill>
          <a:schemeClr val="accent3"/>
        </a:solidFill>
        <a:effectLst/>
      </p:bgPr>
    </p:bg>
    <p:spTree>
      <p:nvGrpSpPr>
        <p:cNvPr id="1" name=""/>
        <p:cNvGrpSpPr/>
        <p:nvPr/>
      </p:nvGrpSpPr>
      <p:grpSpPr>
        <a:xfrm>
          <a:off x="0" y="0"/>
          <a:ext cx="0" cy="0"/>
          <a:chOff x="0" y="0"/>
          <a:chExt cx="0" cy="0"/>
        </a:xfrm>
      </p:grpSpPr>
      <p:sp>
        <p:nvSpPr>
          <p:cNvPr id="6" name="Text Placeholder 8">
            <a:extLst>
              <a:ext uri="{FF2B5EF4-FFF2-40B4-BE49-F238E27FC236}">
                <a16:creationId xmlns:a16="http://schemas.microsoft.com/office/drawing/2014/main" id="{6182B55A-AA4C-F6B7-3CB8-7CAFCBE1C3F9}"/>
              </a:ext>
            </a:extLst>
          </p:cNvPr>
          <p:cNvSpPr>
            <a:spLocks noGrp="1"/>
          </p:cNvSpPr>
          <p:nvPr>
            <p:ph type="body" sz="quarter" idx="10" hasCustomPrompt="1"/>
          </p:nvPr>
        </p:nvSpPr>
        <p:spPr>
          <a:xfrm>
            <a:off x="464456" y="1793566"/>
            <a:ext cx="8491427" cy="1471612"/>
          </a:xfrm>
          <a:prstGeom prst="rect">
            <a:avLst/>
          </a:prstGeom>
        </p:spPr>
        <p:txBody>
          <a:bodyPr anchor="b"/>
          <a:lstStyle>
            <a:lvl1pPr marL="0" indent="0">
              <a:buNone/>
              <a:defRPr sz="8000">
                <a:solidFill>
                  <a:schemeClr val="accent2"/>
                </a:solidFill>
                <a:latin typeface="Albert Sans" pitchFamily="2" charset="77"/>
              </a:defRPr>
            </a:lvl1pPr>
          </a:lstStyle>
          <a:p>
            <a:pPr lvl="0"/>
            <a:r>
              <a:rPr lang="en-US" dirty="0"/>
              <a:t>07.</a:t>
            </a:r>
          </a:p>
        </p:txBody>
      </p:sp>
      <p:sp>
        <p:nvSpPr>
          <p:cNvPr id="7" name="Title 1">
            <a:extLst>
              <a:ext uri="{FF2B5EF4-FFF2-40B4-BE49-F238E27FC236}">
                <a16:creationId xmlns:a16="http://schemas.microsoft.com/office/drawing/2014/main" id="{A5252523-7EF3-28C4-5F00-194D75B8F480}"/>
              </a:ext>
            </a:extLst>
          </p:cNvPr>
          <p:cNvSpPr>
            <a:spLocks noGrp="1"/>
          </p:cNvSpPr>
          <p:nvPr>
            <p:ph type="title" hasCustomPrompt="1"/>
          </p:nvPr>
        </p:nvSpPr>
        <p:spPr>
          <a:xfrm>
            <a:off x="464457" y="3285055"/>
            <a:ext cx="8491427" cy="1243913"/>
          </a:xfrm>
          <a:prstGeom prst="rect">
            <a:avLst/>
          </a:prstGeom>
        </p:spPr>
        <p:txBody>
          <a:bodyPr lIns="0" tIns="0" rIns="0" bIns="0">
            <a:noAutofit/>
          </a:bodyPr>
          <a:lstStyle>
            <a:lvl1pPr>
              <a:defRPr b="0" i="0">
                <a:solidFill>
                  <a:schemeClr val="bg1"/>
                </a:solidFill>
                <a:latin typeface="Albert Sans" pitchFamily="2" charset="77"/>
                <a:ea typeface="Verdana" panose="020B0604030504040204" pitchFamily="34" charset="0"/>
                <a:cs typeface="Verdana" panose="020B0604030504040204" pitchFamily="34" charset="0"/>
              </a:defRPr>
            </a:lvl1pPr>
          </a:lstStyle>
          <a:p>
            <a:r>
              <a:rPr lang="en-US"/>
              <a:t>Formato:</a:t>
            </a:r>
            <a:br>
              <a:rPr lang="en-US"/>
            </a:br>
            <a:r>
              <a:rPr lang="en-US" err="1"/>
              <a:t>Comparativa</a:t>
            </a:r>
            <a:endParaRPr lang="en-US"/>
          </a:p>
        </p:txBody>
      </p:sp>
      <p:pic>
        <p:nvPicPr>
          <p:cNvPr id="4" name="Picture 3">
            <a:extLst>
              <a:ext uri="{FF2B5EF4-FFF2-40B4-BE49-F238E27FC236}">
                <a16:creationId xmlns:a16="http://schemas.microsoft.com/office/drawing/2014/main" id="{3B0465D4-0E08-5DFB-7C4B-B3F87D3B3079}"/>
              </a:ext>
            </a:extLst>
          </p:cNvPr>
          <p:cNvPicPr>
            <a:picLocks noChangeAspect="1"/>
          </p:cNvPicPr>
          <p:nvPr userDrawn="1"/>
        </p:nvPicPr>
        <p:blipFill>
          <a:blip r:embed="rId2"/>
          <a:stretch>
            <a:fillRect/>
          </a:stretch>
        </p:blipFill>
        <p:spPr>
          <a:xfrm rot="5400000" flipH="1">
            <a:off x="10392357" y="5058357"/>
            <a:ext cx="1799643" cy="1799643"/>
          </a:xfrm>
          <a:prstGeom prst="rect">
            <a:avLst/>
          </a:prstGeom>
        </p:spPr>
      </p:pic>
      <p:sp>
        <p:nvSpPr>
          <p:cNvPr id="5" name="Right Triangle 4">
            <a:extLst>
              <a:ext uri="{FF2B5EF4-FFF2-40B4-BE49-F238E27FC236}">
                <a16:creationId xmlns:a16="http://schemas.microsoft.com/office/drawing/2014/main" id="{7B7F8C2A-E8A4-F635-DF99-1F1C4FB4B67B}"/>
              </a:ext>
            </a:extLst>
          </p:cNvPr>
          <p:cNvSpPr/>
          <p:nvPr userDrawn="1"/>
        </p:nvSpPr>
        <p:spPr>
          <a:xfrm rot="16200000">
            <a:off x="8592713" y="5058356"/>
            <a:ext cx="1799644" cy="1799644"/>
          </a:xfrm>
          <a:prstGeom prst="rtTriangle">
            <a:avLst/>
          </a:prstGeom>
          <a:solidFill>
            <a:srgbClr val="2010E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61D2DB01-E770-0F79-3028-1B0BFC61749C}"/>
              </a:ext>
            </a:extLst>
          </p:cNvPr>
          <p:cNvSpPr/>
          <p:nvPr userDrawn="1"/>
        </p:nvSpPr>
        <p:spPr>
          <a:xfrm>
            <a:off x="10248567" y="3114921"/>
            <a:ext cx="1943433" cy="1943433"/>
          </a:xfrm>
          <a:prstGeom prst="ellipse">
            <a:avLst/>
          </a:prstGeom>
          <a:solidFill>
            <a:srgbClr val="34BC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24809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omparativa 2">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B4F1C4C7-905E-6CDA-2F73-91729AB59384}"/>
              </a:ext>
            </a:extLst>
          </p:cNvPr>
          <p:cNvSpPr/>
          <p:nvPr userDrawn="1"/>
        </p:nvSpPr>
        <p:spPr>
          <a:xfrm>
            <a:off x="506943" y="2003961"/>
            <a:ext cx="10958051" cy="3657600"/>
          </a:xfrm>
          <a:prstGeom prst="rect">
            <a:avLst/>
          </a:prstGeom>
          <a:solidFill>
            <a:schemeClr val="bg1">
              <a:alpha val="99000"/>
            </a:schemeClr>
          </a:solidFill>
          <a:ln>
            <a:noFill/>
          </a:ln>
          <a:effectLst>
            <a:outerShdw blurRad="558800" sx="91000" sy="91000" algn="ctr" rotWithShape="0">
              <a:prstClr val="black">
                <a:alpha val="1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33" name="Rectangle 32">
            <a:extLst>
              <a:ext uri="{FF2B5EF4-FFF2-40B4-BE49-F238E27FC236}">
                <a16:creationId xmlns:a16="http://schemas.microsoft.com/office/drawing/2014/main" id="{35688159-A985-DC57-842D-9B6E302F5EBC}"/>
              </a:ext>
            </a:extLst>
          </p:cNvPr>
          <p:cNvSpPr/>
          <p:nvPr userDrawn="1"/>
        </p:nvSpPr>
        <p:spPr>
          <a:xfrm rot="5400000" flipH="1">
            <a:off x="1473639" y="2689155"/>
            <a:ext cx="58815" cy="395486"/>
          </a:xfrm>
          <a:prstGeom prst="rect">
            <a:avLst/>
          </a:prstGeom>
          <a:solidFill>
            <a:schemeClr val="accent2"/>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2800" b="0" i="0" u="none" strike="noStrike" kern="0" cap="none" spc="0" normalizeH="0" baseline="0" noProof="0">
              <a:ln>
                <a:noFill/>
              </a:ln>
              <a:solidFill>
                <a:schemeClr val="accent2">
                  <a:lumMod val="40000"/>
                  <a:lumOff val="60000"/>
                </a:schemeClr>
              </a:solidFill>
              <a:effectLst/>
              <a:uLnTx/>
              <a:uFillTx/>
              <a:latin typeface="Albert Sans"/>
            </a:endParaRPr>
          </a:p>
        </p:txBody>
      </p:sp>
      <p:sp>
        <p:nvSpPr>
          <p:cNvPr id="35" name="Rectangle 34">
            <a:extLst>
              <a:ext uri="{FF2B5EF4-FFF2-40B4-BE49-F238E27FC236}">
                <a16:creationId xmlns:a16="http://schemas.microsoft.com/office/drawing/2014/main" id="{F00D6742-4D46-019F-AAAA-356F72B47AB9}"/>
              </a:ext>
            </a:extLst>
          </p:cNvPr>
          <p:cNvSpPr/>
          <p:nvPr userDrawn="1"/>
        </p:nvSpPr>
        <p:spPr>
          <a:xfrm rot="5400000" flipH="1">
            <a:off x="6919536" y="2708819"/>
            <a:ext cx="58815" cy="395486"/>
          </a:xfrm>
          <a:prstGeom prst="rect">
            <a:avLst/>
          </a:prstGeom>
          <a:solidFill>
            <a:schemeClr val="accent2"/>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2800" b="0" i="0" u="none" strike="noStrike" kern="0" cap="none" spc="0" normalizeH="0" baseline="0" noProof="0">
              <a:ln>
                <a:noFill/>
              </a:ln>
              <a:solidFill>
                <a:schemeClr val="accent2">
                  <a:lumMod val="40000"/>
                  <a:lumOff val="60000"/>
                </a:schemeClr>
              </a:solidFill>
              <a:effectLst/>
              <a:uLnTx/>
              <a:uFillTx/>
              <a:latin typeface="Albert Sans"/>
            </a:endParaRPr>
          </a:p>
        </p:txBody>
      </p:sp>
      <p:sp>
        <p:nvSpPr>
          <p:cNvPr id="36" name="Rectangle 35">
            <a:extLst>
              <a:ext uri="{FF2B5EF4-FFF2-40B4-BE49-F238E27FC236}">
                <a16:creationId xmlns:a16="http://schemas.microsoft.com/office/drawing/2014/main" id="{94CD24A2-26CC-E760-E3D8-0E4F1A56DF68}"/>
              </a:ext>
            </a:extLst>
          </p:cNvPr>
          <p:cNvSpPr/>
          <p:nvPr userDrawn="1"/>
        </p:nvSpPr>
        <p:spPr>
          <a:xfrm>
            <a:off x="1311085" y="3446037"/>
            <a:ext cx="381135" cy="75696"/>
          </a:xfrm>
          <a:prstGeom prst="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40" name="Rectangle 39">
            <a:extLst>
              <a:ext uri="{FF2B5EF4-FFF2-40B4-BE49-F238E27FC236}">
                <a16:creationId xmlns:a16="http://schemas.microsoft.com/office/drawing/2014/main" id="{219431CF-5120-E55A-84B3-2BE165EE1C31}"/>
              </a:ext>
            </a:extLst>
          </p:cNvPr>
          <p:cNvSpPr/>
          <p:nvPr userDrawn="1"/>
        </p:nvSpPr>
        <p:spPr>
          <a:xfrm>
            <a:off x="1311085" y="4177557"/>
            <a:ext cx="381135" cy="75696"/>
          </a:xfrm>
          <a:prstGeom prst="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41" name="Rectangle 40">
            <a:extLst>
              <a:ext uri="{FF2B5EF4-FFF2-40B4-BE49-F238E27FC236}">
                <a16:creationId xmlns:a16="http://schemas.microsoft.com/office/drawing/2014/main" id="{F29CCADD-4A61-67C6-4C9B-E2F04AD8CD8B}"/>
              </a:ext>
            </a:extLst>
          </p:cNvPr>
          <p:cNvSpPr/>
          <p:nvPr userDrawn="1"/>
        </p:nvSpPr>
        <p:spPr>
          <a:xfrm>
            <a:off x="1311085" y="4909077"/>
            <a:ext cx="381135" cy="75696"/>
          </a:xfrm>
          <a:prstGeom prst="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42" name="Rectangle 41">
            <a:extLst>
              <a:ext uri="{FF2B5EF4-FFF2-40B4-BE49-F238E27FC236}">
                <a16:creationId xmlns:a16="http://schemas.microsoft.com/office/drawing/2014/main" id="{2369AD94-5226-0814-ED2C-D03E156F2ABD}"/>
              </a:ext>
            </a:extLst>
          </p:cNvPr>
          <p:cNvSpPr/>
          <p:nvPr userDrawn="1"/>
        </p:nvSpPr>
        <p:spPr>
          <a:xfrm>
            <a:off x="6758155" y="3446037"/>
            <a:ext cx="381135" cy="75696"/>
          </a:xfrm>
          <a:prstGeom prst="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46" name="Rectangle 45">
            <a:extLst>
              <a:ext uri="{FF2B5EF4-FFF2-40B4-BE49-F238E27FC236}">
                <a16:creationId xmlns:a16="http://schemas.microsoft.com/office/drawing/2014/main" id="{BFB7E885-2607-E81E-05D3-DC625D383BC0}"/>
              </a:ext>
            </a:extLst>
          </p:cNvPr>
          <p:cNvSpPr/>
          <p:nvPr userDrawn="1"/>
        </p:nvSpPr>
        <p:spPr>
          <a:xfrm>
            <a:off x="6758155" y="4177557"/>
            <a:ext cx="381135" cy="75696"/>
          </a:xfrm>
          <a:prstGeom prst="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47" name="Rectangle 46">
            <a:extLst>
              <a:ext uri="{FF2B5EF4-FFF2-40B4-BE49-F238E27FC236}">
                <a16:creationId xmlns:a16="http://schemas.microsoft.com/office/drawing/2014/main" id="{ADF2C0F4-2EF6-543C-312D-09C6E2E798F6}"/>
              </a:ext>
            </a:extLst>
          </p:cNvPr>
          <p:cNvSpPr/>
          <p:nvPr userDrawn="1"/>
        </p:nvSpPr>
        <p:spPr>
          <a:xfrm>
            <a:off x="6758155" y="4909077"/>
            <a:ext cx="381135" cy="75696"/>
          </a:xfrm>
          <a:prstGeom prst="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3" name="Text Placeholder 20">
            <a:extLst>
              <a:ext uri="{FF2B5EF4-FFF2-40B4-BE49-F238E27FC236}">
                <a16:creationId xmlns:a16="http://schemas.microsoft.com/office/drawing/2014/main" id="{4FF0BC7B-BB6D-6B64-32B2-076DA6C695FE}"/>
              </a:ext>
            </a:extLst>
          </p:cNvPr>
          <p:cNvSpPr>
            <a:spLocks noGrp="1"/>
          </p:cNvSpPr>
          <p:nvPr>
            <p:ph type="body" sz="quarter" idx="10" hasCustomPrompt="1"/>
          </p:nvPr>
        </p:nvSpPr>
        <p:spPr>
          <a:xfrm>
            <a:off x="460375" y="379413"/>
            <a:ext cx="6057173"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4" name="Text Placeholder 39">
            <a:extLst>
              <a:ext uri="{FF2B5EF4-FFF2-40B4-BE49-F238E27FC236}">
                <a16:creationId xmlns:a16="http://schemas.microsoft.com/office/drawing/2014/main" id="{6038A3A7-3CD7-7452-7F7E-8D9CEF806CD7}"/>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6" name="Text Placeholder 39">
            <a:extLst>
              <a:ext uri="{FF2B5EF4-FFF2-40B4-BE49-F238E27FC236}">
                <a16:creationId xmlns:a16="http://schemas.microsoft.com/office/drawing/2014/main" id="{AD062B5E-8730-67BD-1B8A-8F14FD85ACA8}"/>
              </a:ext>
            </a:extLst>
          </p:cNvPr>
          <p:cNvSpPr>
            <a:spLocks noGrp="1"/>
          </p:cNvSpPr>
          <p:nvPr>
            <p:ph type="body" sz="quarter" idx="32"/>
          </p:nvPr>
        </p:nvSpPr>
        <p:spPr>
          <a:xfrm>
            <a:off x="1935186" y="3200832"/>
            <a:ext cx="2386947" cy="601108"/>
          </a:xfrm>
          <a:prstGeom prst="rect">
            <a:avLst/>
          </a:prstGeom>
        </p:spPr>
        <p:txBody>
          <a:bodyPr lIns="0" tIns="0" rIns="0" bIns="0" anchor="t">
            <a:noAutofit/>
          </a:bodyPr>
          <a:lstStyle>
            <a:lvl1pPr marL="0" indent="0" algn="l">
              <a:lnSpc>
                <a:spcPct val="120000"/>
              </a:lnSpc>
              <a:spcBef>
                <a:spcPts val="0"/>
              </a:spcBef>
              <a:buNone/>
              <a:defRPr sz="14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7" name="Text Placeholder 39">
            <a:extLst>
              <a:ext uri="{FF2B5EF4-FFF2-40B4-BE49-F238E27FC236}">
                <a16:creationId xmlns:a16="http://schemas.microsoft.com/office/drawing/2014/main" id="{B9E21AA1-647F-9A33-34D3-2C48B8439EE4}"/>
              </a:ext>
            </a:extLst>
          </p:cNvPr>
          <p:cNvSpPr>
            <a:spLocks noGrp="1"/>
          </p:cNvSpPr>
          <p:nvPr>
            <p:ph type="body" sz="quarter" idx="27"/>
          </p:nvPr>
        </p:nvSpPr>
        <p:spPr>
          <a:xfrm>
            <a:off x="1298439" y="2375633"/>
            <a:ext cx="2392258" cy="422787"/>
          </a:xfrm>
          <a:prstGeom prst="rect">
            <a:avLst/>
          </a:prstGeom>
        </p:spPr>
        <p:txBody>
          <a:bodyPr lIns="0" tIns="0" rIns="0" bIns="0" anchor="ctr">
            <a:noAutofit/>
          </a:bodyPr>
          <a:lstStyle>
            <a:lvl1pPr marL="0" indent="0" algn="l">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8" name="Text Placeholder 39">
            <a:extLst>
              <a:ext uri="{FF2B5EF4-FFF2-40B4-BE49-F238E27FC236}">
                <a16:creationId xmlns:a16="http://schemas.microsoft.com/office/drawing/2014/main" id="{0E931AE9-0A99-11EC-367C-C3264F7B545F}"/>
              </a:ext>
            </a:extLst>
          </p:cNvPr>
          <p:cNvSpPr>
            <a:spLocks noGrp="1"/>
          </p:cNvSpPr>
          <p:nvPr>
            <p:ph type="body" sz="quarter" idx="33"/>
          </p:nvPr>
        </p:nvSpPr>
        <p:spPr>
          <a:xfrm>
            <a:off x="1935186" y="3909749"/>
            <a:ext cx="2386947" cy="601108"/>
          </a:xfrm>
          <a:prstGeom prst="rect">
            <a:avLst/>
          </a:prstGeom>
        </p:spPr>
        <p:txBody>
          <a:bodyPr lIns="0" tIns="0" rIns="0" bIns="0" anchor="t">
            <a:noAutofit/>
          </a:bodyPr>
          <a:lstStyle>
            <a:lvl1pPr marL="0" indent="0" algn="l">
              <a:lnSpc>
                <a:spcPct val="120000"/>
              </a:lnSpc>
              <a:spcBef>
                <a:spcPts val="0"/>
              </a:spcBef>
              <a:buNone/>
              <a:defRPr sz="14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9" name="Text Placeholder 39">
            <a:extLst>
              <a:ext uri="{FF2B5EF4-FFF2-40B4-BE49-F238E27FC236}">
                <a16:creationId xmlns:a16="http://schemas.microsoft.com/office/drawing/2014/main" id="{CC5BAEBE-7531-A95A-CED1-921A3D3BEA7B}"/>
              </a:ext>
            </a:extLst>
          </p:cNvPr>
          <p:cNvSpPr>
            <a:spLocks noGrp="1"/>
          </p:cNvSpPr>
          <p:nvPr>
            <p:ph type="body" sz="quarter" idx="34"/>
          </p:nvPr>
        </p:nvSpPr>
        <p:spPr>
          <a:xfrm>
            <a:off x="1935186" y="4649489"/>
            <a:ext cx="2386947" cy="601108"/>
          </a:xfrm>
          <a:prstGeom prst="rect">
            <a:avLst/>
          </a:prstGeom>
        </p:spPr>
        <p:txBody>
          <a:bodyPr lIns="0" tIns="0" rIns="0" bIns="0" anchor="t">
            <a:noAutofit/>
          </a:bodyPr>
          <a:lstStyle>
            <a:lvl1pPr marL="0" indent="0" algn="l">
              <a:lnSpc>
                <a:spcPct val="120000"/>
              </a:lnSpc>
              <a:spcBef>
                <a:spcPts val="0"/>
              </a:spcBef>
              <a:buNone/>
              <a:defRPr sz="14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0" name="Text Placeholder 39">
            <a:extLst>
              <a:ext uri="{FF2B5EF4-FFF2-40B4-BE49-F238E27FC236}">
                <a16:creationId xmlns:a16="http://schemas.microsoft.com/office/drawing/2014/main" id="{E70FE1AC-BB83-A32C-628E-2B00571DF885}"/>
              </a:ext>
            </a:extLst>
          </p:cNvPr>
          <p:cNvSpPr>
            <a:spLocks noGrp="1"/>
          </p:cNvSpPr>
          <p:nvPr>
            <p:ph type="body" sz="quarter" idx="35"/>
          </p:nvPr>
        </p:nvSpPr>
        <p:spPr>
          <a:xfrm>
            <a:off x="7370215" y="3200832"/>
            <a:ext cx="2386947" cy="601108"/>
          </a:xfrm>
          <a:prstGeom prst="rect">
            <a:avLst/>
          </a:prstGeom>
        </p:spPr>
        <p:txBody>
          <a:bodyPr lIns="0" tIns="0" rIns="0" bIns="0" anchor="t">
            <a:noAutofit/>
          </a:bodyPr>
          <a:lstStyle>
            <a:lvl1pPr marL="0" indent="0" algn="l">
              <a:lnSpc>
                <a:spcPct val="120000"/>
              </a:lnSpc>
              <a:spcBef>
                <a:spcPts val="0"/>
              </a:spcBef>
              <a:buNone/>
              <a:defRPr sz="14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1" name="Text Placeholder 39">
            <a:extLst>
              <a:ext uri="{FF2B5EF4-FFF2-40B4-BE49-F238E27FC236}">
                <a16:creationId xmlns:a16="http://schemas.microsoft.com/office/drawing/2014/main" id="{E9EBFFE6-2948-BF58-0E9B-BCC31A85246B}"/>
              </a:ext>
            </a:extLst>
          </p:cNvPr>
          <p:cNvSpPr>
            <a:spLocks noGrp="1"/>
          </p:cNvSpPr>
          <p:nvPr>
            <p:ph type="body" sz="quarter" idx="36"/>
          </p:nvPr>
        </p:nvSpPr>
        <p:spPr>
          <a:xfrm>
            <a:off x="6733468" y="2375633"/>
            <a:ext cx="2392258" cy="422787"/>
          </a:xfrm>
          <a:prstGeom prst="rect">
            <a:avLst/>
          </a:prstGeom>
        </p:spPr>
        <p:txBody>
          <a:bodyPr lIns="0" tIns="0" rIns="0" bIns="0" anchor="ctr">
            <a:noAutofit/>
          </a:bodyPr>
          <a:lstStyle>
            <a:lvl1pPr marL="0" indent="0" algn="l">
              <a:lnSpc>
                <a:spcPct val="100000"/>
              </a:lnSpc>
              <a:spcBef>
                <a:spcPts val="0"/>
              </a:spcBef>
              <a:buNone/>
              <a:defRPr sz="16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12" name="Text Placeholder 39">
            <a:extLst>
              <a:ext uri="{FF2B5EF4-FFF2-40B4-BE49-F238E27FC236}">
                <a16:creationId xmlns:a16="http://schemas.microsoft.com/office/drawing/2014/main" id="{E46F0F87-122A-879F-BBAB-A4226771F183}"/>
              </a:ext>
            </a:extLst>
          </p:cNvPr>
          <p:cNvSpPr>
            <a:spLocks noGrp="1"/>
          </p:cNvSpPr>
          <p:nvPr>
            <p:ph type="body" sz="quarter" idx="37"/>
          </p:nvPr>
        </p:nvSpPr>
        <p:spPr>
          <a:xfrm>
            <a:off x="7370215" y="3909749"/>
            <a:ext cx="2386947" cy="601108"/>
          </a:xfrm>
          <a:prstGeom prst="rect">
            <a:avLst/>
          </a:prstGeom>
        </p:spPr>
        <p:txBody>
          <a:bodyPr lIns="0" tIns="0" rIns="0" bIns="0" anchor="t">
            <a:noAutofit/>
          </a:bodyPr>
          <a:lstStyle>
            <a:lvl1pPr marL="0" indent="0" algn="l">
              <a:lnSpc>
                <a:spcPct val="120000"/>
              </a:lnSpc>
              <a:spcBef>
                <a:spcPts val="0"/>
              </a:spcBef>
              <a:buNone/>
              <a:defRPr sz="14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3" name="Text Placeholder 39">
            <a:extLst>
              <a:ext uri="{FF2B5EF4-FFF2-40B4-BE49-F238E27FC236}">
                <a16:creationId xmlns:a16="http://schemas.microsoft.com/office/drawing/2014/main" id="{529717E4-301E-CBD5-A31C-5717322B4C38}"/>
              </a:ext>
            </a:extLst>
          </p:cNvPr>
          <p:cNvSpPr>
            <a:spLocks noGrp="1"/>
          </p:cNvSpPr>
          <p:nvPr>
            <p:ph type="body" sz="quarter" idx="38"/>
          </p:nvPr>
        </p:nvSpPr>
        <p:spPr>
          <a:xfrm>
            <a:off x="7370215" y="4649489"/>
            <a:ext cx="2386947" cy="601108"/>
          </a:xfrm>
          <a:prstGeom prst="rect">
            <a:avLst/>
          </a:prstGeom>
        </p:spPr>
        <p:txBody>
          <a:bodyPr lIns="0" tIns="0" rIns="0" bIns="0" anchor="t">
            <a:noAutofit/>
          </a:bodyPr>
          <a:lstStyle>
            <a:lvl1pPr marL="0" indent="0" algn="l">
              <a:lnSpc>
                <a:spcPct val="120000"/>
              </a:lnSpc>
              <a:spcBef>
                <a:spcPts val="0"/>
              </a:spcBef>
              <a:buNone/>
              <a:defRPr sz="14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Tree>
    <p:extLst>
      <p:ext uri="{BB962C8B-B14F-4D97-AF65-F5344CB8AC3E}">
        <p14:creationId xmlns:p14="http://schemas.microsoft.com/office/powerpoint/2010/main" val="142772984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mparativa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176E357-022D-F0E2-31E2-699F7E1B092E}"/>
              </a:ext>
            </a:extLst>
          </p:cNvPr>
          <p:cNvSpPr/>
          <p:nvPr userDrawn="1"/>
        </p:nvSpPr>
        <p:spPr>
          <a:xfrm>
            <a:off x="6988298" y="2030813"/>
            <a:ext cx="4553900" cy="3726603"/>
          </a:xfrm>
          <a:prstGeom prst="rect">
            <a:avLst/>
          </a:prstGeom>
          <a:solidFill>
            <a:schemeClr val="accent2">
              <a:alpha val="99000"/>
            </a:schemeClr>
          </a:solidFill>
          <a:ln w="12700" cap="flat" cmpd="sng" algn="ctr">
            <a:noFill/>
            <a:prstDash val="solid"/>
            <a:miter lim="800000"/>
          </a:ln>
          <a:effectLst>
            <a:outerShdw blurRad="558800" sx="91000" sy="91000" algn="ctr" rotWithShape="0">
              <a:prstClr val="black">
                <a:alpha val="13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sp>
        <p:nvSpPr>
          <p:cNvPr id="6" name="Rectangle 5">
            <a:extLst>
              <a:ext uri="{FF2B5EF4-FFF2-40B4-BE49-F238E27FC236}">
                <a16:creationId xmlns:a16="http://schemas.microsoft.com/office/drawing/2014/main" id="{ECF9B414-6AA0-54BB-6D9E-90C47D092E6E}"/>
              </a:ext>
            </a:extLst>
          </p:cNvPr>
          <p:cNvSpPr/>
          <p:nvPr userDrawn="1"/>
        </p:nvSpPr>
        <p:spPr>
          <a:xfrm>
            <a:off x="7847919" y="3437387"/>
            <a:ext cx="381135" cy="75696"/>
          </a:xfrm>
          <a:prstGeom prst="rect">
            <a:avLst/>
          </a:prstGeom>
          <a:solidFill>
            <a:schemeClr val="accent3"/>
          </a:solidFill>
          <a:ln w="12700" cap="flat" cmpd="sng" algn="ctr">
            <a:noFill/>
            <a:prstDash val="solid"/>
            <a:miter lim="800000"/>
          </a:ln>
          <a:effectLst/>
        </p:spPr>
        <p:txBody>
          <a:bodyPr tIns="91440" bIns="91440" rtlCol="0" anchor="ctr"/>
          <a:lstStyle/>
          <a:p>
            <a:pPr algn="ctr"/>
            <a:endParaRPr lang="es-ES_tradnl" kern="0">
              <a:solidFill>
                <a:srgbClr val="000000"/>
              </a:solidFill>
              <a:latin typeface="Albert Sans"/>
            </a:endParaRPr>
          </a:p>
        </p:txBody>
      </p:sp>
      <p:sp>
        <p:nvSpPr>
          <p:cNvPr id="7" name="Rectangle 6">
            <a:extLst>
              <a:ext uri="{FF2B5EF4-FFF2-40B4-BE49-F238E27FC236}">
                <a16:creationId xmlns:a16="http://schemas.microsoft.com/office/drawing/2014/main" id="{8DFAC313-F45D-F329-382B-FB65F13CC02A}"/>
              </a:ext>
            </a:extLst>
          </p:cNvPr>
          <p:cNvSpPr/>
          <p:nvPr userDrawn="1"/>
        </p:nvSpPr>
        <p:spPr>
          <a:xfrm>
            <a:off x="7847919" y="4168907"/>
            <a:ext cx="381135" cy="75696"/>
          </a:xfrm>
          <a:prstGeom prst="rect">
            <a:avLst/>
          </a:prstGeom>
          <a:solidFill>
            <a:schemeClr val="accent3"/>
          </a:solidFill>
          <a:ln w="12700" cap="flat" cmpd="sng" algn="ctr">
            <a:noFill/>
            <a:prstDash val="solid"/>
            <a:miter lim="800000"/>
          </a:ln>
          <a:effectLst/>
        </p:spPr>
        <p:txBody>
          <a:bodyPr tIns="91440" bIns="91440" rtlCol="0" anchor="ctr"/>
          <a:lstStyle/>
          <a:p>
            <a:pPr algn="ctr"/>
            <a:endParaRPr lang="es-ES_tradnl" kern="0">
              <a:solidFill>
                <a:srgbClr val="000000"/>
              </a:solidFill>
              <a:latin typeface="Albert Sans"/>
            </a:endParaRPr>
          </a:p>
        </p:txBody>
      </p:sp>
      <p:sp>
        <p:nvSpPr>
          <p:cNvPr id="8" name="Rectangle 7">
            <a:extLst>
              <a:ext uri="{FF2B5EF4-FFF2-40B4-BE49-F238E27FC236}">
                <a16:creationId xmlns:a16="http://schemas.microsoft.com/office/drawing/2014/main" id="{BAD9BDF2-BD17-8A1F-75BD-D5C685A27FFA}"/>
              </a:ext>
            </a:extLst>
          </p:cNvPr>
          <p:cNvSpPr/>
          <p:nvPr userDrawn="1"/>
        </p:nvSpPr>
        <p:spPr>
          <a:xfrm>
            <a:off x="7847919" y="4900427"/>
            <a:ext cx="381135" cy="75696"/>
          </a:xfrm>
          <a:prstGeom prst="rect">
            <a:avLst/>
          </a:prstGeom>
          <a:solidFill>
            <a:schemeClr val="accent3"/>
          </a:solidFill>
          <a:ln w="12700" cap="flat" cmpd="sng" algn="ctr">
            <a:noFill/>
            <a:prstDash val="solid"/>
            <a:miter lim="800000"/>
          </a:ln>
          <a:effectLst/>
        </p:spPr>
        <p:txBody>
          <a:bodyPr tIns="91440" bIns="91440" rtlCol="0" anchor="ctr"/>
          <a:lstStyle/>
          <a:p>
            <a:pPr algn="ctr"/>
            <a:endParaRPr lang="es-ES_tradnl" kern="0">
              <a:solidFill>
                <a:srgbClr val="000000"/>
              </a:solidFill>
              <a:latin typeface="Albert Sans"/>
            </a:endParaRPr>
          </a:p>
        </p:txBody>
      </p:sp>
      <p:sp>
        <p:nvSpPr>
          <p:cNvPr id="9" name="Rectangle 8">
            <a:extLst>
              <a:ext uri="{FF2B5EF4-FFF2-40B4-BE49-F238E27FC236}">
                <a16:creationId xmlns:a16="http://schemas.microsoft.com/office/drawing/2014/main" id="{D4C8074D-DD62-547E-7BA2-712B7BB0BCC8}"/>
              </a:ext>
            </a:extLst>
          </p:cNvPr>
          <p:cNvSpPr/>
          <p:nvPr userDrawn="1"/>
        </p:nvSpPr>
        <p:spPr>
          <a:xfrm>
            <a:off x="631580" y="2030813"/>
            <a:ext cx="4553900" cy="3726603"/>
          </a:xfrm>
          <a:prstGeom prst="rect">
            <a:avLst/>
          </a:prstGeom>
          <a:solidFill>
            <a:schemeClr val="accent3">
              <a:alpha val="99000"/>
            </a:schemeClr>
          </a:solidFill>
          <a:ln w="12700" cap="flat" cmpd="sng" algn="ctr">
            <a:noFill/>
            <a:prstDash val="solid"/>
            <a:miter lim="800000"/>
          </a:ln>
          <a:effectLst>
            <a:outerShdw blurRad="558800" sx="91000" sy="91000" algn="ctr" rotWithShape="0">
              <a:prstClr val="black">
                <a:alpha val="13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FFFFFF"/>
              </a:solidFill>
              <a:effectLst/>
              <a:uLnTx/>
              <a:uFillTx/>
              <a:latin typeface="Albert Sans"/>
            </a:endParaRPr>
          </a:p>
        </p:txBody>
      </p:sp>
      <p:sp>
        <p:nvSpPr>
          <p:cNvPr id="10" name="Rectangle 9">
            <a:extLst>
              <a:ext uri="{FF2B5EF4-FFF2-40B4-BE49-F238E27FC236}">
                <a16:creationId xmlns:a16="http://schemas.microsoft.com/office/drawing/2014/main" id="{377A3E2D-1D01-E299-C97B-BC5FB9C90D2F}"/>
              </a:ext>
            </a:extLst>
          </p:cNvPr>
          <p:cNvSpPr/>
          <p:nvPr userDrawn="1"/>
        </p:nvSpPr>
        <p:spPr>
          <a:xfrm>
            <a:off x="1247395" y="3437387"/>
            <a:ext cx="381135" cy="75696"/>
          </a:xfrm>
          <a:prstGeom prst="rect">
            <a:avLst/>
          </a:prstGeom>
          <a:solidFill>
            <a:schemeClr val="accent2"/>
          </a:solidFill>
          <a:ln w="12700" cap="flat" cmpd="sng" algn="ctr">
            <a:noFill/>
            <a:prstDash val="solid"/>
            <a:miter lim="800000"/>
          </a:ln>
          <a:effectLst/>
        </p:spPr>
        <p:txBody>
          <a:bodyPr tIns="91440" bIns="91440" rtlCol="0" anchor="ctr"/>
          <a:lstStyle/>
          <a:p>
            <a:pPr algn="ctr"/>
            <a:endParaRPr lang="es-ES_tradnl" kern="0">
              <a:solidFill>
                <a:srgbClr val="000000"/>
              </a:solidFill>
              <a:latin typeface="Albert Sans"/>
            </a:endParaRPr>
          </a:p>
        </p:txBody>
      </p:sp>
      <p:sp>
        <p:nvSpPr>
          <p:cNvPr id="12" name="Rectangle 11">
            <a:extLst>
              <a:ext uri="{FF2B5EF4-FFF2-40B4-BE49-F238E27FC236}">
                <a16:creationId xmlns:a16="http://schemas.microsoft.com/office/drawing/2014/main" id="{212A8C40-10A7-DCEB-0CE0-1BC8D8822845}"/>
              </a:ext>
            </a:extLst>
          </p:cNvPr>
          <p:cNvSpPr/>
          <p:nvPr userDrawn="1"/>
        </p:nvSpPr>
        <p:spPr>
          <a:xfrm>
            <a:off x="1247395" y="4168907"/>
            <a:ext cx="381135" cy="75696"/>
          </a:xfrm>
          <a:prstGeom prst="rect">
            <a:avLst/>
          </a:prstGeom>
          <a:solidFill>
            <a:schemeClr val="accent2"/>
          </a:solidFill>
          <a:ln w="12700" cap="flat" cmpd="sng" algn="ctr">
            <a:noFill/>
            <a:prstDash val="solid"/>
            <a:miter lim="800000"/>
          </a:ln>
          <a:effectLst/>
        </p:spPr>
        <p:txBody>
          <a:bodyPr tIns="91440" bIns="91440" rtlCol="0" anchor="ctr"/>
          <a:lstStyle/>
          <a:p>
            <a:pPr algn="ctr"/>
            <a:endParaRPr lang="es-ES_tradnl" kern="0">
              <a:solidFill>
                <a:srgbClr val="000000"/>
              </a:solidFill>
              <a:latin typeface="Albert Sans"/>
            </a:endParaRPr>
          </a:p>
        </p:txBody>
      </p:sp>
      <p:sp>
        <p:nvSpPr>
          <p:cNvPr id="13" name="Rectangle 12">
            <a:extLst>
              <a:ext uri="{FF2B5EF4-FFF2-40B4-BE49-F238E27FC236}">
                <a16:creationId xmlns:a16="http://schemas.microsoft.com/office/drawing/2014/main" id="{62E1A7DA-62E1-44A6-D0F8-BD196F32E531}"/>
              </a:ext>
            </a:extLst>
          </p:cNvPr>
          <p:cNvSpPr/>
          <p:nvPr userDrawn="1"/>
        </p:nvSpPr>
        <p:spPr>
          <a:xfrm>
            <a:off x="1247395" y="4900427"/>
            <a:ext cx="381135" cy="75696"/>
          </a:xfrm>
          <a:prstGeom prst="rect">
            <a:avLst/>
          </a:prstGeom>
          <a:solidFill>
            <a:schemeClr val="accent2"/>
          </a:solidFill>
          <a:ln w="12700" cap="flat" cmpd="sng" algn="ctr">
            <a:noFill/>
            <a:prstDash val="solid"/>
            <a:miter lim="800000"/>
          </a:ln>
          <a:effectLst/>
        </p:spPr>
        <p:txBody>
          <a:bodyPr tIns="91440" bIns="91440" rtlCol="0" anchor="ctr"/>
          <a:lstStyle/>
          <a:p>
            <a:pPr algn="ctr"/>
            <a:endParaRPr lang="es-ES_tradnl" kern="0">
              <a:solidFill>
                <a:srgbClr val="000000"/>
              </a:solidFill>
              <a:latin typeface="Albert Sans"/>
            </a:endParaRPr>
          </a:p>
        </p:txBody>
      </p:sp>
      <p:sp>
        <p:nvSpPr>
          <p:cNvPr id="15" name="Arrow: Chevron 14">
            <a:extLst>
              <a:ext uri="{FF2B5EF4-FFF2-40B4-BE49-F238E27FC236}">
                <a16:creationId xmlns:a16="http://schemas.microsoft.com/office/drawing/2014/main" id="{21AB73CA-085F-400F-1CF5-32C0694FAC56}"/>
              </a:ext>
            </a:extLst>
          </p:cNvPr>
          <p:cNvSpPr/>
          <p:nvPr userDrawn="1"/>
        </p:nvSpPr>
        <p:spPr>
          <a:xfrm>
            <a:off x="5553706" y="3357046"/>
            <a:ext cx="1095662" cy="1199698"/>
          </a:xfrm>
          <a:prstGeom prst="chevron">
            <a:avLst/>
          </a:prstGeom>
          <a:solidFill>
            <a:schemeClr val="accent2"/>
          </a:solidFill>
          <a:ln w="12700" cap="flat" cmpd="sng" algn="ctr">
            <a:solidFill>
              <a:schemeClr val="accent2"/>
            </a:solidFill>
            <a:prstDash val="solid"/>
            <a:miter lim="800000"/>
          </a:ln>
          <a:effectLst/>
        </p:spPr>
        <p:txBody>
          <a:bodyPr tIns="91440" b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srgbClr val="000000"/>
              </a:solidFill>
              <a:effectLst/>
              <a:uLnTx/>
              <a:uFillTx/>
              <a:latin typeface="Albert Sans"/>
            </a:endParaRPr>
          </a:p>
        </p:txBody>
      </p:sp>
      <p:sp>
        <p:nvSpPr>
          <p:cNvPr id="2" name="Text Placeholder 20">
            <a:extLst>
              <a:ext uri="{FF2B5EF4-FFF2-40B4-BE49-F238E27FC236}">
                <a16:creationId xmlns:a16="http://schemas.microsoft.com/office/drawing/2014/main" id="{186AADF4-924A-94C8-E812-212CAF98162D}"/>
              </a:ext>
            </a:extLst>
          </p:cNvPr>
          <p:cNvSpPr>
            <a:spLocks noGrp="1"/>
          </p:cNvSpPr>
          <p:nvPr>
            <p:ph type="body" sz="quarter" idx="10" hasCustomPrompt="1"/>
          </p:nvPr>
        </p:nvSpPr>
        <p:spPr>
          <a:xfrm>
            <a:off x="460375" y="379413"/>
            <a:ext cx="6057173"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21" name="Text Placeholder 39">
            <a:extLst>
              <a:ext uri="{FF2B5EF4-FFF2-40B4-BE49-F238E27FC236}">
                <a16:creationId xmlns:a16="http://schemas.microsoft.com/office/drawing/2014/main" id="{52997E9E-AD6E-390B-6B79-704AFC2FB069}"/>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22" name="Text Placeholder 39">
            <a:extLst>
              <a:ext uri="{FF2B5EF4-FFF2-40B4-BE49-F238E27FC236}">
                <a16:creationId xmlns:a16="http://schemas.microsoft.com/office/drawing/2014/main" id="{C709C0F8-CB74-22CD-E6E9-364AB35A3900}"/>
              </a:ext>
            </a:extLst>
          </p:cNvPr>
          <p:cNvSpPr>
            <a:spLocks noGrp="1"/>
          </p:cNvSpPr>
          <p:nvPr>
            <p:ph type="body" sz="quarter" idx="27" hasCustomPrompt="1"/>
          </p:nvPr>
        </p:nvSpPr>
        <p:spPr>
          <a:xfrm>
            <a:off x="1298439" y="2478041"/>
            <a:ext cx="2392258" cy="422787"/>
          </a:xfrm>
          <a:prstGeom prst="rect">
            <a:avLst/>
          </a:prstGeom>
        </p:spPr>
        <p:txBody>
          <a:bodyPr lIns="0" tIns="0" rIns="0" bIns="0" anchor="ctr">
            <a:noAutofit/>
          </a:bodyPr>
          <a:lstStyle>
            <a:lvl1pPr marL="0" indent="0" algn="l">
              <a:lnSpc>
                <a:spcPct val="100000"/>
              </a:lnSpc>
              <a:spcBef>
                <a:spcPts val="0"/>
              </a:spcBef>
              <a:buNone/>
              <a:defRPr sz="1600" b="1"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Before</a:t>
            </a:r>
          </a:p>
        </p:txBody>
      </p:sp>
      <p:sp>
        <p:nvSpPr>
          <p:cNvPr id="23" name="Text Placeholder 39">
            <a:extLst>
              <a:ext uri="{FF2B5EF4-FFF2-40B4-BE49-F238E27FC236}">
                <a16:creationId xmlns:a16="http://schemas.microsoft.com/office/drawing/2014/main" id="{4398CA9A-D4D4-83C5-F01E-BDD9FCE990D3}"/>
              </a:ext>
            </a:extLst>
          </p:cNvPr>
          <p:cNvSpPr>
            <a:spLocks noGrp="1"/>
          </p:cNvSpPr>
          <p:nvPr>
            <p:ph type="body" sz="quarter" idx="28" hasCustomPrompt="1"/>
          </p:nvPr>
        </p:nvSpPr>
        <p:spPr>
          <a:xfrm>
            <a:off x="7801980" y="2478041"/>
            <a:ext cx="2392258" cy="422787"/>
          </a:xfrm>
          <a:prstGeom prst="rect">
            <a:avLst/>
          </a:prstGeom>
        </p:spPr>
        <p:txBody>
          <a:bodyPr lIns="0" tIns="0" rIns="0" bIns="0" anchor="ctr">
            <a:noAutofit/>
          </a:bodyPr>
          <a:lstStyle>
            <a:lvl1pPr marL="0" indent="0" algn="l">
              <a:lnSpc>
                <a:spcPct val="100000"/>
              </a:lnSpc>
              <a:spcBef>
                <a:spcPts val="0"/>
              </a:spcBef>
              <a:buNone/>
              <a:defRPr sz="1600" b="1"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Before</a:t>
            </a:r>
          </a:p>
        </p:txBody>
      </p:sp>
      <p:sp>
        <p:nvSpPr>
          <p:cNvPr id="24" name="Text Placeholder 39">
            <a:extLst>
              <a:ext uri="{FF2B5EF4-FFF2-40B4-BE49-F238E27FC236}">
                <a16:creationId xmlns:a16="http://schemas.microsoft.com/office/drawing/2014/main" id="{AEBB0F8A-5EC6-FA0A-09EE-B27811B9411C}"/>
              </a:ext>
            </a:extLst>
          </p:cNvPr>
          <p:cNvSpPr>
            <a:spLocks noGrp="1"/>
          </p:cNvSpPr>
          <p:nvPr>
            <p:ph type="body" sz="quarter" idx="32"/>
          </p:nvPr>
        </p:nvSpPr>
        <p:spPr>
          <a:xfrm>
            <a:off x="1935186" y="3210628"/>
            <a:ext cx="2386947" cy="601108"/>
          </a:xfrm>
          <a:prstGeom prst="rect">
            <a:avLst/>
          </a:prstGeom>
        </p:spPr>
        <p:txBody>
          <a:bodyPr lIns="0" tIns="0" rIns="0" bIns="0" anchor="t">
            <a:noAutofit/>
          </a:bodyPr>
          <a:lstStyle>
            <a:lvl1pPr marL="0" indent="0" algn="l">
              <a:lnSpc>
                <a:spcPct val="120000"/>
              </a:lnSpc>
              <a:spcBef>
                <a:spcPts val="0"/>
              </a:spcBef>
              <a:buNone/>
              <a:defRPr sz="1400" b="0"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5" name="Text Placeholder 39">
            <a:extLst>
              <a:ext uri="{FF2B5EF4-FFF2-40B4-BE49-F238E27FC236}">
                <a16:creationId xmlns:a16="http://schemas.microsoft.com/office/drawing/2014/main" id="{A3AD00A1-F459-6A24-F469-2D6E5EC81EF7}"/>
              </a:ext>
            </a:extLst>
          </p:cNvPr>
          <p:cNvSpPr>
            <a:spLocks noGrp="1"/>
          </p:cNvSpPr>
          <p:nvPr>
            <p:ph type="body" sz="quarter" idx="33"/>
          </p:nvPr>
        </p:nvSpPr>
        <p:spPr>
          <a:xfrm>
            <a:off x="1935186" y="3888722"/>
            <a:ext cx="2386947" cy="601108"/>
          </a:xfrm>
          <a:prstGeom prst="rect">
            <a:avLst/>
          </a:prstGeom>
        </p:spPr>
        <p:txBody>
          <a:bodyPr lIns="0" tIns="0" rIns="0" bIns="0" anchor="t">
            <a:noAutofit/>
          </a:bodyPr>
          <a:lstStyle>
            <a:lvl1pPr marL="0" indent="0" algn="l">
              <a:lnSpc>
                <a:spcPct val="120000"/>
              </a:lnSpc>
              <a:spcBef>
                <a:spcPts val="0"/>
              </a:spcBef>
              <a:buNone/>
              <a:defRPr sz="1400" b="0"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6" name="Text Placeholder 39">
            <a:extLst>
              <a:ext uri="{FF2B5EF4-FFF2-40B4-BE49-F238E27FC236}">
                <a16:creationId xmlns:a16="http://schemas.microsoft.com/office/drawing/2014/main" id="{39C59427-AA76-2F3B-D171-C1726B9DEE39}"/>
              </a:ext>
            </a:extLst>
          </p:cNvPr>
          <p:cNvSpPr>
            <a:spLocks noGrp="1"/>
          </p:cNvSpPr>
          <p:nvPr>
            <p:ph type="body" sz="quarter" idx="34"/>
          </p:nvPr>
        </p:nvSpPr>
        <p:spPr>
          <a:xfrm>
            <a:off x="1935186" y="4638735"/>
            <a:ext cx="2386947" cy="601108"/>
          </a:xfrm>
          <a:prstGeom prst="rect">
            <a:avLst/>
          </a:prstGeom>
        </p:spPr>
        <p:txBody>
          <a:bodyPr lIns="0" tIns="0" rIns="0" bIns="0" anchor="t">
            <a:noAutofit/>
          </a:bodyPr>
          <a:lstStyle>
            <a:lvl1pPr marL="0" indent="0" algn="l">
              <a:lnSpc>
                <a:spcPct val="120000"/>
              </a:lnSpc>
              <a:spcBef>
                <a:spcPts val="0"/>
              </a:spcBef>
              <a:buNone/>
              <a:defRPr sz="1400" b="0"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7" name="Text Placeholder 39">
            <a:extLst>
              <a:ext uri="{FF2B5EF4-FFF2-40B4-BE49-F238E27FC236}">
                <a16:creationId xmlns:a16="http://schemas.microsoft.com/office/drawing/2014/main" id="{F3BEA1B3-F590-0AF5-245F-F82BE3ED9834}"/>
              </a:ext>
            </a:extLst>
          </p:cNvPr>
          <p:cNvSpPr>
            <a:spLocks noGrp="1"/>
          </p:cNvSpPr>
          <p:nvPr>
            <p:ph type="body" sz="quarter" idx="35"/>
          </p:nvPr>
        </p:nvSpPr>
        <p:spPr>
          <a:xfrm>
            <a:off x="8572291" y="3210628"/>
            <a:ext cx="2386947" cy="601108"/>
          </a:xfrm>
          <a:prstGeom prst="rect">
            <a:avLst/>
          </a:prstGeom>
        </p:spPr>
        <p:txBody>
          <a:bodyPr lIns="0" tIns="0" rIns="0" bIns="0" anchor="t">
            <a:noAutofit/>
          </a:bodyPr>
          <a:lstStyle>
            <a:lvl1pPr marL="0" indent="0" algn="l">
              <a:lnSpc>
                <a:spcPct val="120000"/>
              </a:lnSpc>
              <a:spcBef>
                <a:spcPts val="0"/>
              </a:spcBef>
              <a:buNone/>
              <a:defRPr sz="1400" b="0"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8" name="Text Placeholder 39">
            <a:extLst>
              <a:ext uri="{FF2B5EF4-FFF2-40B4-BE49-F238E27FC236}">
                <a16:creationId xmlns:a16="http://schemas.microsoft.com/office/drawing/2014/main" id="{ABD2A3B1-768E-7306-82AC-77E3A3F4065F}"/>
              </a:ext>
            </a:extLst>
          </p:cNvPr>
          <p:cNvSpPr>
            <a:spLocks noGrp="1"/>
          </p:cNvSpPr>
          <p:nvPr>
            <p:ph type="body" sz="quarter" idx="36"/>
          </p:nvPr>
        </p:nvSpPr>
        <p:spPr>
          <a:xfrm>
            <a:off x="8572291" y="3888722"/>
            <a:ext cx="2386947" cy="601108"/>
          </a:xfrm>
          <a:prstGeom prst="rect">
            <a:avLst/>
          </a:prstGeom>
        </p:spPr>
        <p:txBody>
          <a:bodyPr lIns="0" tIns="0" rIns="0" bIns="0" anchor="t">
            <a:noAutofit/>
          </a:bodyPr>
          <a:lstStyle>
            <a:lvl1pPr marL="0" indent="0" algn="l">
              <a:lnSpc>
                <a:spcPct val="120000"/>
              </a:lnSpc>
              <a:spcBef>
                <a:spcPts val="0"/>
              </a:spcBef>
              <a:buNone/>
              <a:defRPr sz="1400" b="0"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9" name="Text Placeholder 39">
            <a:extLst>
              <a:ext uri="{FF2B5EF4-FFF2-40B4-BE49-F238E27FC236}">
                <a16:creationId xmlns:a16="http://schemas.microsoft.com/office/drawing/2014/main" id="{2BBCB754-E962-B55B-9AED-7C49FD2E41D4}"/>
              </a:ext>
            </a:extLst>
          </p:cNvPr>
          <p:cNvSpPr>
            <a:spLocks noGrp="1"/>
          </p:cNvSpPr>
          <p:nvPr>
            <p:ph type="body" sz="quarter" idx="37"/>
          </p:nvPr>
        </p:nvSpPr>
        <p:spPr>
          <a:xfrm>
            <a:off x="8572291" y="4638735"/>
            <a:ext cx="2386947" cy="601108"/>
          </a:xfrm>
          <a:prstGeom prst="rect">
            <a:avLst/>
          </a:prstGeom>
        </p:spPr>
        <p:txBody>
          <a:bodyPr lIns="0" tIns="0" rIns="0" bIns="0" anchor="t">
            <a:noAutofit/>
          </a:bodyPr>
          <a:lstStyle>
            <a:lvl1pPr marL="0" indent="0" algn="l">
              <a:lnSpc>
                <a:spcPct val="120000"/>
              </a:lnSpc>
              <a:spcBef>
                <a:spcPts val="0"/>
              </a:spcBef>
              <a:buNone/>
              <a:defRPr sz="1400" b="0"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Tree>
    <p:extLst>
      <p:ext uri="{BB962C8B-B14F-4D97-AF65-F5344CB8AC3E}">
        <p14:creationId xmlns:p14="http://schemas.microsoft.com/office/powerpoint/2010/main" val="278257286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ista">
    <p:bg>
      <p:bgPr>
        <a:solidFill>
          <a:schemeClr val="accent3"/>
        </a:solidFill>
        <a:effectLst/>
      </p:bgPr>
    </p:bg>
    <p:spTree>
      <p:nvGrpSpPr>
        <p:cNvPr id="1" name=""/>
        <p:cNvGrpSpPr/>
        <p:nvPr/>
      </p:nvGrpSpPr>
      <p:grpSpPr>
        <a:xfrm>
          <a:off x="0" y="0"/>
          <a:ext cx="0" cy="0"/>
          <a:chOff x="0" y="0"/>
          <a:chExt cx="0" cy="0"/>
        </a:xfrm>
      </p:grpSpPr>
      <p:sp>
        <p:nvSpPr>
          <p:cNvPr id="6" name="Text Placeholder 8">
            <a:extLst>
              <a:ext uri="{FF2B5EF4-FFF2-40B4-BE49-F238E27FC236}">
                <a16:creationId xmlns:a16="http://schemas.microsoft.com/office/drawing/2014/main" id="{5E7DD4A7-0D6B-4E23-EA34-EAD9933487D9}"/>
              </a:ext>
            </a:extLst>
          </p:cNvPr>
          <p:cNvSpPr>
            <a:spLocks noGrp="1"/>
          </p:cNvSpPr>
          <p:nvPr>
            <p:ph type="body" sz="quarter" idx="10" hasCustomPrompt="1"/>
          </p:nvPr>
        </p:nvSpPr>
        <p:spPr>
          <a:xfrm>
            <a:off x="464457" y="1793566"/>
            <a:ext cx="7891032" cy="1471612"/>
          </a:xfrm>
          <a:prstGeom prst="rect">
            <a:avLst/>
          </a:prstGeom>
        </p:spPr>
        <p:txBody>
          <a:bodyPr anchor="b"/>
          <a:lstStyle>
            <a:lvl1pPr marL="0" indent="0">
              <a:buNone/>
              <a:defRPr sz="8000">
                <a:solidFill>
                  <a:schemeClr val="accent2"/>
                </a:solidFill>
                <a:latin typeface="Albert Sans" pitchFamily="2" charset="77"/>
              </a:defRPr>
            </a:lvl1pPr>
          </a:lstStyle>
          <a:p>
            <a:pPr lvl="0"/>
            <a:r>
              <a:rPr lang="en-US" dirty="0"/>
              <a:t>08.</a:t>
            </a:r>
          </a:p>
        </p:txBody>
      </p:sp>
      <p:sp>
        <p:nvSpPr>
          <p:cNvPr id="7" name="Title 1">
            <a:extLst>
              <a:ext uri="{FF2B5EF4-FFF2-40B4-BE49-F238E27FC236}">
                <a16:creationId xmlns:a16="http://schemas.microsoft.com/office/drawing/2014/main" id="{7D98542F-A62B-C97E-EC82-265CB51A1A5C}"/>
              </a:ext>
            </a:extLst>
          </p:cNvPr>
          <p:cNvSpPr>
            <a:spLocks noGrp="1"/>
          </p:cNvSpPr>
          <p:nvPr>
            <p:ph type="title" hasCustomPrompt="1"/>
          </p:nvPr>
        </p:nvSpPr>
        <p:spPr>
          <a:xfrm>
            <a:off x="464458" y="3285055"/>
            <a:ext cx="7891032" cy="1243913"/>
          </a:xfrm>
          <a:prstGeom prst="rect">
            <a:avLst/>
          </a:prstGeom>
        </p:spPr>
        <p:txBody>
          <a:bodyPr lIns="0" tIns="0" rIns="0" bIns="0">
            <a:noAutofit/>
          </a:bodyPr>
          <a:lstStyle>
            <a:lvl1pPr>
              <a:defRPr b="0" i="0">
                <a:solidFill>
                  <a:schemeClr val="bg1"/>
                </a:solidFill>
                <a:latin typeface="Albert Sans" pitchFamily="2" charset="77"/>
                <a:ea typeface="Verdana" panose="020B0604030504040204" pitchFamily="34" charset="0"/>
                <a:cs typeface="Verdana" panose="020B0604030504040204" pitchFamily="34" charset="0"/>
              </a:defRPr>
            </a:lvl1pPr>
          </a:lstStyle>
          <a:p>
            <a:r>
              <a:rPr lang="en-US"/>
              <a:t>Formato:</a:t>
            </a:r>
            <a:br>
              <a:rPr lang="en-US"/>
            </a:br>
            <a:r>
              <a:rPr lang="en-US"/>
              <a:t>Lista</a:t>
            </a:r>
          </a:p>
        </p:txBody>
      </p:sp>
      <p:pic>
        <p:nvPicPr>
          <p:cNvPr id="4" name="Picture 3">
            <a:extLst>
              <a:ext uri="{FF2B5EF4-FFF2-40B4-BE49-F238E27FC236}">
                <a16:creationId xmlns:a16="http://schemas.microsoft.com/office/drawing/2014/main" id="{50AA42B8-EE8D-E2A3-D88A-C97A9B95F221}"/>
              </a:ext>
            </a:extLst>
          </p:cNvPr>
          <p:cNvPicPr>
            <a:picLocks noChangeAspect="1"/>
          </p:cNvPicPr>
          <p:nvPr userDrawn="1"/>
        </p:nvPicPr>
        <p:blipFill>
          <a:blip r:embed="rId2"/>
          <a:stretch>
            <a:fillRect/>
          </a:stretch>
        </p:blipFill>
        <p:spPr>
          <a:xfrm rot="16200000">
            <a:off x="8582998" y="5058356"/>
            <a:ext cx="1799643" cy="1799643"/>
          </a:xfrm>
          <a:prstGeom prst="rect">
            <a:avLst/>
          </a:prstGeom>
        </p:spPr>
      </p:pic>
      <p:sp>
        <p:nvSpPr>
          <p:cNvPr id="11" name="Oval 10">
            <a:extLst>
              <a:ext uri="{FF2B5EF4-FFF2-40B4-BE49-F238E27FC236}">
                <a16:creationId xmlns:a16="http://schemas.microsoft.com/office/drawing/2014/main" id="{28A322B1-82D0-20D9-ABD9-7EDE0C9346DA}"/>
              </a:ext>
            </a:extLst>
          </p:cNvPr>
          <p:cNvSpPr/>
          <p:nvPr userDrawn="1"/>
        </p:nvSpPr>
        <p:spPr>
          <a:xfrm>
            <a:off x="10280465" y="3133645"/>
            <a:ext cx="1914774" cy="1914774"/>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7D10C62-B433-CC38-BC75-F0B3D277033B}"/>
              </a:ext>
            </a:extLst>
          </p:cNvPr>
          <p:cNvSpPr/>
          <p:nvPr userDrawn="1"/>
        </p:nvSpPr>
        <p:spPr>
          <a:xfrm>
            <a:off x="10389119" y="5058358"/>
            <a:ext cx="1799642" cy="1799642"/>
          </a:xfrm>
          <a:prstGeom prst="rect">
            <a:avLst/>
          </a:prstGeom>
          <a:solidFill>
            <a:srgbClr val="5427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185370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ista 2">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44CC52FE-FEE8-4206-8998-EE3E7C63F228}"/>
              </a:ext>
            </a:extLst>
          </p:cNvPr>
          <p:cNvCxnSpPr>
            <a:cxnSpLocks/>
          </p:cNvCxnSpPr>
          <p:nvPr userDrawn="1"/>
        </p:nvCxnSpPr>
        <p:spPr>
          <a:xfrm flipV="1">
            <a:off x="1374899" y="1952340"/>
            <a:ext cx="0" cy="945459"/>
          </a:xfrm>
          <a:prstGeom prst="line">
            <a:avLst/>
          </a:prstGeom>
          <a:ln w="2857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3" name="Text Placeholder 20">
            <a:extLst>
              <a:ext uri="{FF2B5EF4-FFF2-40B4-BE49-F238E27FC236}">
                <a16:creationId xmlns:a16="http://schemas.microsoft.com/office/drawing/2014/main" id="{C046C69D-F984-B3C1-BF94-38865ABB353D}"/>
              </a:ext>
            </a:extLst>
          </p:cNvPr>
          <p:cNvSpPr>
            <a:spLocks noGrp="1"/>
          </p:cNvSpPr>
          <p:nvPr>
            <p:ph type="body" sz="quarter" idx="10" hasCustomPrompt="1"/>
          </p:nvPr>
        </p:nvSpPr>
        <p:spPr>
          <a:xfrm>
            <a:off x="460375" y="379413"/>
            <a:ext cx="6057173"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4" name="Text Placeholder 39">
            <a:extLst>
              <a:ext uri="{FF2B5EF4-FFF2-40B4-BE49-F238E27FC236}">
                <a16:creationId xmlns:a16="http://schemas.microsoft.com/office/drawing/2014/main" id="{6FBBEC2F-F2BB-52EC-825F-B21EE8363E90}"/>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5" name="Text Placeholder 39">
            <a:extLst>
              <a:ext uri="{FF2B5EF4-FFF2-40B4-BE49-F238E27FC236}">
                <a16:creationId xmlns:a16="http://schemas.microsoft.com/office/drawing/2014/main" id="{F9CB1014-EF08-E70B-DF59-FB1FE44DF0BE}"/>
              </a:ext>
            </a:extLst>
          </p:cNvPr>
          <p:cNvSpPr>
            <a:spLocks noGrp="1"/>
          </p:cNvSpPr>
          <p:nvPr>
            <p:ph type="body" sz="quarter" idx="32"/>
          </p:nvPr>
        </p:nvSpPr>
        <p:spPr>
          <a:xfrm>
            <a:off x="1739254" y="2425069"/>
            <a:ext cx="2386947" cy="601108"/>
          </a:xfrm>
          <a:prstGeom prst="rect">
            <a:avLst/>
          </a:prstGeom>
        </p:spPr>
        <p:txBody>
          <a:bodyPr lIns="0" tIns="0" rIns="0" bIns="0" anchor="t">
            <a:noAutofit/>
          </a:bodyPr>
          <a:lstStyle>
            <a:lvl1pPr marL="0" indent="0" algn="l">
              <a:lnSpc>
                <a:spcPct val="120000"/>
              </a:lnSpc>
              <a:spcBef>
                <a:spcPts val="0"/>
              </a:spcBef>
              <a:buNone/>
              <a:defRPr sz="12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6" name="Text Placeholder 39">
            <a:extLst>
              <a:ext uri="{FF2B5EF4-FFF2-40B4-BE49-F238E27FC236}">
                <a16:creationId xmlns:a16="http://schemas.microsoft.com/office/drawing/2014/main" id="{598ACC9A-4600-D7DD-AF4C-1D7CB08DB5D4}"/>
              </a:ext>
            </a:extLst>
          </p:cNvPr>
          <p:cNvSpPr>
            <a:spLocks noGrp="1"/>
          </p:cNvSpPr>
          <p:nvPr>
            <p:ph type="body" sz="quarter" idx="27"/>
          </p:nvPr>
        </p:nvSpPr>
        <p:spPr>
          <a:xfrm>
            <a:off x="1715760" y="1983036"/>
            <a:ext cx="2392258" cy="422787"/>
          </a:xfrm>
          <a:prstGeom prst="rect">
            <a:avLst/>
          </a:prstGeom>
        </p:spPr>
        <p:txBody>
          <a:bodyPr lIns="0" tIns="0" rIns="0" bIns="0" anchor="ctr">
            <a:noAutofit/>
          </a:bodyPr>
          <a:lstStyle>
            <a:lvl1pPr marL="0" indent="0" algn="l">
              <a:lnSpc>
                <a:spcPct val="100000"/>
              </a:lnSpc>
              <a:spcBef>
                <a:spcPts val="0"/>
              </a:spcBef>
              <a:buNone/>
              <a:defRPr sz="12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7" name="Picture Placeholder 18">
            <a:extLst>
              <a:ext uri="{FF2B5EF4-FFF2-40B4-BE49-F238E27FC236}">
                <a16:creationId xmlns:a16="http://schemas.microsoft.com/office/drawing/2014/main" id="{09435F4A-030D-719B-1535-0EB23A9F2365}"/>
              </a:ext>
            </a:extLst>
          </p:cNvPr>
          <p:cNvSpPr>
            <a:spLocks noGrp="1"/>
          </p:cNvSpPr>
          <p:nvPr>
            <p:ph type="pic" sz="quarter" idx="44"/>
          </p:nvPr>
        </p:nvSpPr>
        <p:spPr>
          <a:xfrm>
            <a:off x="554513" y="2014205"/>
            <a:ext cx="820385" cy="820385"/>
          </a:xfrm>
          <a:prstGeom prst="rect">
            <a:avLst/>
          </a:prstGeom>
        </p:spPr>
        <p:txBody>
          <a:bodyPr/>
          <a:lstStyle>
            <a:lvl1pPr>
              <a:defRPr sz="800">
                <a:latin typeface="Albert Sans" pitchFamily="2" charset="77"/>
                <a:ea typeface="Verdana" panose="020B0604030504040204" pitchFamily="34" charset="0"/>
                <a:cs typeface="Verdana" panose="020B0604030504040204" pitchFamily="34" charset="0"/>
              </a:defRPr>
            </a:lvl1pPr>
          </a:lstStyle>
          <a:p>
            <a:endParaRPr lang="en-US"/>
          </a:p>
        </p:txBody>
      </p:sp>
      <p:cxnSp>
        <p:nvCxnSpPr>
          <p:cNvPr id="8" name="Straight Connector 7">
            <a:extLst>
              <a:ext uri="{FF2B5EF4-FFF2-40B4-BE49-F238E27FC236}">
                <a16:creationId xmlns:a16="http://schemas.microsoft.com/office/drawing/2014/main" id="{A0167E71-7ECB-F47D-1EEC-2DE8DDEDD531}"/>
              </a:ext>
            </a:extLst>
          </p:cNvPr>
          <p:cNvCxnSpPr>
            <a:cxnSpLocks/>
          </p:cNvCxnSpPr>
          <p:nvPr userDrawn="1"/>
        </p:nvCxnSpPr>
        <p:spPr>
          <a:xfrm flipV="1">
            <a:off x="1374899" y="3421544"/>
            <a:ext cx="0" cy="945459"/>
          </a:xfrm>
          <a:prstGeom prst="line">
            <a:avLst/>
          </a:prstGeom>
          <a:ln w="2857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9" name="Text Placeholder 39">
            <a:extLst>
              <a:ext uri="{FF2B5EF4-FFF2-40B4-BE49-F238E27FC236}">
                <a16:creationId xmlns:a16="http://schemas.microsoft.com/office/drawing/2014/main" id="{9D60BF48-0BCF-7C11-9858-5627E7A46F67}"/>
              </a:ext>
            </a:extLst>
          </p:cNvPr>
          <p:cNvSpPr>
            <a:spLocks noGrp="1"/>
          </p:cNvSpPr>
          <p:nvPr>
            <p:ph type="body" sz="quarter" idx="45"/>
          </p:nvPr>
        </p:nvSpPr>
        <p:spPr>
          <a:xfrm>
            <a:off x="1739254" y="3894273"/>
            <a:ext cx="2386947" cy="601108"/>
          </a:xfrm>
          <a:prstGeom prst="rect">
            <a:avLst/>
          </a:prstGeom>
        </p:spPr>
        <p:txBody>
          <a:bodyPr lIns="0" tIns="0" rIns="0" bIns="0" anchor="t">
            <a:noAutofit/>
          </a:bodyPr>
          <a:lstStyle>
            <a:lvl1pPr marL="0" indent="0" algn="l">
              <a:lnSpc>
                <a:spcPct val="120000"/>
              </a:lnSpc>
              <a:spcBef>
                <a:spcPts val="0"/>
              </a:spcBef>
              <a:buNone/>
              <a:defRPr sz="12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0" name="Text Placeholder 39">
            <a:extLst>
              <a:ext uri="{FF2B5EF4-FFF2-40B4-BE49-F238E27FC236}">
                <a16:creationId xmlns:a16="http://schemas.microsoft.com/office/drawing/2014/main" id="{ACE05FEF-F3C4-246B-4A9F-CF7040F6C98B}"/>
              </a:ext>
            </a:extLst>
          </p:cNvPr>
          <p:cNvSpPr>
            <a:spLocks noGrp="1"/>
          </p:cNvSpPr>
          <p:nvPr>
            <p:ph type="body" sz="quarter" idx="46"/>
          </p:nvPr>
        </p:nvSpPr>
        <p:spPr>
          <a:xfrm>
            <a:off x="1715760" y="3452240"/>
            <a:ext cx="2392258" cy="422787"/>
          </a:xfrm>
          <a:prstGeom prst="rect">
            <a:avLst/>
          </a:prstGeom>
        </p:spPr>
        <p:txBody>
          <a:bodyPr lIns="0" tIns="0" rIns="0" bIns="0" anchor="ctr">
            <a:noAutofit/>
          </a:bodyPr>
          <a:lstStyle>
            <a:lvl1pPr marL="0" indent="0" algn="l">
              <a:lnSpc>
                <a:spcPct val="100000"/>
              </a:lnSpc>
              <a:spcBef>
                <a:spcPts val="0"/>
              </a:spcBef>
              <a:buNone/>
              <a:defRPr sz="12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11" name="Picture Placeholder 18">
            <a:extLst>
              <a:ext uri="{FF2B5EF4-FFF2-40B4-BE49-F238E27FC236}">
                <a16:creationId xmlns:a16="http://schemas.microsoft.com/office/drawing/2014/main" id="{8A5C5D7B-A2DA-9915-3697-53AB31507315}"/>
              </a:ext>
            </a:extLst>
          </p:cNvPr>
          <p:cNvSpPr>
            <a:spLocks noGrp="1"/>
          </p:cNvSpPr>
          <p:nvPr>
            <p:ph type="pic" sz="quarter" idx="47"/>
          </p:nvPr>
        </p:nvSpPr>
        <p:spPr>
          <a:xfrm>
            <a:off x="554513" y="3483409"/>
            <a:ext cx="820385" cy="820385"/>
          </a:xfrm>
          <a:prstGeom prst="rect">
            <a:avLst/>
          </a:prstGeom>
        </p:spPr>
        <p:txBody>
          <a:bodyPr/>
          <a:lstStyle>
            <a:lvl1pPr>
              <a:defRPr sz="800">
                <a:latin typeface="Albert Sans" pitchFamily="2" charset="77"/>
                <a:ea typeface="Verdana" panose="020B0604030504040204" pitchFamily="34" charset="0"/>
                <a:cs typeface="Verdana" panose="020B0604030504040204" pitchFamily="34" charset="0"/>
              </a:defRPr>
            </a:lvl1pPr>
          </a:lstStyle>
          <a:p>
            <a:endParaRPr lang="en-US"/>
          </a:p>
        </p:txBody>
      </p:sp>
      <p:cxnSp>
        <p:nvCxnSpPr>
          <p:cNvPr id="12" name="Straight Connector 11">
            <a:extLst>
              <a:ext uri="{FF2B5EF4-FFF2-40B4-BE49-F238E27FC236}">
                <a16:creationId xmlns:a16="http://schemas.microsoft.com/office/drawing/2014/main" id="{D4331322-0DFF-B4B9-D071-98A308033C20}"/>
              </a:ext>
            </a:extLst>
          </p:cNvPr>
          <p:cNvCxnSpPr>
            <a:cxnSpLocks/>
          </p:cNvCxnSpPr>
          <p:nvPr userDrawn="1"/>
        </p:nvCxnSpPr>
        <p:spPr>
          <a:xfrm flipV="1">
            <a:off x="1374899" y="4983216"/>
            <a:ext cx="0" cy="945459"/>
          </a:xfrm>
          <a:prstGeom prst="line">
            <a:avLst/>
          </a:prstGeom>
          <a:ln w="2857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Text Placeholder 39">
            <a:extLst>
              <a:ext uri="{FF2B5EF4-FFF2-40B4-BE49-F238E27FC236}">
                <a16:creationId xmlns:a16="http://schemas.microsoft.com/office/drawing/2014/main" id="{BF48FD3C-4128-0655-FDA0-FF388E684201}"/>
              </a:ext>
            </a:extLst>
          </p:cNvPr>
          <p:cNvSpPr>
            <a:spLocks noGrp="1"/>
          </p:cNvSpPr>
          <p:nvPr>
            <p:ph type="body" sz="quarter" idx="48"/>
          </p:nvPr>
        </p:nvSpPr>
        <p:spPr>
          <a:xfrm>
            <a:off x="1739254" y="5455945"/>
            <a:ext cx="2386947" cy="601108"/>
          </a:xfrm>
          <a:prstGeom prst="rect">
            <a:avLst/>
          </a:prstGeom>
        </p:spPr>
        <p:txBody>
          <a:bodyPr lIns="0" tIns="0" rIns="0" bIns="0" anchor="t">
            <a:noAutofit/>
          </a:bodyPr>
          <a:lstStyle>
            <a:lvl1pPr marL="0" indent="0" algn="l">
              <a:lnSpc>
                <a:spcPct val="120000"/>
              </a:lnSpc>
              <a:spcBef>
                <a:spcPts val="0"/>
              </a:spcBef>
              <a:buNone/>
              <a:defRPr sz="12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4" name="Text Placeholder 39">
            <a:extLst>
              <a:ext uri="{FF2B5EF4-FFF2-40B4-BE49-F238E27FC236}">
                <a16:creationId xmlns:a16="http://schemas.microsoft.com/office/drawing/2014/main" id="{E754E0B6-3616-17D4-47B6-125C8AC60DD1}"/>
              </a:ext>
            </a:extLst>
          </p:cNvPr>
          <p:cNvSpPr>
            <a:spLocks noGrp="1"/>
          </p:cNvSpPr>
          <p:nvPr>
            <p:ph type="body" sz="quarter" idx="49"/>
          </p:nvPr>
        </p:nvSpPr>
        <p:spPr>
          <a:xfrm>
            <a:off x="1715760" y="5013912"/>
            <a:ext cx="2392258" cy="422787"/>
          </a:xfrm>
          <a:prstGeom prst="rect">
            <a:avLst/>
          </a:prstGeom>
        </p:spPr>
        <p:txBody>
          <a:bodyPr lIns="0" tIns="0" rIns="0" bIns="0" anchor="ctr">
            <a:noAutofit/>
          </a:bodyPr>
          <a:lstStyle>
            <a:lvl1pPr marL="0" indent="0" algn="l">
              <a:lnSpc>
                <a:spcPct val="100000"/>
              </a:lnSpc>
              <a:spcBef>
                <a:spcPts val="0"/>
              </a:spcBef>
              <a:buNone/>
              <a:defRPr sz="12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15" name="Picture Placeholder 18">
            <a:extLst>
              <a:ext uri="{FF2B5EF4-FFF2-40B4-BE49-F238E27FC236}">
                <a16:creationId xmlns:a16="http://schemas.microsoft.com/office/drawing/2014/main" id="{4BCA06B6-174C-826F-F683-4CE71056C5A6}"/>
              </a:ext>
            </a:extLst>
          </p:cNvPr>
          <p:cNvSpPr>
            <a:spLocks noGrp="1"/>
          </p:cNvSpPr>
          <p:nvPr>
            <p:ph type="pic" sz="quarter" idx="50"/>
          </p:nvPr>
        </p:nvSpPr>
        <p:spPr>
          <a:xfrm>
            <a:off x="554513" y="5045081"/>
            <a:ext cx="820385" cy="820385"/>
          </a:xfrm>
          <a:prstGeom prst="rect">
            <a:avLst/>
          </a:prstGeom>
        </p:spPr>
        <p:txBody>
          <a:bodyPr/>
          <a:lstStyle>
            <a:lvl1pPr>
              <a:defRPr sz="800">
                <a:latin typeface="Albert Sans" pitchFamily="2" charset="77"/>
                <a:ea typeface="Verdana" panose="020B0604030504040204" pitchFamily="34" charset="0"/>
                <a:cs typeface="Verdana" panose="020B0604030504040204" pitchFamily="34" charset="0"/>
              </a:defRPr>
            </a:lvl1pPr>
          </a:lstStyle>
          <a:p>
            <a:endParaRPr lang="en-US"/>
          </a:p>
        </p:txBody>
      </p:sp>
      <p:cxnSp>
        <p:nvCxnSpPr>
          <p:cNvPr id="16" name="Straight Connector 15">
            <a:extLst>
              <a:ext uri="{FF2B5EF4-FFF2-40B4-BE49-F238E27FC236}">
                <a16:creationId xmlns:a16="http://schemas.microsoft.com/office/drawing/2014/main" id="{14F08E88-C927-BAD6-235B-835A71003C96}"/>
              </a:ext>
            </a:extLst>
          </p:cNvPr>
          <p:cNvCxnSpPr>
            <a:cxnSpLocks/>
          </p:cNvCxnSpPr>
          <p:nvPr userDrawn="1"/>
        </p:nvCxnSpPr>
        <p:spPr>
          <a:xfrm flipV="1">
            <a:off x="7816795" y="1952340"/>
            <a:ext cx="0" cy="945459"/>
          </a:xfrm>
          <a:prstGeom prst="line">
            <a:avLst/>
          </a:prstGeom>
          <a:ln w="2857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7" name="Text Placeholder 39">
            <a:extLst>
              <a:ext uri="{FF2B5EF4-FFF2-40B4-BE49-F238E27FC236}">
                <a16:creationId xmlns:a16="http://schemas.microsoft.com/office/drawing/2014/main" id="{DED6E639-5200-F0A2-42E2-E7871579165D}"/>
              </a:ext>
            </a:extLst>
          </p:cNvPr>
          <p:cNvSpPr>
            <a:spLocks noGrp="1"/>
          </p:cNvSpPr>
          <p:nvPr>
            <p:ph type="body" sz="quarter" idx="51"/>
          </p:nvPr>
        </p:nvSpPr>
        <p:spPr>
          <a:xfrm>
            <a:off x="8181150" y="2425069"/>
            <a:ext cx="2386947" cy="601108"/>
          </a:xfrm>
          <a:prstGeom prst="rect">
            <a:avLst/>
          </a:prstGeom>
        </p:spPr>
        <p:txBody>
          <a:bodyPr lIns="0" tIns="0" rIns="0" bIns="0" anchor="t">
            <a:noAutofit/>
          </a:bodyPr>
          <a:lstStyle>
            <a:lvl1pPr marL="0" indent="0" algn="l">
              <a:lnSpc>
                <a:spcPct val="120000"/>
              </a:lnSpc>
              <a:spcBef>
                <a:spcPts val="0"/>
              </a:spcBef>
              <a:buNone/>
              <a:defRPr sz="12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8" name="Text Placeholder 39">
            <a:extLst>
              <a:ext uri="{FF2B5EF4-FFF2-40B4-BE49-F238E27FC236}">
                <a16:creationId xmlns:a16="http://schemas.microsoft.com/office/drawing/2014/main" id="{8BD6CD0C-DA5B-D2AD-4D56-BA32CCB415F3}"/>
              </a:ext>
            </a:extLst>
          </p:cNvPr>
          <p:cNvSpPr>
            <a:spLocks noGrp="1"/>
          </p:cNvSpPr>
          <p:nvPr>
            <p:ph type="body" sz="quarter" idx="52"/>
          </p:nvPr>
        </p:nvSpPr>
        <p:spPr>
          <a:xfrm>
            <a:off x="8157656" y="1983036"/>
            <a:ext cx="2392258" cy="422787"/>
          </a:xfrm>
          <a:prstGeom prst="rect">
            <a:avLst/>
          </a:prstGeom>
        </p:spPr>
        <p:txBody>
          <a:bodyPr lIns="0" tIns="0" rIns="0" bIns="0" anchor="ctr">
            <a:noAutofit/>
          </a:bodyPr>
          <a:lstStyle>
            <a:lvl1pPr marL="0" indent="0" algn="l">
              <a:lnSpc>
                <a:spcPct val="100000"/>
              </a:lnSpc>
              <a:spcBef>
                <a:spcPts val="0"/>
              </a:spcBef>
              <a:buNone/>
              <a:defRPr sz="12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19" name="Picture Placeholder 18">
            <a:extLst>
              <a:ext uri="{FF2B5EF4-FFF2-40B4-BE49-F238E27FC236}">
                <a16:creationId xmlns:a16="http://schemas.microsoft.com/office/drawing/2014/main" id="{357A752E-DBF2-E796-934B-80EC7605A970}"/>
              </a:ext>
            </a:extLst>
          </p:cNvPr>
          <p:cNvSpPr>
            <a:spLocks noGrp="1"/>
          </p:cNvSpPr>
          <p:nvPr>
            <p:ph type="pic" sz="quarter" idx="53"/>
          </p:nvPr>
        </p:nvSpPr>
        <p:spPr>
          <a:xfrm>
            <a:off x="6996409" y="2014205"/>
            <a:ext cx="820385" cy="820385"/>
          </a:xfrm>
          <a:prstGeom prst="rect">
            <a:avLst/>
          </a:prstGeom>
        </p:spPr>
        <p:txBody>
          <a:bodyPr/>
          <a:lstStyle>
            <a:lvl1pPr>
              <a:defRPr sz="800">
                <a:latin typeface="Albert Sans" pitchFamily="2" charset="77"/>
                <a:ea typeface="Verdana" panose="020B0604030504040204" pitchFamily="34" charset="0"/>
                <a:cs typeface="Verdana" panose="020B0604030504040204" pitchFamily="34" charset="0"/>
              </a:defRPr>
            </a:lvl1pPr>
          </a:lstStyle>
          <a:p>
            <a:endParaRPr lang="en-US"/>
          </a:p>
        </p:txBody>
      </p:sp>
      <p:cxnSp>
        <p:nvCxnSpPr>
          <p:cNvPr id="20" name="Straight Connector 19">
            <a:extLst>
              <a:ext uri="{FF2B5EF4-FFF2-40B4-BE49-F238E27FC236}">
                <a16:creationId xmlns:a16="http://schemas.microsoft.com/office/drawing/2014/main" id="{4E94F41D-59B5-9AD1-C562-C807135F1021}"/>
              </a:ext>
            </a:extLst>
          </p:cNvPr>
          <p:cNvCxnSpPr>
            <a:cxnSpLocks/>
          </p:cNvCxnSpPr>
          <p:nvPr userDrawn="1"/>
        </p:nvCxnSpPr>
        <p:spPr>
          <a:xfrm flipV="1">
            <a:off x="7816795" y="3421544"/>
            <a:ext cx="0" cy="945459"/>
          </a:xfrm>
          <a:prstGeom prst="line">
            <a:avLst/>
          </a:prstGeom>
          <a:ln w="2857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9" name="Text Placeholder 39">
            <a:extLst>
              <a:ext uri="{FF2B5EF4-FFF2-40B4-BE49-F238E27FC236}">
                <a16:creationId xmlns:a16="http://schemas.microsoft.com/office/drawing/2014/main" id="{E6997665-142F-52E4-2649-FB816F7D081B}"/>
              </a:ext>
            </a:extLst>
          </p:cNvPr>
          <p:cNvSpPr>
            <a:spLocks noGrp="1"/>
          </p:cNvSpPr>
          <p:nvPr>
            <p:ph type="body" sz="quarter" idx="54"/>
          </p:nvPr>
        </p:nvSpPr>
        <p:spPr>
          <a:xfrm>
            <a:off x="8181150" y="3894273"/>
            <a:ext cx="2386947" cy="601108"/>
          </a:xfrm>
          <a:prstGeom prst="rect">
            <a:avLst/>
          </a:prstGeom>
        </p:spPr>
        <p:txBody>
          <a:bodyPr lIns="0" tIns="0" rIns="0" bIns="0" anchor="t">
            <a:noAutofit/>
          </a:bodyPr>
          <a:lstStyle>
            <a:lvl1pPr marL="0" indent="0" algn="l">
              <a:lnSpc>
                <a:spcPct val="120000"/>
              </a:lnSpc>
              <a:spcBef>
                <a:spcPts val="0"/>
              </a:spcBef>
              <a:buNone/>
              <a:defRPr sz="12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90" name="Text Placeholder 39">
            <a:extLst>
              <a:ext uri="{FF2B5EF4-FFF2-40B4-BE49-F238E27FC236}">
                <a16:creationId xmlns:a16="http://schemas.microsoft.com/office/drawing/2014/main" id="{4BD52E12-7B71-D102-F467-9286C68D91CA}"/>
              </a:ext>
            </a:extLst>
          </p:cNvPr>
          <p:cNvSpPr>
            <a:spLocks noGrp="1"/>
          </p:cNvSpPr>
          <p:nvPr>
            <p:ph type="body" sz="quarter" idx="55"/>
          </p:nvPr>
        </p:nvSpPr>
        <p:spPr>
          <a:xfrm>
            <a:off x="8157656" y="3452240"/>
            <a:ext cx="2392258" cy="422787"/>
          </a:xfrm>
          <a:prstGeom prst="rect">
            <a:avLst/>
          </a:prstGeom>
        </p:spPr>
        <p:txBody>
          <a:bodyPr lIns="0" tIns="0" rIns="0" bIns="0" anchor="ctr">
            <a:noAutofit/>
          </a:bodyPr>
          <a:lstStyle>
            <a:lvl1pPr marL="0" indent="0" algn="l">
              <a:lnSpc>
                <a:spcPct val="100000"/>
              </a:lnSpc>
              <a:spcBef>
                <a:spcPts val="0"/>
              </a:spcBef>
              <a:buNone/>
              <a:defRPr sz="12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91" name="Picture Placeholder 18">
            <a:extLst>
              <a:ext uri="{FF2B5EF4-FFF2-40B4-BE49-F238E27FC236}">
                <a16:creationId xmlns:a16="http://schemas.microsoft.com/office/drawing/2014/main" id="{8D26159F-07F8-3C2E-671C-E305BF95CBDA}"/>
              </a:ext>
            </a:extLst>
          </p:cNvPr>
          <p:cNvSpPr>
            <a:spLocks noGrp="1"/>
          </p:cNvSpPr>
          <p:nvPr>
            <p:ph type="pic" sz="quarter" idx="56"/>
          </p:nvPr>
        </p:nvSpPr>
        <p:spPr>
          <a:xfrm>
            <a:off x="6996409" y="3483409"/>
            <a:ext cx="820385" cy="820385"/>
          </a:xfrm>
          <a:prstGeom prst="rect">
            <a:avLst/>
          </a:prstGeom>
        </p:spPr>
        <p:txBody>
          <a:bodyPr/>
          <a:lstStyle>
            <a:lvl1pPr>
              <a:defRPr sz="8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92" name="Text Placeholder 39">
            <a:extLst>
              <a:ext uri="{FF2B5EF4-FFF2-40B4-BE49-F238E27FC236}">
                <a16:creationId xmlns:a16="http://schemas.microsoft.com/office/drawing/2014/main" id="{13C36E19-E6DE-7A46-3600-47D3683783B2}"/>
              </a:ext>
            </a:extLst>
          </p:cNvPr>
          <p:cNvSpPr>
            <a:spLocks noGrp="1"/>
          </p:cNvSpPr>
          <p:nvPr>
            <p:ph type="body" sz="quarter" idx="57"/>
          </p:nvPr>
        </p:nvSpPr>
        <p:spPr>
          <a:xfrm>
            <a:off x="8157656" y="5013912"/>
            <a:ext cx="2392258" cy="422787"/>
          </a:xfrm>
          <a:prstGeom prst="rect">
            <a:avLst/>
          </a:prstGeom>
        </p:spPr>
        <p:txBody>
          <a:bodyPr lIns="0" tIns="0" rIns="0" bIns="0" anchor="ctr">
            <a:noAutofit/>
          </a:bodyPr>
          <a:lstStyle>
            <a:lvl1pPr marL="0" indent="0" algn="l">
              <a:lnSpc>
                <a:spcPct val="100000"/>
              </a:lnSpc>
              <a:spcBef>
                <a:spcPts val="0"/>
              </a:spcBef>
              <a:buNone/>
              <a:defRPr sz="12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93" name="Picture Placeholder 18">
            <a:extLst>
              <a:ext uri="{FF2B5EF4-FFF2-40B4-BE49-F238E27FC236}">
                <a16:creationId xmlns:a16="http://schemas.microsoft.com/office/drawing/2014/main" id="{7E01B443-AC58-E485-149D-5B74C17EFA2B}"/>
              </a:ext>
            </a:extLst>
          </p:cNvPr>
          <p:cNvSpPr>
            <a:spLocks noGrp="1"/>
          </p:cNvSpPr>
          <p:nvPr>
            <p:ph type="pic" sz="quarter" idx="58"/>
          </p:nvPr>
        </p:nvSpPr>
        <p:spPr>
          <a:xfrm>
            <a:off x="6996409" y="5045081"/>
            <a:ext cx="820385" cy="820385"/>
          </a:xfrm>
          <a:prstGeom prst="rect">
            <a:avLst/>
          </a:prstGeom>
        </p:spPr>
        <p:txBody>
          <a:bodyPr/>
          <a:lstStyle>
            <a:lvl1pPr>
              <a:defRPr sz="800">
                <a:latin typeface="Albert Sans" pitchFamily="2" charset="77"/>
                <a:ea typeface="Verdana" panose="020B0604030504040204" pitchFamily="34" charset="0"/>
                <a:cs typeface="Verdana" panose="020B0604030504040204" pitchFamily="34" charset="0"/>
              </a:defRPr>
            </a:lvl1pPr>
          </a:lstStyle>
          <a:p>
            <a:endParaRPr lang="en-US"/>
          </a:p>
        </p:txBody>
      </p:sp>
      <p:sp>
        <p:nvSpPr>
          <p:cNvPr id="94" name="Text Placeholder 39">
            <a:extLst>
              <a:ext uri="{FF2B5EF4-FFF2-40B4-BE49-F238E27FC236}">
                <a16:creationId xmlns:a16="http://schemas.microsoft.com/office/drawing/2014/main" id="{7020C703-E5A8-7370-52FE-A6C4B1354206}"/>
              </a:ext>
            </a:extLst>
          </p:cNvPr>
          <p:cNvSpPr>
            <a:spLocks noGrp="1"/>
          </p:cNvSpPr>
          <p:nvPr>
            <p:ph type="body" sz="quarter" idx="59"/>
          </p:nvPr>
        </p:nvSpPr>
        <p:spPr>
          <a:xfrm>
            <a:off x="8140054" y="5455945"/>
            <a:ext cx="2386947" cy="601108"/>
          </a:xfrm>
          <a:prstGeom prst="rect">
            <a:avLst/>
          </a:prstGeom>
        </p:spPr>
        <p:txBody>
          <a:bodyPr lIns="0" tIns="0" rIns="0" bIns="0" anchor="t">
            <a:noAutofit/>
          </a:bodyPr>
          <a:lstStyle>
            <a:lvl1pPr marL="0" indent="0" algn="l">
              <a:lnSpc>
                <a:spcPct val="120000"/>
              </a:lnSpc>
              <a:spcBef>
                <a:spcPts val="0"/>
              </a:spcBef>
              <a:buNone/>
              <a:defRPr sz="12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Tree>
    <p:extLst>
      <p:ext uri="{BB962C8B-B14F-4D97-AF65-F5344CB8AC3E}">
        <p14:creationId xmlns:p14="http://schemas.microsoft.com/office/powerpoint/2010/main" val="27449026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ista 3">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9FC99E0-EF0C-C035-64FD-DB251B6A91E1}"/>
              </a:ext>
            </a:extLst>
          </p:cNvPr>
          <p:cNvSpPr/>
          <p:nvPr userDrawn="1"/>
        </p:nvSpPr>
        <p:spPr>
          <a:xfrm>
            <a:off x="400528" y="1836724"/>
            <a:ext cx="3743130" cy="2190602"/>
          </a:xfrm>
          <a:prstGeom prst="roundRect">
            <a:avLst>
              <a:gd name="adj" fmla="val 3327"/>
            </a:avLst>
          </a:prstGeom>
          <a:solidFill>
            <a:schemeClr val="bg1">
              <a:alpha val="99000"/>
            </a:schemeClr>
          </a:solidFill>
          <a:ln>
            <a:noFill/>
          </a:ln>
          <a:effectLst>
            <a:outerShdw blurRad="558800" sx="91000" sy="91000" algn="ctr" rotWithShape="0">
              <a:prstClr val="black">
                <a:alpha val="1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5" name="Rectangle: Rounded Corners 4">
            <a:extLst>
              <a:ext uri="{FF2B5EF4-FFF2-40B4-BE49-F238E27FC236}">
                <a16:creationId xmlns:a16="http://schemas.microsoft.com/office/drawing/2014/main" id="{5B673225-6003-9610-E15C-E8418CA22BF4}"/>
              </a:ext>
            </a:extLst>
          </p:cNvPr>
          <p:cNvSpPr/>
          <p:nvPr userDrawn="1"/>
        </p:nvSpPr>
        <p:spPr>
          <a:xfrm>
            <a:off x="4224435" y="1316892"/>
            <a:ext cx="3743130" cy="2190602"/>
          </a:xfrm>
          <a:prstGeom prst="roundRect">
            <a:avLst>
              <a:gd name="adj" fmla="val 3327"/>
            </a:avLst>
          </a:prstGeom>
          <a:solidFill>
            <a:schemeClr val="bg1">
              <a:alpha val="99000"/>
            </a:schemeClr>
          </a:solidFill>
          <a:ln>
            <a:noFill/>
          </a:ln>
          <a:effectLst>
            <a:outerShdw blurRad="558800" sx="91000" sy="91000" algn="ctr" rotWithShape="0">
              <a:prstClr val="black">
                <a:alpha val="1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8" name="Rectangle: Rounded Corners 7">
            <a:extLst>
              <a:ext uri="{FF2B5EF4-FFF2-40B4-BE49-F238E27FC236}">
                <a16:creationId xmlns:a16="http://schemas.microsoft.com/office/drawing/2014/main" id="{9D17C9F8-F336-2CD1-0FD4-9F4C7C3EE20D}"/>
              </a:ext>
            </a:extLst>
          </p:cNvPr>
          <p:cNvSpPr/>
          <p:nvPr userDrawn="1"/>
        </p:nvSpPr>
        <p:spPr>
          <a:xfrm>
            <a:off x="8059670" y="1836724"/>
            <a:ext cx="3743130" cy="2190602"/>
          </a:xfrm>
          <a:prstGeom prst="roundRect">
            <a:avLst>
              <a:gd name="adj" fmla="val 3327"/>
            </a:avLst>
          </a:prstGeom>
          <a:solidFill>
            <a:schemeClr val="bg1">
              <a:alpha val="99000"/>
            </a:schemeClr>
          </a:solidFill>
          <a:ln>
            <a:noFill/>
          </a:ln>
          <a:effectLst>
            <a:outerShdw blurRad="558800" sx="91000" sy="91000" algn="ctr" rotWithShape="0">
              <a:prstClr val="black">
                <a:alpha val="1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10" name="Rectangle 9">
            <a:extLst>
              <a:ext uri="{FF2B5EF4-FFF2-40B4-BE49-F238E27FC236}">
                <a16:creationId xmlns:a16="http://schemas.microsoft.com/office/drawing/2014/main" id="{45C5E536-CCE5-D5CB-2858-1CAB375515DB}"/>
              </a:ext>
            </a:extLst>
          </p:cNvPr>
          <p:cNvSpPr/>
          <p:nvPr userDrawn="1"/>
        </p:nvSpPr>
        <p:spPr>
          <a:xfrm rot="5400000" flipH="1">
            <a:off x="851580" y="2164431"/>
            <a:ext cx="58815" cy="395486"/>
          </a:xfrm>
          <a:prstGeom prst="rect">
            <a:avLst/>
          </a:prstGeom>
          <a:solidFill>
            <a:schemeClr val="accent2"/>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prstClr val="white"/>
              </a:solidFill>
              <a:effectLst/>
              <a:uLnTx/>
              <a:uFillTx/>
              <a:latin typeface="Albert Sans"/>
            </a:endParaRPr>
          </a:p>
        </p:txBody>
      </p:sp>
      <p:sp>
        <p:nvSpPr>
          <p:cNvPr id="11" name="Rectangle 10">
            <a:extLst>
              <a:ext uri="{FF2B5EF4-FFF2-40B4-BE49-F238E27FC236}">
                <a16:creationId xmlns:a16="http://schemas.microsoft.com/office/drawing/2014/main" id="{3E8E92F0-6FF3-0E1F-F0E0-8CB9B5416A0A}"/>
              </a:ext>
            </a:extLst>
          </p:cNvPr>
          <p:cNvSpPr/>
          <p:nvPr userDrawn="1"/>
        </p:nvSpPr>
        <p:spPr>
          <a:xfrm rot="5400000" flipH="1">
            <a:off x="4719864" y="2164432"/>
            <a:ext cx="58815" cy="395486"/>
          </a:xfrm>
          <a:prstGeom prst="rect">
            <a:avLst/>
          </a:prstGeom>
          <a:solidFill>
            <a:schemeClr val="accent2"/>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prstClr val="white"/>
              </a:solidFill>
              <a:effectLst/>
              <a:uLnTx/>
              <a:uFillTx/>
              <a:latin typeface="Albert Sans"/>
            </a:endParaRPr>
          </a:p>
        </p:txBody>
      </p:sp>
      <p:sp>
        <p:nvSpPr>
          <p:cNvPr id="13" name="Rectangle: Rounded Corners 12">
            <a:extLst>
              <a:ext uri="{FF2B5EF4-FFF2-40B4-BE49-F238E27FC236}">
                <a16:creationId xmlns:a16="http://schemas.microsoft.com/office/drawing/2014/main" id="{F9D6717C-3959-CE12-4DED-F25B6769F838}"/>
              </a:ext>
            </a:extLst>
          </p:cNvPr>
          <p:cNvSpPr/>
          <p:nvPr userDrawn="1"/>
        </p:nvSpPr>
        <p:spPr>
          <a:xfrm>
            <a:off x="400528" y="4136492"/>
            <a:ext cx="3743130" cy="2190602"/>
          </a:xfrm>
          <a:prstGeom prst="roundRect">
            <a:avLst>
              <a:gd name="adj" fmla="val 3327"/>
            </a:avLst>
          </a:prstGeom>
          <a:solidFill>
            <a:schemeClr val="bg1">
              <a:alpha val="99000"/>
            </a:schemeClr>
          </a:solidFill>
          <a:ln>
            <a:noFill/>
          </a:ln>
          <a:effectLst>
            <a:outerShdw blurRad="558800" sx="91000" sy="91000" algn="ctr" rotWithShape="0">
              <a:prstClr val="black">
                <a:alpha val="1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14" name="Rectangle: Rounded Corners 13">
            <a:extLst>
              <a:ext uri="{FF2B5EF4-FFF2-40B4-BE49-F238E27FC236}">
                <a16:creationId xmlns:a16="http://schemas.microsoft.com/office/drawing/2014/main" id="{8C0EAE24-E93D-A2C4-13A9-33AA71C4CFA3}"/>
              </a:ext>
            </a:extLst>
          </p:cNvPr>
          <p:cNvSpPr/>
          <p:nvPr userDrawn="1"/>
        </p:nvSpPr>
        <p:spPr>
          <a:xfrm>
            <a:off x="4224435" y="4136492"/>
            <a:ext cx="3743130" cy="2190602"/>
          </a:xfrm>
          <a:prstGeom prst="roundRect">
            <a:avLst>
              <a:gd name="adj" fmla="val 3327"/>
            </a:avLst>
          </a:prstGeom>
          <a:solidFill>
            <a:schemeClr val="bg1">
              <a:alpha val="99000"/>
            </a:schemeClr>
          </a:solidFill>
          <a:ln>
            <a:noFill/>
          </a:ln>
          <a:effectLst>
            <a:outerShdw blurRad="558800" sx="91000" sy="91000" algn="ctr" rotWithShape="0">
              <a:prstClr val="black">
                <a:alpha val="1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17" name="Rectangle: Rounded Corners 16">
            <a:extLst>
              <a:ext uri="{FF2B5EF4-FFF2-40B4-BE49-F238E27FC236}">
                <a16:creationId xmlns:a16="http://schemas.microsoft.com/office/drawing/2014/main" id="{70199813-D7B3-4AA4-BABD-0A3D17B222A1}"/>
              </a:ext>
            </a:extLst>
          </p:cNvPr>
          <p:cNvSpPr/>
          <p:nvPr userDrawn="1"/>
        </p:nvSpPr>
        <p:spPr>
          <a:xfrm>
            <a:off x="8059670" y="4136492"/>
            <a:ext cx="3743130" cy="2190602"/>
          </a:xfrm>
          <a:prstGeom prst="roundRect">
            <a:avLst>
              <a:gd name="adj" fmla="val 3327"/>
            </a:avLst>
          </a:prstGeom>
          <a:solidFill>
            <a:schemeClr val="bg1">
              <a:alpha val="99000"/>
            </a:schemeClr>
          </a:solidFill>
          <a:ln>
            <a:noFill/>
          </a:ln>
          <a:effectLst>
            <a:outerShdw blurRad="558800" sx="91000" sy="91000" algn="ctr" rotWithShape="0">
              <a:prstClr val="black">
                <a:alpha val="1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2" name="Text Placeholder 39">
            <a:extLst>
              <a:ext uri="{FF2B5EF4-FFF2-40B4-BE49-F238E27FC236}">
                <a16:creationId xmlns:a16="http://schemas.microsoft.com/office/drawing/2014/main" id="{FCE7628C-2DE6-5120-C13F-D8C1E51065B6}"/>
              </a:ext>
            </a:extLst>
          </p:cNvPr>
          <p:cNvSpPr>
            <a:spLocks noGrp="1"/>
          </p:cNvSpPr>
          <p:nvPr>
            <p:ph type="body" sz="quarter" idx="32"/>
          </p:nvPr>
        </p:nvSpPr>
        <p:spPr>
          <a:xfrm>
            <a:off x="683244" y="3036994"/>
            <a:ext cx="2386947" cy="601108"/>
          </a:xfrm>
          <a:prstGeom prst="rect">
            <a:avLst/>
          </a:prstGeom>
        </p:spPr>
        <p:txBody>
          <a:bodyPr lIns="0" tIns="0" rIns="0" bIns="0" anchor="t">
            <a:noAutofit/>
          </a:bodyPr>
          <a:lstStyle>
            <a:lvl1pPr marL="0" indent="0" algn="l">
              <a:lnSpc>
                <a:spcPct val="120000"/>
              </a:lnSpc>
              <a:spcBef>
                <a:spcPts val="0"/>
              </a:spcBef>
              <a:buNone/>
              <a:defRPr sz="12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1" name="Text Placeholder 39">
            <a:extLst>
              <a:ext uri="{FF2B5EF4-FFF2-40B4-BE49-F238E27FC236}">
                <a16:creationId xmlns:a16="http://schemas.microsoft.com/office/drawing/2014/main" id="{6C744932-412F-0641-58BE-16BEE4802421}"/>
              </a:ext>
            </a:extLst>
          </p:cNvPr>
          <p:cNvSpPr>
            <a:spLocks noGrp="1"/>
          </p:cNvSpPr>
          <p:nvPr>
            <p:ph type="body" sz="quarter" idx="27"/>
          </p:nvPr>
        </p:nvSpPr>
        <p:spPr>
          <a:xfrm>
            <a:off x="683244" y="2594961"/>
            <a:ext cx="2392258" cy="422787"/>
          </a:xfrm>
          <a:prstGeom prst="rect">
            <a:avLst/>
          </a:prstGeom>
        </p:spPr>
        <p:txBody>
          <a:bodyPr lIns="0" tIns="0" rIns="0" bIns="0" anchor="ctr">
            <a:noAutofit/>
          </a:bodyPr>
          <a:lstStyle>
            <a:lvl1pPr marL="0" indent="0" algn="l">
              <a:lnSpc>
                <a:spcPct val="100000"/>
              </a:lnSpc>
              <a:spcBef>
                <a:spcPts val="0"/>
              </a:spcBef>
              <a:buNone/>
              <a:defRPr sz="12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22" name="Rectangle: Rounded Corners 3">
            <a:extLst>
              <a:ext uri="{FF2B5EF4-FFF2-40B4-BE49-F238E27FC236}">
                <a16:creationId xmlns:a16="http://schemas.microsoft.com/office/drawing/2014/main" id="{EB30027F-E87E-5B2C-348E-2BE6E5B4B74E}"/>
              </a:ext>
            </a:extLst>
          </p:cNvPr>
          <p:cNvSpPr/>
          <p:nvPr userDrawn="1"/>
        </p:nvSpPr>
        <p:spPr>
          <a:xfrm>
            <a:off x="4232789" y="1836724"/>
            <a:ext cx="3743130" cy="2190602"/>
          </a:xfrm>
          <a:prstGeom prst="roundRect">
            <a:avLst>
              <a:gd name="adj" fmla="val 3327"/>
            </a:avLst>
          </a:prstGeom>
          <a:solidFill>
            <a:schemeClr val="bg1">
              <a:alpha val="99000"/>
            </a:schemeClr>
          </a:solidFill>
          <a:ln>
            <a:noFill/>
          </a:ln>
          <a:effectLst>
            <a:outerShdw blurRad="558800" sx="91000" sy="91000" algn="ctr" rotWithShape="0">
              <a:prstClr val="black">
                <a:alpha val="1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srgbClr val="FFFFFF"/>
              </a:solidFill>
              <a:effectLst/>
              <a:uLnTx/>
              <a:uFillTx/>
              <a:latin typeface="Albert Sans"/>
            </a:endParaRPr>
          </a:p>
        </p:txBody>
      </p:sp>
      <p:sp>
        <p:nvSpPr>
          <p:cNvPr id="23" name="Text Placeholder 39">
            <a:extLst>
              <a:ext uri="{FF2B5EF4-FFF2-40B4-BE49-F238E27FC236}">
                <a16:creationId xmlns:a16="http://schemas.microsoft.com/office/drawing/2014/main" id="{BC043130-F48C-141A-2A9D-D3EFC238C613}"/>
              </a:ext>
            </a:extLst>
          </p:cNvPr>
          <p:cNvSpPr>
            <a:spLocks noGrp="1"/>
          </p:cNvSpPr>
          <p:nvPr>
            <p:ph type="body" sz="quarter" idx="33"/>
          </p:nvPr>
        </p:nvSpPr>
        <p:spPr>
          <a:xfrm>
            <a:off x="4515505" y="3036994"/>
            <a:ext cx="2386947" cy="601108"/>
          </a:xfrm>
          <a:prstGeom prst="rect">
            <a:avLst/>
          </a:prstGeom>
        </p:spPr>
        <p:txBody>
          <a:bodyPr lIns="0" tIns="0" rIns="0" bIns="0" anchor="t">
            <a:noAutofit/>
          </a:bodyPr>
          <a:lstStyle>
            <a:lvl1pPr marL="0" indent="0" algn="l">
              <a:lnSpc>
                <a:spcPct val="120000"/>
              </a:lnSpc>
              <a:spcBef>
                <a:spcPts val="0"/>
              </a:spcBef>
              <a:buNone/>
              <a:defRPr sz="12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4" name="Text Placeholder 39">
            <a:extLst>
              <a:ext uri="{FF2B5EF4-FFF2-40B4-BE49-F238E27FC236}">
                <a16:creationId xmlns:a16="http://schemas.microsoft.com/office/drawing/2014/main" id="{A1AF3EA8-78A0-EAA2-E543-579CFC696FFB}"/>
              </a:ext>
            </a:extLst>
          </p:cNvPr>
          <p:cNvSpPr>
            <a:spLocks noGrp="1"/>
          </p:cNvSpPr>
          <p:nvPr>
            <p:ph type="body" sz="quarter" idx="34"/>
          </p:nvPr>
        </p:nvSpPr>
        <p:spPr>
          <a:xfrm>
            <a:off x="4515505" y="2594961"/>
            <a:ext cx="2392258" cy="422787"/>
          </a:xfrm>
          <a:prstGeom prst="rect">
            <a:avLst/>
          </a:prstGeom>
        </p:spPr>
        <p:txBody>
          <a:bodyPr lIns="0" tIns="0" rIns="0" bIns="0" anchor="ctr">
            <a:noAutofit/>
          </a:bodyPr>
          <a:lstStyle>
            <a:lvl1pPr marL="0" indent="0" algn="l">
              <a:lnSpc>
                <a:spcPct val="100000"/>
              </a:lnSpc>
              <a:spcBef>
                <a:spcPts val="0"/>
              </a:spcBef>
              <a:buNone/>
              <a:defRPr sz="12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25" name="Rectangle 24">
            <a:extLst>
              <a:ext uri="{FF2B5EF4-FFF2-40B4-BE49-F238E27FC236}">
                <a16:creationId xmlns:a16="http://schemas.microsoft.com/office/drawing/2014/main" id="{874FF315-7CB4-1E95-F48E-62B9791D4C15}"/>
              </a:ext>
            </a:extLst>
          </p:cNvPr>
          <p:cNvSpPr/>
          <p:nvPr userDrawn="1"/>
        </p:nvSpPr>
        <p:spPr>
          <a:xfrm rot="5400000" flipH="1">
            <a:off x="4683841" y="2164432"/>
            <a:ext cx="58815" cy="395486"/>
          </a:xfrm>
          <a:prstGeom prst="rect">
            <a:avLst/>
          </a:prstGeom>
          <a:solidFill>
            <a:schemeClr val="accent2"/>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prstClr val="white"/>
              </a:solidFill>
              <a:effectLst/>
              <a:uLnTx/>
              <a:uFillTx/>
              <a:latin typeface="Albert Sans"/>
            </a:endParaRPr>
          </a:p>
        </p:txBody>
      </p:sp>
      <p:sp>
        <p:nvSpPr>
          <p:cNvPr id="29" name="Text Placeholder 39">
            <a:extLst>
              <a:ext uri="{FF2B5EF4-FFF2-40B4-BE49-F238E27FC236}">
                <a16:creationId xmlns:a16="http://schemas.microsoft.com/office/drawing/2014/main" id="{B7B0DBF1-997A-C737-B61E-BD5E11392C43}"/>
              </a:ext>
            </a:extLst>
          </p:cNvPr>
          <p:cNvSpPr>
            <a:spLocks noGrp="1"/>
          </p:cNvSpPr>
          <p:nvPr>
            <p:ph type="body" sz="quarter" idx="35"/>
          </p:nvPr>
        </p:nvSpPr>
        <p:spPr>
          <a:xfrm>
            <a:off x="8316943" y="3036994"/>
            <a:ext cx="2386947" cy="601108"/>
          </a:xfrm>
          <a:prstGeom prst="rect">
            <a:avLst/>
          </a:prstGeom>
        </p:spPr>
        <p:txBody>
          <a:bodyPr lIns="0" tIns="0" rIns="0" bIns="0" anchor="t">
            <a:noAutofit/>
          </a:bodyPr>
          <a:lstStyle>
            <a:lvl1pPr marL="0" indent="0" algn="l">
              <a:lnSpc>
                <a:spcPct val="120000"/>
              </a:lnSpc>
              <a:spcBef>
                <a:spcPts val="0"/>
              </a:spcBef>
              <a:buNone/>
              <a:defRPr sz="12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0" name="Text Placeholder 39">
            <a:extLst>
              <a:ext uri="{FF2B5EF4-FFF2-40B4-BE49-F238E27FC236}">
                <a16:creationId xmlns:a16="http://schemas.microsoft.com/office/drawing/2014/main" id="{C80DBBAF-3A28-EF6F-3CCC-77975429149E}"/>
              </a:ext>
            </a:extLst>
          </p:cNvPr>
          <p:cNvSpPr>
            <a:spLocks noGrp="1"/>
          </p:cNvSpPr>
          <p:nvPr>
            <p:ph type="body" sz="quarter" idx="36"/>
          </p:nvPr>
        </p:nvSpPr>
        <p:spPr>
          <a:xfrm>
            <a:off x="8316943" y="2594961"/>
            <a:ext cx="2392258" cy="422787"/>
          </a:xfrm>
          <a:prstGeom prst="rect">
            <a:avLst/>
          </a:prstGeom>
        </p:spPr>
        <p:txBody>
          <a:bodyPr lIns="0" tIns="0" rIns="0" bIns="0" anchor="ctr">
            <a:noAutofit/>
          </a:bodyPr>
          <a:lstStyle>
            <a:lvl1pPr marL="0" indent="0" algn="l">
              <a:lnSpc>
                <a:spcPct val="100000"/>
              </a:lnSpc>
              <a:spcBef>
                <a:spcPts val="0"/>
              </a:spcBef>
              <a:buNone/>
              <a:defRPr sz="12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31" name="Rectangle 30">
            <a:extLst>
              <a:ext uri="{FF2B5EF4-FFF2-40B4-BE49-F238E27FC236}">
                <a16:creationId xmlns:a16="http://schemas.microsoft.com/office/drawing/2014/main" id="{33C68EF6-A582-BC29-4678-77660A01AE38}"/>
              </a:ext>
            </a:extLst>
          </p:cNvPr>
          <p:cNvSpPr/>
          <p:nvPr userDrawn="1"/>
        </p:nvSpPr>
        <p:spPr>
          <a:xfrm rot="5400000" flipH="1">
            <a:off x="8485279" y="2164432"/>
            <a:ext cx="58815" cy="395486"/>
          </a:xfrm>
          <a:prstGeom prst="rect">
            <a:avLst/>
          </a:prstGeom>
          <a:solidFill>
            <a:schemeClr val="accent2"/>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prstClr val="white"/>
              </a:solidFill>
              <a:effectLst/>
              <a:uLnTx/>
              <a:uFillTx/>
              <a:latin typeface="Albert Sans"/>
            </a:endParaRPr>
          </a:p>
        </p:txBody>
      </p:sp>
      <p:sp>
        <p:nvSpPr>
          <p:cNvPr id="32" name="Rectangle 31">
            <a:extLst>
              <a:ext uri="{FF2B5EF4-FFF2-40B4-BE49-F238E27FC236}">
                <a16:creationId xmlns:a16="http://schemas.microsoft.com/office/drawing/2014/main" id="{87BBCAFD-8A32-0555-DACE-CF83CEE74B8E}"/>
              </a:ext>
            </a:extLst>
          </p:cNvPr>
          <p:cNvSpPr/>
          <p:nvPr userDrawn="1"/>
        </p:nvSpPr>
        <p:spPr>
          <a:xfrm rot="5400000" flipH="1">
            <a:off x="851580" y="4465842"/>
            <a:ext cx="58815" cy="395486"/>
          </a:xfrm>
          <a:prstGeom prst="rect">
            <a:avLst/>
          </a:prstGeom>
          <a:solidFill>
            <a:schemeClr val="accent2"/>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prstClr val="white"/>
              </a:solidFill>
              <a:effectLst/>
              <a:uLnTx/>
              <a:uFillTx/>
              <a:latin typeface="Albert Sans"/>
            </a:endParaRPr>
          </a:p>
        </p:txBody>
      </p:sp>
      <p:sp>
        <p:nvSpPr>
          <p:cNvPr id="33" name="Text Placeholder 39">
            <a:extLst>
              <a:ext uri="{FF2B5EF4-FFF2-40B4-BE49-F238E27FC236}">
                <a16:creationId xmlns:a16="http://schemas.microsoft.com/office/drawing/2014/main" id="{478EBDC2-1720-8A27-16F0-D07B55698A79}"/>
              </a:ext>
            </a:extLst>
          </p:cNvPr>
          <p:cNvSpPr>
            <a:spLocks noGrp="1"/>
          </p:cNvSpPr>
          <p:nvPr>
            <p:ph type="body" sz="quarter" idx="37"/>
          </p:nvPr>
        </p:nvSpPr>
        <p:spPr>
          <a:xfrm>
            <a:off x="706738" y="5338405"/>
            <a:ext cx="2386947" cy="601108"/>
          </a:xfrm>
          <a:prstGeom prst="rect">
            <a:avLst/>
          </a:prstGeom>
        </p:spPr>
        <p:txBody>
          <a:bodyPr lIns="0" tIns="0" rIns="0" bIns="0" anchor="t">
            <a:noAutofit/>
          </a:bodyPr>
          <a:lstStyle>
            <a:lvl1pPr marL="0" indent="0" algn="l">
              <a:lnSpc>
                <a:spcPct val="120000"/>
              </a:lnSpc>
              <a:spcBef>
                <a:spcPts val="0"/>
              </a:spcBef>
              <a:buNone/>
              <a:defRPr sz="12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Text Placeholder 39">
            <a:extLst>
              <a:ext uri="{FF2B5EF4-FFF2-40B4-BE49-F238E27FC236}">
                <a16:creationId xmlns:a16="http://schemas.microsoft.com/office/drawing/2014/main" id="{985B83C9-9521-C2AD-FF71-92634917CF44}"/>
              </a:ext>
            </a:extLst>
          </p:cNvPr>
          <p:cNvSpPr>
            <a:spLocks noGrp="1"/>
          </p:cNvSpPr>
          <p:nvPr>
            <p:ph type="body" sz="quarter" idx="38"/>
          </p:nvPr>
        </p:nvSpPr>
        <p:spPr>
          <a:xfrm>
            <a:off x="683244" y="4896372"/>
            <a:ext cx="2392258" cy="422787"/>
          </a:xfrm>
          <a:prstGeom prst="rect">
            <a:avLst/>
          </a:prstGeom>
        </p:spPr>
        <p:txBody>
          <a:bodyPr lIns="0" tIns="0" rIns="0" bIns="0" anchor="ctr">
            <a:noAutofit/>
          </a:bodyPr>
          <a:lstStyle>
            <a:lvl1pPr marL="0" indent="0" algn="l">
              <a:lnSpc>
                <a:spcPct val="100000"/>
              </a:lnSpc>
              <a:spcBef>
                <a:spcPts val="0"/>
              </a:spcBef>
              <a:buNone/>
              <a:defRPr sz="12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35" name="Text Placeholder 39">
            <a:extLst>
              <a:ext uri="{FF2B5EF4-FFF2-40B4-BE49-F238E27FC236}">
                <a16:creationId xmlns:a16="http://schemas.microsoft.com/office/drawing/2014/main" id="{251E6338-D2E5-E3CC-451E-6925947314CC}"/>
              </a:ext>
            </a:extLst>
          </p:cNvPr>
          <p:cNvSpPr>
            <a:spLocks noGrp="1"/>
          </p:cNvSpPr>
          <p:nvPr>
            <p:ph type="body" sz="quarter" idx="39"/>
          </p:nvPr>
        </p:nvSpPr>
        <p:spPr>
          <a:xfrm>
            <a:off x="4515505" y="5338405"/>
            <a:ext cx="2386947" cy="601108"/>
          </a:xfrm>
          <a:prstGeom prst="rect">
            <a:avLst/>
          </a:prstGeom>
        </p:spPr>
        <p:txBody>
          <a:bodyPr lIns="0" tIns="0" rIns="0" bIns="0" anchor="t">
            <a:noAutofit/>
          </a:bodyPr>
          <a:lstStyle>
            <a:lvl1pPr marL="0" indent="0" algn="l">
              <a:lnSpc>
                <a:spcPct val="120000"/>
              </a:lnSpc>
              <a:spcBef>
                <a:spcPts val="0"/>
              </a:spcBef>
              <a:buNone/>
              <a:defRPr sz="12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6" name="Text Placeholder 39">
            <a:extLst>
              <a:ext uri="{FF2B5EF4-FFF2-40B4-BE49-F238E27FC236}">
                <a16:creationId xmlns:a16="http://schemas.microsoft.com/office/drawing/2014/main" id="{46D49A47-AFF3-7F8E-2D2B-444BE7FA3B8A}"/>
              </a:ext>
            </a:extLst>
          </p:cNvPr>
          <p:cNvSpPr>
            <a:spLocks noGrp="1"/>
          </p:cNvSpPr>
          <p:nvPr>
            <p:ph type="body" sz="quarter" idx="40"/>
          </p:nvPr>
        </p:nvSpPr>
        <p:spPr>
          <a:xfrm>
            <a:off x="4515505" y="4896372"/>
            <a:ext cx="2392258" cy="422787"/>
          </a:xfrm>
          <a:prstGeom prst="rect">
            <a:avLst/>
          </a:prstGeom>
        </p:spPr>
        <p:txBody>
          <a:bodyPr lIns="0" tIns="0" rIns="0" bIns="0" anchor="ctr">
            <a:noAutofit/>
          </a:bodyPr>
          <a:lstStyle>
            <a:lvl1pPr marL="0" indent="0" algn="l">
              <a:lnSpc>
                <a:spcPct val="100000"/>
              </a:lnSpc>
              <a:spcBef>
                <a:spcPts val="0"/>
              </a:spcBef>
              <a:buNone/>
              <a:defRPr sz="12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37" name="Rectangle 36">
            <a:extLst>
              <a:ext uri="{FF2B5EF4-FFF2-40B4-BE49-F238E27FC236}">
                <a16:creationId xmlns:a16="http://schemas.microsoft.com/office/drawing/2014/main" id="{04FE310F-F246-6907-41EB-E3D86A6F4927}"/>
              </a:ext>
            </a:extLst>
          </p:cNvPr>
          <p:cNvSpPr/>
          <p:nvPr userDrawn="1"/>
        </p:nvSpPr>
        <p:spPr>
          <a:xfrm rot="5400000" flipH="1">
            <a:off x="4683841" y="4465843"/>
            <a:ext cx="58815" cy="395486"/>
          </a:xfrm>
          <a:prstGeom prst="rect">
            <a:avLst/>
          </a:prstGeom>
          <a:solidFill>
            <a:schemeClr val="accent2"/>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prstClr val="white"/>
              </a:solidFill>
              <a:effectLst/>
              <a:uLnTx/>
              <a:uFillTx/>
              <a:latin typeface="Albert Sans"/>
            </a:endParaRPr>
          </a:p>
        </p:txBody>
      </p:sp>
      <p:sp>
        <p:nvSpPr>
          <p:cNvPr id="38" name="Text Placeholder 39">
            <a:extLst>
              <a:ext uri="{FF2B5EF4-FFF2-40B4-BE49-F238E27FC236}">
                <a16:creationId xmlns:a16="http://schemas.microsoft.com/office/drawing/2014/main" id="{EEED9BAE-1ABC-EC54-3AF8-88111248E1F0}"/>
              </a:ext>
            </a:extLst>
          </p:cNvPr>
          <p:cNvSpPr>
            <a:spLocks noGrp="1"/>
          </p:cNvSpPr>
          <p:nvPr>
            <p:ph type="body" sz="quarter" idx="41"/>
          </p:nvPr>
        </p:nvSpPr>
        <p:spPr>
          <a:xfrm>
            <a:off x="8316943" y="5338405"/>
            <a:ext cx="2386947" cy="601108"/>
          </a:xfrm>
          <a:prstGeom prst="rect">
            <a:avLst/>
          </a:prstGeom>
        </p:spPr>
        <p:txBody>
          <a:bodyPr lIns="0" tIns="0" rIns="0" bIns="0" anchor="t">
            <a:noAutofit/>
          </a:bodyPr>
          <a:lstStyle>
            <a:lvl1pPr marL="0" indent="0" algn="l">
              <a:lnSpc>
                <a:spcPct val="120000"/>
              </a:lnSpc>
              <a:spcBef>
                <a:spcPts val="0"/>
              </a:spcBef>
              <a:buNone/>
              <a:defRPr sz="1200" b="0"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9" name="Text Placeholder 39">
            <a:extLst>
              <a:ext uri="{FF2B5EF4-FFF2-40B4-BE49-F238E27FC236}">
                <a16:creationId xmlns:a16="http://schemas.microsoft.com/office/drawing/2014/main" id="{8593B480-6C0E-F4C2-BFE7-9BE31521049E}"/>
              </a:ext>
            </a:extLst>
          </p:cNvPr>
          <p:cNvSpPr>
            <a:spLocks noGrp="1"/>
          </p:cNvSpPr>
          <p:nvPr>
            <p:ph type="body" sz="quarter" idx="42"/>
          </p:nvPr>
        </p:nvSpPr>
        <p:spPr>
          <a:xfrm>
            <a:off x="8316943" y="4896372"/>
            <a:ext cx="2392258" cy="422787"/>
          </a:xfrm>
          <a:prstGeom prst="rect">
            <a:avLst/>
          </a:prstGeom>
        </p:spPr>
        <p:txBody>
          <a:bodyPr lIns="0" tIns="0" rIns="0" bIns="0" anchor="ctr">
            <a:noAutofit/>
          </a:bodyPr>
          <a:lstStyle>
            <a:lvl1pPr marL="0" indent="0" algn="l">
              <a:lnSpc>
                <a:spcPct val="100000"/>
              </a:lnSpc>
              <a:spcBef>
                <a:spcPts val="0"/>
              </a:spcBef>
              <a:buNone/>
              <a:defRPr sz="1200" b="1" i="0" baseline="0">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40" name="Rectangle 39">
            <a:extLst>
              <a:ext uri="{FF2B5EF4-FFF2-40B4-BE49-F238E27FC236}">
                <a16:creationId xmlns:a16="http://schemas.microsoft.com/office/drawing/2014/main" id="{53A42C40-CDB8-9FE7-4CDB-9AA83D1A5AAB}"/>
              </a:ext>
            </a:extLst>
          </p:cNvPr>
          <p:cNvSpPr/>
          <p:nvPr userDrawn="1"/>
        </p:nvSpPr>
        <p:spPr>
          <a:xfrm rot="5400000" flipH="1">
            <a:off x="8485279" y="4465843"/>
            <a:ext cx="58815" cy="395486"/>
          </a:xfrm>
          <a:prstGeom prst="rect">
            <a:avLst/>
          </a:prstGeom>
          <a:solidFill>
            <a:schemeClr val="accent2"/>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0" cap="none" spc="0" normalizeH="0" baseline="0" noProof="0">
              <a:ln>
                <a:noFill/>
              </a:ln>
              <a:solidFill>
                <a:prstClr val="white"/>
              </a:solidFill>
              <a:effectLst/>
              <a:uLnTx/>
              <a:uFillTx/>
              <a:latin typeface="Albert Sans"/>
            </a:endParaRPr>
          </a:p>
        </p:txBody>
      </p:sp>
      <p:sp>
        <p:nvSpPr>
          <p:cNvPr id="41" name="Text Placeholder 20">
            <a:extLst>
              <a:ext uri="{FF2B5EF4-FFF2-40B4-BE49-F238E27FC236}">
                <a16:creationId xmlns:a16="http://schemas.microsoft.com/office/drawing/2014/main" id="{BEEF3B3D-AFCD-07F1-AF8E-A2924EE6DCCB}"/>
              </a:ext>
            </a:extLst>
          </p:cNvPr>
          <p:cNvSpPr>
            <a:spLocks noGrp="1"/>
          </p:cNvSpPr>
          <p:nvPr>
            <p:ph type="body" sz="quarter" idx="10" hasCustomPrompt="1"/>
          </p:nvPr>
        </p:nvSpPr>
        <p:spPr>
          <a:xfrm>
            <a:off x="460375" y="379413"/>
            <a:ext cx="6057173"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42" name="Text Placeholder 39">
            <a:extLst>
              <a:ext uri="{FF2B5EF4-FFF2-40B4-BE49-F238E27FC236}">
                <a16:creationId xmlns:a16="http://schemas.microsoft.com/office/drawing/2014/main" id="{7680336D-47D7-7F1C-B93D-CFF101E847E7}"/>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Tree>
    <p:extLst>
      <p:ext uri="{BB962C8B-B14F-4D97-AF65-F5344CB8AC3E}">
        <p14:creationId xmlns:p14="http://schemas.microsoft.com/office/powerpoint/2010/main" val="275277048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ista 4">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B7F0FF-C9D7-66F7-D61C-781CD9031E87}"/>
              </a:ext>
            </a:extLst>
          </p:cNvPr>
          <p:cNvSpPr/>
          <p:nvPr userDrawn="1"/>
        </p:nvSpPr>
        <p:spPr>
          <a:xfrm>
            <a:off x="7028433" y="876489"/>
            <a:ext cx="3602561" cy="3602561"/>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175AF28F-52A8-213A-95DF-74DB73350636}"/>
              </a:ext>
            </a:extLst>
          </p:cNvPr>
          <p:cNvSpPr/>
          <p:nvPr userDrawn="1"/>
        </p:nvSpPr>
        <p:spPr>
          <a:xfrm>
            <a:off x="8943476" y="3889458"/>
            <a:ext cx="2593523" cy="255523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_tradnl" noProof="0"/>
          </a:p>
        </p:txBody>
      </p:sp>
      <p:pic>
        <p:nvPicPr>
          <p:cNvPr id="18" name="Picture 17">
            <a:extLst>
              <a:ext uri="{FF2B5EF4-FFF2-40B4-BE49-F238E27FC236}">
                <a16:creationId xmlns:a16="http://schemas.microsoft.com/office/drawing/2014/main" id="{7E340E11-D1D4-0740-5EFC-0E954D02A2D0}"/>
              </a:ext>
            </a:extLst>
          </p:cNvPr>
          <p:cNvPicPr>
            <a:picLocks noChangeAspect="1"/>
          </p:cNvPicPr>
          <p:nvPr userDrawn="1"/>
        </p:nvPicPr>
        <p:blipFill>
          <a:blip r:embed="rId2"/>
          <a:stretch>
            <a:fillRect/>
          </a:stretch>
        </p:blipFill>
        <p:spPr>
          <a:xfrm>
            <a:off x="5986610" y="3896129"/>
            <a:ext cx="2582458" cy="2582458"/>
          </a:xfrm>
          <a:prstGeom prst="rect">
            <a:avLst/>
          </a:prstGeom>
        </p:spPr>
      </p:pic>
      <p:sp>
        <p:nvSpPr>
          <p:cNvPr id="2" name="Text Placeholder 20">
            <a:extLst>
              <a:ext uri="{FF2B5EF4-FFF2-40B4-BE49-F238E27FC236}">
                <a16:creationId xmlns:a16="http://schemas.microsoft.com/office/drawing/2014/main" id="{66A18E5A-5BA1-5AF0-89B1-26CDC55B9ABF}"/>
              </a:ext>
            </a:extLst>
          </p:cNvPr>
          <p:cNvSpPr>
            <a:spLocks noGrp="1"/>
          </p:cNvSpPr>
          <p:nvPr>
            <p:ph type="body" sz="quarter" idx="10" hasCustomPrompt="1"/>
          </p:nvPr>
        </p:nvSpPr>
        <p:spPr>
          <a:xfrm>
            <a:off x="460376" y="379413"/>
            <a:ext cx="6109390"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14" name="Text Placeholder 39">
            <a:extLst>
              <a:ext uri="{FF2B5EF4-FFF2-40B4-BE49-F238E27FC236}">
                <a16:creationId xmlns:a16="http://schemas.microsoft.com/office/drawing/2014/main" id="{D5391A39-A782-20AF-6907-A3920D939EBA}"/>
              </a:ext>
            </a:extLst>
          </p:cNvPr>
          <p:cNvSpPr>
            <a:spLocks noGrp="1"/>
          </p:cNvSpPr>
          <p:nvPr>
            <p:ph type="body" sz="quarter" idx="21"/>
          </p:nvPr>
        </p:nvSpPr>
        <p:spPr>
          <a:xfrm>
            <a:off x="460375" y="896931"/>
            <a:ext cx="3387725"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15" name="Text Placeholder 8">
            <a:extLst>
              <a:ext uri="{FF2B5EF4-FFF2-40B4-BE49-F238E27FC236}">
                <a16:creationId xmlns:a16="http://schemas.microsoft.com/office/drawing/2014/main" id="{DE1E6A30-5EDB-C053-13FE-655F6C399D04}"/>
              </a:ext>
            </a:extLst>
          </p:cNvPr>
          <p:cNvSpPr>
            <a:spLocks noGrp="1"/>
          </p:cNvSpPr>
          <p:nvPr>
            <p:ph type="body" sz="quarter" idx="13"/>
          </p:nvPr>
        </p:nvSpPr>
        <p:spPr>
          <a:xfrm>
            <a:off x="482838" y="1592608"/>
            <a:ext cx="4209948" cy="3878625"/>
          </a:xfrm>
          <a:prstGeom prst="rect">
            <a:avLst/>
          </a:prstGeom>
        </p:spPr>
        <p:txBody>
          <a:bodyPr lIns="0" tIns="0" rIns="0" bIns="0">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457200" indent="0">
              <a:buNone/>
              <a:defRPr sz="1200">
                <a:latin typeface="Albert Sans" pitchFamily="2" charset="77"/>
                <a:ea typeface="Verdana" panose="020B0604030504040204" pitchFamily="34" charset="0"/>
                <a:cs typeface="Verdana" panose="020B0604030504040204" pitchFamily="34" charset="0"/>
              </a:defRPr>
            </a:lvl2pPr>
            <a:lvl3pPr marL="914400" indent="0">
              <a:buNone/>
              <a:defRPr sz="1100">
                <a:latin typeface="Albert Sans" pitchFamily="2" charset="77"/>
                <a:ea typeface="Verdana" panose="020B0604030504040204" pitchFamily="34" charset="0"/>
                <a:cs typeface="Verdana" panose="020B0604030504040204" pitchFamily="34" charset="0"/>
              </a:defRPr>
            </a:lvl3pPr>
            <a:lvl4pPr marL="1371600" indent="0">
              <a:buNone/>
              <a:defRPr sz="1050">
                <a:latin typeface="Albert Sans" pitchFamily="2" charset="77"/>
                <a:ea typeface="Verdana" panose="020B0604030504040204" pitchFamily="34" charset="0"/>
                <a:cs typeface="Verdana" panose="020B0604030504040204" pitchFamily="34" charset="0"/>
              </a:defRPr>
            </a:lvl4pPr>
            <a:lvl5pPr marL="1828800" indent="0">
              <a:buNone/>
              <a:defRPr sz="1050">
                <a:latin typeface="Albert Sans" pitchFamily="2" charset="77"/>
                <a:ea typeface="Verdana" panose="020B0604030504040204" pitchFamily="34" charset="0"/>
                <a:cs typeface="Verdana" panose="020B060403050404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39">
            <a:extLst>
              <a:ext uri="{FF2B5EF4-FFF2-40B4-BE49-F238E27FC236}">
                <a16:creationId xmlns:a16="http://schemas.microsoft.com/office/drawing/2014/main" id="{9F909170-8C85-4CD9-BFA2-A51F27E1BE67}"/>
              </a:ext>
            </a:extLst>
          </p:cNvPr>
          <p:cNvSpPr>
            <a:spLocks noGrp="1"/>
          </p:cNvSpPr>
          <p:nvPr>
            <p:ph type="body" sz="quarter" idx="32"/>
          </p:nvPr>
        </p:nvSpPr>
        <p:spPr>
          <a:xfrm>
            <a:off x="7626321" y="1966725"/>
            <a:ext cx="2329917" cy="586746"/>
          </a:xfrm>
          <a:prstGeom prst="rect">
            <a:avLst/>
          </a:prstGeom>
        </p:spPr>
        <p:txBody>
          <a:bodyPr lIns="0" tIns="0" rIns="0" bIns="0" anchor="t">
            <a:noAutofit/>
          </a:bodyPr>
          <a:lstStyle>
            <a:lvl1pPr marL="0" indent="0" algn="l">
              <a:lnSpc>
                <a:spcPct val="120000"/>
              </a:lnSpc>
              <a:spcBef>
                <a:spcPts val="0"/>
              </a:spcBef>
              <a:buNone/>
              <a:defRPr sz="1200" b="0"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7" name="Text Placeholder 39">
            <a:extLst>
              <a:ext uri="{FF2B5EF4-FFF2-40B4-BE49-F238E27FC236}">
                <a16:creationId xmlns:a16="http://schemas.microsoft.com/office/drawing/2014/main" id="{F95CC0CA-276D-8D82-53DC-F08F61D6B82A}"/>
              </a:ext>
            </a:extLst>
          </p:cNvPr>
          <p:cNvSpPr>
            <a:spLocks noGrp="1"/>
          </p:cNvSpPr>
          <p:nvPr>
            <p:ph type="body" sz="quarter" idx="27"/>
          </p:nvPr>
        </p:nvSpPr>
        <p:spPr>
          <a:xfrm>
            <a:off x="7626451" y="1524692"/>
            <a:ext cx="2335098" cy="412685"/>
          </a:xfrm>
          <a:prstGeom prst="rect">
            <a:avLst/>
          </a:prstGeom>
        </p:spPr>
        <p:txBody>
          <a:bodyPr lIns="0" tIns="0" rIns="0" bIns="0" anchor="ctr">
            <a:noAutofit/>
          </a:bodyPr>
          <a:lstStyle>
            <a:lvl1pPr marL="0" indent="0" algn="l">
              <a:lnSpc>
                <a:spcPct val="100000"/>
              </a:lnSpc>
              <a:spcBef>
                <a:spcPts val="0"/>
              </a:spcBef>
              <a:buNone/>
              <a:defRPr sz="1200" b="1"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19" name="Text Placeholder 39">
            <a:extLst>
              <a:ext uri="{FF2B5EF4-FFF2-40B4-BE49-F238E27FC236}">
                <a16:creationId xmlns:a16="http://schemas.microsoft.com/office/drawing/2014/main" id="{160723F6-FD92-45B2-E697-52DAD0277811}"/>
              </a:ext>
            </a:extLst>
          </p:cNvPr>
          <p:cNvSpPr>
            <a:spLocks noGrp="1"/>
          </p:cNvSpPr>
          <p:nvPr>
            <p:ph type="body" sz="quarter" idx="33"/>
          </p:nvPr>
        </p:nvSpPr>
        <p:spPr>
          <a:xfrm>
            <a:off x="6425822" y="5275304"/>
            <a:ext cx="1554838" cy="586746"/>
          </a:xfrm>
          <a:prstGeom prst="rect">
            <a:avLst/>
          </a:prstGeom>
        </p:spPr>
        <p:txBody>
          <a:bodyPr lIns="0" tIns="0" rIns="0" bIns="0" anchor="t">
            <a:noAutofit/>
          </a:bodyPr>
          <a:lstStyle>
            <a:lvl1pPr marL="0" indent="0" algn="l">
              <a:lnSpc>
                <a:spcPct val="120000"/>
              </a:lnSpc>
              <a:spcBef>
                <a:spcPts val="0"/>
              </a:spcBef>
              <a:buNone/>
              <a:defRPr sz="1200" b="0"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Text Placeholder 39">
            <a:extLst>
              <a:ext uri="{FF2B5EF4-FFF2-40B4-BE49-F238E27FC236}">
                <a16:creationId xmlns:a16="http://schemas.microsoft.com/office/drawing/2014/main" id="{32359658-FC8C-08D5-B361-7A0A340A6AAB}"/>
              </a:ext>
            </a:extLst>
          </p:cNvPr>
          <p:cNvSpPr>
            <a:spLocks noGrp="1"/>
          </p:cNvSpPr>
          <p:nvPr>
            <p:ph type="body" sz="quarter" idx="34"/>
          </p:nvPr>
        </p:nvSpPr>
        <p:spPr>
          <a:xfrm>
            <a:off x="6425823" y="4833271"/>
            <a:ext cx="1554836" cy="412685"/>
          </a:xfrm>
          <a:prstGeom prst="rect">
            <a:avLst/>
          </a:prstGeom>
        </p:spPr>
        <p:txBody>
          <a:bodyPr lIns="0" tIns="0" rIns="0" bIns="0" anchor="ctr">
            <a:noAutofit/>
          </a:bodyPr>
          <a:lstStyle>
            <a:lvl1pPr marL="0" indent="0" algn="l">
              <a:lnSpc>
                <a:spcPct val="100000"/>
              </a:lnSpc>
              <a:spcBef>
                <a:spcPts val="0"/>
              </a:spcBef>
              <a:buNone/>
              <a:defRPr sz="1200" b="1"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
        <p:nvSpPr>
          <p:cNvPr id="21" name="Text Placeholder 39">
            <a:extLst>
              <a:ext uri="{FF2B5EF4-FFF2-40B4-BE49-F238E27FC236}">
                <a16:creationId xmlns:a16="http://schemas.microsoft.com/office/drawing/2014/main" id="{D912B37C-049E-6217-EFEA-08055662B814}"/>
              </a:ext>
            </a:extLst>
          </p:cNvPr>
          <p:cNvSpPr>
            <a:spLocks noGrp="1"/>
          </p:cNvSpPr>
          <p:nvPr>
            <p:ph type="body" sz="quarter" idx="35"/>
          </p:nvPr>
        </p:nvSpPr>
        <p:spPr>
          <a:xfrm>
            <a:off x="9487521" y="5068961"/>
            <a:ext cx="1554838" cy="586746"/>
          </a:xfrm>
          <a:prstGeom prst="rect">
            <a:avLst/>
          </a:prstGeom>
        </p:spPr>
        <p:txBody>
          <a:bodyPr lIns="0" tIns="0" rIns="0" bIns="0" anchor="t">
            <a:noAutofit/>
          </a:bodyPr>
          <a:lstStyle>
            <a:lvl1pPr marL="0" indent="0" algn="l">
              <a:lnSpc>
                <a:spcPct val="120000"/>
              </a:lnSpc>
              <a:spcBef>
                <a:spcPts val="0"/>
              </a:spcBef>
              <a:buNone/>
              <a:defRPr sz="1200" b="0"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2" name="Text Placeholder 39">
            <a:extLst>
              <a:ext uri="{FF2B5EF4-FFF2-40B4-BE49-F238E27FC236}">
                <a16:creationId xmlns:a16="http://schemas.microsoft.com/office/drawing/2014/main" id="{44CE70DF-049D-A1E0-27E8-786C5C0477B6}"/>
              </a:ext>
            </a:extLst>
          </p:cNvPr>
          <p:cNvSpPr>
            <a:spLocks noGrp="1"/>
          </p:cNvSpPr>
          <p:nvPr>
            <p:ph type="body" sz="quarter" idx="36"/>
          </p:nvPr>
        </p:nvSpPr>
        <p:spPr>
          <a:xfrm>
            <a:off x="9487522" y="4626928"/>
            <a:ext cx="1554836" cy="412685"/>
          </a:xfrm>
          <a:prstGeom prst="rect">
            <a:avLst/>
          </a:prstGeom>
        </p:spPr>
        <p:txBody>
          <a:bodyPr lIns="0" tIns="0" rIns="0" bIns="0" anchor="ctr">
            <a:noAutofit/>
          </a:bodyPr>
          <a:lstStyle>
            <a:lvl1pPr marL="0" indent="0" algn="l">
              <a:lnSpc>
                <a:spcPct val="100000"/>
              </a:lnSpc>
              <a:spcBef>
                <a:spcPts val="0"/>
              </a:spcBef>
              <a:buNone/>
              <a:defRPr sz="1200" b="1"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Tree>
    <p:extLst>
      <p:ext uri="{BB962C8B-B14F-4D97-AF65-F5344CB8AC3E}">
        <p14:creationId xmlns:p14="http://schemas.microsoft.com/office/powerpoint/2010/main" val="47616523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ista 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CE0152D-73B9-3F36-9DC2-904FF659BB2C}"/>
              </a:ext>
            </a:extLst>
          </p:cNvPr>
          <p:cNvSpPr/>
          <p:nvPr userDrawn="1"/>
        </p:nvSpPr>
        <p:spPr>
          <a:xfrm>
            <a:off x="7622540" y="1561789"/>
            <a:ext cx="2702560" cy="4399280"/>
          </a:xfrm>
          <a:prstGeom prst="rect">
            <a:avLst/>
          </a:prstGeom>
          <a:solidFill>
            <a:schemeClr val="accent2"/>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ES"/>
          </a:p>
        </p:txBody>
      </p:sp>
      <p:sp>
        <p:nvSpPr>
          <p:cNvPr id="14" name="Rectangle 13">
            <a:extLst>
              <a:ext uri="{FF2B5EF4-FFF2-40B4-BE49-F238E27FC236}">
                <a16:creationId xmlns:a16="http://schemas.microsoft.com/office/drawing/2014/main" id="{F85D846D-6343-F759-2CAA-9D3AF23B1612}"/>
              </a:ext>
            </a:extLst>
          </p:cNvPr>
          <p:cNvSpPr/>
          <p:nvPr userDrawn="1"/>
        </p:nvSpPr>
        <p:spPr>
          <a:xfrm>
            <a:off x="7531100" y="1437015"/>
            <a:ext cx="2702560" cy="4399280"/>
          </a:xfrm>
          <a:prstGeom prst="rect">
            <a:avLst/>
          </a:prstGeom>
          <a:solidFill>
            <a:schemeClr val="accent2"/>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ES"/>
          </a:p>
        </p:txBody>
      </p:sp>
      <p:sp>
        <p:nvSpPr>
          <p:cNvPr id="15" name="Rectangle 14">
            <a:extLst>
              <a:ext uri="{FF2B5EF4-FFF2-40B4-BE49-F238E27FC236}">
                <a16:creationId xmlns:a16="http://schemas.microsoft.com/office/drawing/2014/main" id="{6DAEFF28-0905-B2C7-AABB-ECEF829F2E5C}"/>
              </a:ext>
            </a:extLst>
          </p:cNvPr>
          <p:cNvSpPr/>
          <p:nvPr userDrawn="1"/>
        </p:nvSpPr>
        <p:spPr>
          <a:xfrm>
            <a:off x="7416800" y="1317357"/>
            <a:ext cx="2702560" cy="4399280"/>
          </a:xfrm>
          <a:prstGeom prst="rect">
            <a:avLst/>
          </a:prstGeom>
          <a:solidFill>
            <a:schemeClr val="accent2"/>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ES"/>
          </a:p>
        </p:txBody>
      </p:sp>
      <p:sp>
        <p:nvSpPr>
          <p:cNvPr id="18" name="Rectangle 17">
            <a:extLst>
              <a:ext uri="{FF2B5EF4-FFF2-40B4-BE49-F238E27FC236}">
                <a16:creationId xmlns:a16="http://schemas.microsoft.com/office/drawing/2014/main" id="{FD11C264-85FA-1D59-ACF7-C44D5B462AF6}"/>
              </a:ext>
            </a:extLst>
          </p:cNvPr>
          <p:cNvSpPr/>
          <p:nvPr userDrawn="1"/>
        </p:nvSpPr>
        <p:spPr>
          <a:xfrm>
            <a:off x="7264400" y="936357"/>
            <a:ext cx="2702560" cy="4399280"/>
          </a:xfrm>
          <a:prstGeom prst="rect">
            <a:avLst/>
          </a:prstGeom>
          <a:solidFill>
            <a:schemeClr val="accent3"/>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ES"/>
          </a:p>
        </p:txBody>
      </p:sp>
      <p:sp>
        <p:nvSpPr>
          <p:cNvPr id="5" name="Text Placeholder 20">
            <a:extLst>
              <a:ext uri="{FF2B5EF4-FFF2-40B4-BE49-F238E27FC236}">
                <a16:creationId xmlns:a16="http://schemas.microsoft.com/office/drawing/2014/main" id="{D1EC2895-9E42-98FA-CC21-663B46B13E69}"/>
              </a:ext>
            </a:extLst>
          </p:cNvPr>
          <p:cNvSpPr>
            <a:spLocks noGrp="1"/>
          </p:cNvSpPr>
          <p:nvPr>
            <p:ph type="body" sz="quarter" idx="10" hasCustomPrompt="1"/>
          </p:nvPr>
        </p:nvSpPr>
        <p:spPr>
          <a:xfrm>
            <a:off x="460375" y="379413"/>
            <a:ext cx="6208782" cy="842962"/>
          </a:xfrm>
          <a:prstGeom prst="rect">
            <a:avLst/>
          </a:prstGeom>
        </p:spPr>
        <p:txBody>
          <a:bodyPr/>
          <a:lstStyle>
            <a:lvl1pPr marL="0" indent="0">
              <a:buNone/>
              <a:defRPr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dirty="0"/>
              <a:t>Click to edit Master title style</a:t>
            </a:r>
          </a:p>
        </p:txBody>
      </p:sp>
      <p:sp>
        <p:nvSpPr>
          <p:cNvPr id="6" name="Text Placeholder 39">
            <a:extLst>
              <a:ext uri="{FF2B5EF4-FFF2-40B4-BE49-F238E27FC236}">
                <a16:creationId xmlns:a16="http://schemas.microsoft.com/office/drawing/2014/main" id="{44F83C2D-C77E-BB97-FF26-B481086365E2}"/>
              </a:ext>
            </a:extLst>
          </p:cNvPr>
          <p:cNvSpPr>
            <a:spLocks noGrp="1"/>
          </p:cNvSpPr>
          <p:nvPr>
            <p:ph type="body" sz="quarter" idx="21"/>
          </p:nvPr>
        </p:nvSpPr>
        <p:spPr>
          <a:xfrm>
            <a:off x="460375" y="896931"/>
            <a:ext cx="6208782" cy="422275"/>
          </a:xfrm>
          <a:prstGeom prst="rect">
            <a:avLst/>
          </a:prstGeom>
        </p:spPr>
        <p:txBody>
          <a:bodyPr>
            <a:normAutofit/>
          </a:bodyPr>
          <a:lstStyle>
            <a:lvl1pPr marL="0" indent="0" algn="l">
              <a:buNone/>
              <a:defRPr sz="1400">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text styles</a:t>
            </a:r>
          </a:p>
        </p:txBody>
      </p:sp>
      <p:sp>
        <p:nvSpPr>
          <p:cNvPr id="7" name="Text Placeholder 8">
            <a:extLst>
              <a:ext uri="{FF2B5EF4-FFF2-40B4-BE49-F238E27FC236}">
                <a16:creationId xmlns:a16="http://schemas.microsoft.com/office/drawing/2014/main" id="{C3CFBDD2-03DE-461B-787B-0CC5A3503663}"/>
              </a:ext>
            </a:extLst>
          </p:cNvPr>
          <p:cNvSpPr>
            <a:spLocks noGrp="1"/>
          </p:cNvSpPr>
          <p:nvPr>
            <p:ph type="body" sz="quarter" idx="13"/>
          </p:nvPr>
        </p:nvSpPr>
        <p:spPr>
          <a:xfrm>
            <a:off x="460375" y="2067376"/>
            <a:ext cx="6208782" cy="3878625"/>
          </a:xfrm>
          <a:prstGeom prst="rect">
            <a:avLst/>
          </a:prstGeom>
        </p:spPr>
        <p:txBody>
          <a:bodyPr lIns="0" tIns="0" rIns="0" bIns="0">
            <a:noAutofit/>
          </a:bodyPr>
          <a:lstStyle>
            <a:lvl1pPr marL="0" indent="0">
              <a:buNone/>
              <a:defRPr sz="1400">
                <a:latin typeface="Albert Sans" pitchFamily="2" charset="77"/>
                <a:ea typeface="Verdana" panose="020B0604030504040204" pitchFamily="34" charset="0"/>
                <a:cs typeface="Verdana" panose="020B0604030504040204" pitchFamily="34" charset="0"/>
              </a:defRPr>
            </a:lvl1pPr>
            <a:lvl2pPr marL="457200" indent="0">
              <a:buNone/>
              <a:defRPr sz="1200">
                <a:latin typeface="Albert Sans" pitchFamily="2" charset="77"/>
                <a:ea typeface="Verdana" panose="020B0604030504040204" pitchFamily="34" charset="0"/>
                <a:cs typeface="Verdana" panose="020B0604030504040204" pitchFamily="34" charset="0"/>
              </a:defRPr>
            </a:lvl2pPr>
            <a:lvl3pPr marL="914400" indent="0">
              <a:buNone/>
              <a:defRPr sz="1100">
                <a:latin typeface="Albert Sans" pitchFamily="2" charset="77"/>
                <a:ea typeface="Verdana" panose="020B0604030504040204" pitchFamily="34" charset="0"/>
                <a:cs typeface="Verdana" panose="020B0604030504040204" pitchFamily="34" charset="0"/>
              </a:defRPr>
            </a:lvl3pPr>
            <a:lvl4pPr marL="1371600" indent="0">
              <a:buNone/>
              <a:defRPr sz="1050">
                <a:latin typeface="Albert Sans" pitchFamily="2" charset="77"/>
                <a:ea typeface="Verdana" panose="020B0604030504040204" pitchFamily="34" charset="0"/>
                <a:cs typeface="Verdana" panose="020B0604030504040204" pitchFamily="34" charset="0"/>
              </a:defRPr>
            </a:lvl4pPr>
            <a:lvl5pPr marL="1828800" indent="0">
              <a:buNone/>
              <a:defRPr sz="1050">
                <a:latin typeface="Albert Sans" pitchFamily="2" charset="77"/>
                <a:ea typeface="Verdana" panose="020B0604030504040204" pitchFamily="34" charset="0"/>
                <a:cs typeface="Verdana" panose="020B060403050404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39">
            <a:extLst>
              <a:ext uri="{FF2B5EF4-FFF2-40B4-BE49-F238E27FC236}">
                <a16:creationId xmlns:a16="http://schemas.microsoft.com/office/drawing/2014/main" id="{6822AA7A-FC86-DEA8-8A24-E29B7AD8672D}"/>
              </a:ext>
            </a:extLst>
          </p:cNvPr>
          <p:cNvSpPr>
            <a:spLocks noGrp="1"/>
          </p:cNvSpPr>
          <p:nvPr>
            <p:ph type="body" sz="quarter" idx="32"/>
          </p:nvPr>
        </p:nvSpPr>
        <p:spPr>
          <a:xfrm>
            <a:off x="7439660" y="1883082"/>
            <a:ext cx="2386947" cy="601108"/>
          </a:xfrm>
          <a:prstGeom prst="rect">
            <a:avLst/>
          </a:prstGeom>
        </p:spPr>
        <p:txBody>
          <a:bodyPr lIns="0" tIns="0" rIns="0" bIns="0" anchor="t">
            <a:noAutofit/>
          </a:bodyPr>
          <a:lstStyle>
            <a:lvl1pPr marL="0" indent="0" algn="l">
              <a:lnSpc>
                <a:spcPct val="120000"/>
              </a:lnSpc>
              <a:spcBef>
                <a:spcPts val="0"/>
              </a:spcBef>
              <a:buNone/>
              <a:defRPr sz="1200" b="0"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9" name="Text Placeholder 39">
            <a:extLst>
              <a:ext uri="{FF2B5EF4-FFF2-40B4-BE49-F238E27FC236}">
                <a16:creationId xmlns:a16="http://schemas.microsoft.com/office/drawing/2014/main" id="{EE75CA32-1F65-03A5-43ED-0B3C3DC8E458}"/>
              </a:ext>
            </a:extLst>
          </p:cNvPr>
          <p:cNvSpPr>
            <a:spLocks noGrp="1"/>
          </p:cNvSpPr>
          <p:nvPr>
            <p:ph type="body" sz="quarter" idx="27"/>
          </p:nvPr>
        </p:nvSpPr>
        <p:spPr>
          <a:xfrm>
            <a:off x="7439660" y="1441049"/>
            <a:ext cx="2392258" cy="422787"/>
          </a:xfrm>
          <a:prstGeom prst="rect">
            <a:avLst/>
          </a:prstGeom>
        </p:spPr>
        <p:txBody>
          <a:bodyPr lIns="0" tIns="0" rIns="0" bIns="0" anchor="ctr">
            <a:noAutofit/>
          </a:bodyPr>
          <a:lstStyle>
            <a:lvl1pPr marL="0" indent="0" algn="l">
              <a:lnSpc>
                <a:spcPct val="100000"/>
              </a:lnSpc>
              <a:spcBef>
                <a:spcPts val="0"/>
              </a:spcBef>
              <a:buNone/>
              <a:defRPr sz="1200" b="1" i="0" baseline="0">
                <a:solidFill>
                  <a:schemeClr val="bg1"/>
                </a:solidFill>
                <a:latin typeface="Albert Sans" pitchFamily="2" charset="77"/>
                <a:ea typeface="Verdana" panose="020B0604030504040204" pitchFamily="34" charset="0"/>
                <a:cs typeface="Verdana" panose="020B0604030504040204" pitchFamily="34" charset="0"/>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a:t>
            </a:r>
          </a:p>
        </p:txBody>
      </p:sp>
    </p:spTree>
    <p:extLst>
      <p:ext uri="{BB962C8B-B14F-4D97-AF65-F5344CB8AC3E}">
        <p14:creationId xmlns:p14="http://schemas.microsoft.com/office/powerpoint/2010/main" val="413953198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ierre">
    <p:bg>
      <p:bgPr>
        <a:solidFill>
          <a:schemeClr val="accent3"/>
        </a:solidFill>
        <a:effectLst/>
      </p:bgPr>
    </p:bg>
    <p:spTree>
      <p:nvGrpSpPr>
        <p:cNvPr id="1" name=""/>
        <p:cNvGrpSpPr/>
        <p:nvPr/>
      </p:nvGrpSpPr>
      <p:grpSpPr>
        <a:xfrm>
          <a:off x="0" y="0"/>
          <a:ext cx="0" cy="0"/>
          <a:chOff x="0" y="0"/>
          <a:chExt cx="0" cy="0"/>
        </a:xfrm>
      </p:grpSpPr>
      <p:sp>
        <p:nvSpPr>
          <p:cNvPr id="6" name="Text Placeholder 8">
            <a:extLst>
              <a:ext uri="{FF2B5EF4-FFF2-40B4-BE49-F238E27FC236}">
                <a16:creationId xmlns:a16="http://schemas.microsoft.com/office/drawing/2014/main" id="{BCF37E6D-AEB5-7151-39B4-73CE7FF31450}"/>
              </a:ext>
            </a:extLst>
          </p:cNvPr>
          <p:cNvSpPr>
            <a:spLocks noGrp="1"/>
          </p:cNvSpPr>
          <p:nvPr>
            <p:ph type="body" sz="quarter" idx="10" hasCustomPrompt="1"/>
          </p:nvPr>
        </p:nvSpPr>
        <p:spPr>
          <a:xfrm>
            <a:off x="464457" y="1793566"/>
            <a:ext cx="7891032" cy="1471612"/>
          </a:xfrm>
          <a:prstGeom prst="rect">
            <a:avLst/>
          </a:prstGeom>
        </p:spPr>
        <p:txBody>
          <a:bodyPr anchor="b"/>
          <a:lstStyle>
            <a:lvl1pPr marL="0" indent="0">
              <a:buNone/>
              <a:defRPr sz="8000">
                <a:solidFill>
                  <a:schemeClr val="accent2"/>
                </a:solidFill>
                <a:latin typeface="Albert Sans" pitchFamily="2" charset="77"/>
              </a:defRPr>
            </a:lvl1pPr>
          </a:lstStyle>
          <a:p>
            <a:pPr lvl="0"/>
            <a:r>
              <a:rPr lang="en-US" dirty="0"/>
              <a:t>09.</a:t>
            </a:r>
          </a:p>
        </p:txBody>
      </p:sp>
      <p:sp>
        <p:nvSpPr>
          <p:cNvPr id="7" name="Title 1">
            <a:extLst>
              <a:ext uri="{FF2B5EF4-FFF2-40B4-BE49-F238E27FC236}">
                <a16:creationId xmlns:a16="http://schemas.microsoft.com/office/drawing/2014/main" id="{7B5EEA91-86A3-7997-931F-5415990C4BD5}"/>
              </a:ext>
            </a:extLst>
          </p:cNvPr>
          <p:cNvSpPr>
            <a:spLocks noGrp="1"/>
          </p:cNvSpPr>
          <p:nvPr>
            <p:ph type="title" hasCustomPrompt="1"/>
          </p:nvPr>
        </p:nvSpPr>
        <p:spPr>
          <a:xfrm>
            <a:off x="464458" y="3285055"/>
            <a:ext cx="7891032" cy="1243913"/>
          </a:xfrm>
          <a:prstGeom prst="rect">
            <a:avLst/>
          </a:prstGeom>
        </p:spPr>
        <p:txBody>
          <a:bodyPr lIns="0" tIns="0" rIns="0" bIns="0">
            <a:noAutofit/>
          </a:bodyPr>
          <a:lstStyle>
            <a:lvl1pPr>
              <a:defRPr b="0" i="0">
                <a:solidFill>
                  <a:schemeClr val="bg1"/>
                </a:solidFill>
                <a:latin typeface="Albert Sans" pitchFamily="2" charset="77"/>
                <a:ea typeface="Verdana" panose="020B0604030504040204" pitchFamily="34" charset="0"/>
                <a:cs typeface="Verdana" panose="020B0604030504040204" pitchFamily="34" charset="0"/>
              </a:defRPr>
            </a:lvl1pPr>
          </a:lstStyle>
          <a:p>
            <a:r>
              <a:rPr lang="en-US"/>
              <a:t>Cierre</a:t>
            </a:r>
          </a:p>
        </p:txBody>
      </p:sp>
      <p:sp>
        <p:nvSpPr>
          <p:cNvPr id="3" name="Right Triangle 2">
            <a:extLst>
              <a:ext uri="{FF2B5EF4-FFF2-40B4-BE49-F238E27FC236}">
                <a16:creationId xmlns:a16="http://schemas.microsoft.com/office/drawing/2014/main" id="{2E984A5E-D52B-F858-7148-F09400CF3459}"/>
              </a:ext>
            </a:extLst>
          </p:cNvPr>
          <p:cNvSpPr/>
          <p:nvPr userDrawn="1"/>
        </p:nvSpPr>
        <p:spPr>
          <a:xfrm rot="16200000" flipH="1">
            <a:off x="10273744" y="4943226"/>
            <a:ext cx="1914774" cy="1914774"/>
          </a:xfrm>
          <a:prstGeom prst="rtTriangle">
            <a:avLst/>
          </a:prstGeom>
          <a:solidFill>
            <a:srgbClr val="2010E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E207F51-C1B5-64A6-660E-47C0A70B089B}"/>
              </a:ext>
            </a:extLst>
          </p:cNvPr>
          <p:cNvPicPr>
            <a:picLocks noChangeAspect="1"/>
          </p:cNvPicPr>
          <p:nvPr userDrawn="1"/>
        </p:nvPicPr>
        <p:blipFill>
          <a:blip r:embed="rId2"/>
          <a:stretch>
            <a:fillRect/>
          </a:stretch>
        </p:blipFill>
        <p:spPr>
          <a:xfrm rot="16200000">
            <a:off x="10283704" y="3034929"/>
            <a:ext cx="1908296" cy="1908296"/>
          </a:xfrm>
          <a:prstGeom prst="rect">
            <a:avLst/>
          </a:prstGeom>
        </p:spPr>
      </p:pic>
      <p:sp>
        <p:nvSpPr>
          <p:cNvPr id="5" name="Rectangle 4">
            <a:extLst>
              <a:ext uri="{FF2B5EF4-FFF2-40B4-BE49-F238E27FC236}">
                <a16:creationId xmlns:a16="http://schemas.microsoft.com/office/drawing/2014/main" id="{9ADCB4C3-58B6-335C-A62A-8B1E30B006A5}"/>
              </a:ext>
            </a:extLst>
          </p:cNvPr>
          <p:cNvSpPr/>
          <p:nvPr userDrawn="1"/>
        </p:nvSpPr>
        <p:spPr>
          <a:xfrm>
            <a:off x="8355488" y="4943226"/>
            <a:ext cx="1914774" cy="1914774"/>
          </a:xfrm>
          <a:prstGeom prst="rect">
            <a:avLst/>
          </a:prstGeom>
          <a:solidFill>
            <a:srgbClr val="5427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762753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ierre 2">
    <p:spTree>
      <p:nvGrpSpPr>
        <p:cNvPr id="1" name=""/>
        <p:cNvGrpSpPr/>
        <p:nvPr/>
      </p:nvGrpSpPr>
      <p:grpSpPr>
        <a:xfrm>
          <a:off x="0" y="0"/>
          <a:ext cx="0" cy="0"/>
          <a:chOff x="0" y="0"/>
          <a:chExt cx="0" cy="0"/>
        </a:xfrm>
      </p:grpSpPr>
      <p:sp>
        <p:nvSpPr>
          <p:cNvPr id="4" name="Freeform 10">
            <a:extLst>
              <a:ext uri="{FF2B5EF4-FFF2-40B4-BE49-F238E27FC236}">
                <a16:creationId xmlns:a16="http://schemas.microsoft.com/office/drawing/2014/main" id="{6A3B66D5-F954-BB5D-EC2A-42493D71298E}"/>
              </a:ext>
              <a:ext uri="{C183D7F6-B498-43B3-948B-1728B52AA6E4}">
                <adec:decorative xmlns:adec="http://schemas.microsoft.com/office/drawing/2017/decorative" val="1"/>
              </a:ext>
            </a:extLst>
          </p:cNvPr>
          <p:cNvSpPr/>
          <p:nvPr userDrawn="1"/>
        </p:nvSpPr>
        <p:spPr>
          <a:xfrm>
            <a:off x="5003800" y="0"/>
            <a:ext cx="7188200" cy="6858000"/>
          </a:xfrm>
          <a:custGeom>
            <a:avLst/>
            <a:gdLst/>
            <a:ahLst/>
            <a:cxnLst/>
            <a:rect l="l" t="t" r="r" b="b"/>
            <a:pathLst>
              <a:path w="2884235" h="812800">
                <a:moveTo>
                  <a:pt x="0" y="0"/>
                </a:moveTo>
                <a:lnTo>
                  <a:pt x="2884235" y="0"/>
                </a:lnTo>
                <a:lnTo>
                  <a:pt x="2884235" y="812800"/>
                </a:lnTo>
                <a:lnTo>
                  <a:pt x="0" y="812800"/>
                </a:lnTo>
                <a:close/>
              </a:path>
            </a:pathLst>
          </a:custGeom>
          <a:solidFill>
            <a:schemeClr val="accent3"/>
          </a:solidFill>
          <a:effectLst/>
        </p:spPr>
        <p:txBody>
          <a:bodyPr/>
          <a:lstStyle/>
          <a:p>
            <a:endParaRPr lang="zh-CN" altLang="en-US" u="sng">
              <a:latin typeface="Albert Sans" pitchFamily="2" charset="77"/>
            </a:endParaRPr>
          </a:p>
        </p:txBody>
      </p:sp>
      <p:sp>
        <p:nvSpPr>
          <p:cNvPr id="10" name="Text Placeholder 20">
            <a:extLst>
              <a:ext uri="{FF2B5EF4-FFF2-40B4-BE49-F238E27FC236}">
                <a16:creationId xmlns:a16="http://schemas.microsoft.com/office/drawing/2014/main" id="{668B83A0-8502-C177-DADF-51DC5D7005E4}"/>
              </a:ext>
            </a:extLst>
          </p:cNvPr>
          <p:cNvSpPr>
            <a:spLocks noGrp="1"/>
          </p:cNvSpPr>
          <p:nvPr>
            <p:ph type="body" sz="quarter" idx="11" hasCustomPrompt="1"/>
          </p:nvPr>
        </p:nvSpPr>
        <p:spPr>
          <a:xfrm>
            <a:off x="5489575" y="1806916"/>
            <a:ext cx="6057173" cy="2244044"/>
          </a:xfrm>
          <a:prstGeom prst="rect">
            <a:avLst/>
          </a:prstGeom>
        </p:spPr>
        <p:txBody>
          <a:bodyPr/>
          <a:lstStyle>
            <a:lvl1pPr marL="0" indent="0" algn="ctr">
              <a:buNone/>
              <a:defRPr sz="5000" b="1">
                <a:solidFill>
                  <a:schemeClr val="bg1"/>
                </a:solidFill>
                <a:latin typeface="Albert Sans" pitchFamily="2" charset="77"/>
                <a:ea typeface="Verdana" panose="020B0604030504040204" pitchFamily="34" charset="0"/>
                <a:cs typeface="Verdana" panose="020B0604030504040204" pitchFamily="34" charset="0"/>
              </a:defRPr>
            </a:lvl1pPr>
          </a:lstStyle>
          <a:p>
            <a:pPr lvl="0"/>
            <a:r>
              <a:rPr lang="en-US"/>
              <a:t>CLICK TO EDIT MASTER TITLE STYLE</a:t>
            </a:r>
          </a:p>
        </p:txBody>
      </p:sp>
      <p:sp>
        <p:nvSpPr>
          <p:cNvPr id="2" name="Picture Placeholder 8">
            <a:extLst>
              <a:ext uri="{FF2B5EF4-FFF2-40B4-BE49-F238E27FC236}">
                <a16:creationId xmlns:a16="http://schemas.microsoft.com/office/drawing/2014/main" id="{2446D43F-9F61-2EC8-C450-3C21B4C46BDE}"/>
              </a:ext>
            </a:extLst>
          </p:cNvPr>
          <p:cNvSpPr>
            <a:spLocks noGrp="1"/>
          </p:cNvSpPr>
          <p:nvPr>
            <p:ph type="pic" sz="quarter" idx="10"/>
          </p:nvPr>
        </p:nvSpPr>
        <p:spPr>
          <a:xfrm>
            <a:off x="0" y="-73025"/>
            <a:ext cx="5003800" cy="6931025"/>
          </a:xfrm>
          <a:prstGeom prst="rect">
            <a:avLst/>
          </a:prstGeom>
        </p:spPr>
        <p:txBody>
          <a:bodyPr/>
          <a:lstStyle>
            <a:lvl1pPr>
              <a:defRPr>
                <a:latin typeface="Albert Sans" pitchFamily="2" charset="77"/>
                <a:ea typeface="Verdana" panose="020B0604030504040204" pitchFamily="34" charset="0"/>
                <a:cs typeface="Verdana" panose="020B0604030504040204" pitchFamily="34" charset="0"/>
              </a:defRPr>
            </a:lvl1pPr>
          </a:lstStyle>
          <a:p>
            <a:endParaRPr lang="en-US" dirty="0"/>
          </a:p>
        </p:txBody>
      </p:sp>
      <p:pic>
        <p:nvPicPr>
          <p:cNvPr id="3" name="Picture 2">
            <a:extLst>
              <a:ext uri="{FF2B5EF4-FFF2-40B4-BE49-F238E27FC236}">
                <a16:creationId xmlns:a16="http://schemas.microsoft.com/office/drawing/2014/main" id="{7D085168-2C0B-6B3F-C37B-08A211F989A1}"/>
              </a:ext>
            </a:extLst>
          </p:cNvPr>
          <p:cNvPicPr>
            <a:picLocks noChangeAspect="1"/>
          </p:cNvPicPr>
          <p:nvPr userDrawn="1"/>
        </p:nvPicPr>
        <p:blipFill>
          <a:blip r:embed="rId2"/>
          <a:srcRect r="58958"/>
          <a:stretch>
            <a:fillRect/>
          </a:stretch>
        </p:blipFill>
        <p:spPr>
          <a:xfrm>
            <a:off x="1" y="5943600"/>
            <a:ext cx="5003799" cy="914400"/>
          </a:xfrm>
          <a:prstGeom prst="rect">
            <a:avLst/>
          </a:prstGeom>
        </p:spPr>
      </p:pic>
      <p:pic>
        <p:nvPicPr>
          <p:cNvPr id="6" name="Picture 2">
            <a:extLst>
              <a:ext uri="{FF2B5EF4-FFF2-40B4-BE49-F238E27FC236}">
                <a16:creationId xmlns:a16="http://schemas.microsoft.com/office/drawing/2014/main" id="{574CC05B-277D-3F57-C18C-35CB8F3B9729}"/>
              </a:ext>
            </a:extLst>
          </p:cNvPr>
          <p:cNvPicPr>
            <a:picLocks noChangeAspect="1" noChangeArrowheads="1"/>
          </p:cNvPicPr>
          <p:nvPr userDrawn="1"/>
        </p:nvPicPr>
        <p:blipFill rotWithShape="1">
          <a:blip r:embed="rId3"/>
          <a:srcRect l="41041" r="1"/>
          <a:stretch>
            <a:fillRect/>
          </a:stretch>
        </p:blipFill>
        <p:spPr bwMode="auto">
          <a:xfrm>
            <a:off x="5003798" y="5955174"/>
            <a:ext cx="7188201" cy="914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4ED7B8F-C5BA-DC85-097A-DA2A2E701171}"/>
              </a:ext>
            </a:extLst>
          </p:cNvPr>
          <p:cNvSpPr txBox="1"/>
          <p:nvPr userDrawn="1"/>
        </p:nvSpPr>
        <p:spPr>
          <a:xfrm>
            <a:off x="9999023" y="-570016"/>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137034060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ierre 3">
    <p:bg>
      <p:bgPr>
        <a:solidFill>
          <a:schemeClr val="accent1"/>
        </a:solidFill>
        <a:effectLst/>
      </p:bgPr>
    </p:bg>
    <p:spTree>
      <p:nvGrpSpPr>
        <p:cNvPr id="1" name=""/>
        <p:cNvGrpSpPr/>
        <p:nvPr/>
      </p:nvGrpSpPr>
      <p:grpSpPr>
        <a:xfrm>
          <a:off x="0" y="0"/>
          <a:ext cx="0" cy="0"/>
          <a:chOff x="0" y="0"/>
          <a:chExt cx="0" cy="0"/>
        </a:xfrm>
      </p:grpSpPr>
      <p:sp>
        <p:nvSpPr>
          <p:cNvPr id="2" name="Text Placeholder 20">
            <a:extLst>
              <a:ext uri="{FF2B5EF4-FFF2-40B4-BE49-F238E27FC236}">
                <a16:creationId xmlns:a16="http://schemas.microsoft.com/office/drawing/2014/main" id="{E0985199-CAB6-70BE-3FD2-12777AA78987}"/>
              </a:ext>
            </a:extLst>
          </p:cNvPr>
          <p:cNvSpPr>
            <a:spLocks noGrp="1"/>
          </p:cNvSpPr>
          <p:nvPr>
            <p:ph type="body" sz="quarter" idx="10" hasCustomPrompt="1"/>
          </p:nvPr>
        </p:nvSpPr>
        <p:spPr>
          <a:xfrm>
            <a:off x="460376" y="3007519"/>
            <a:ext cx="6234338" cy="842962"/>
          </a:xfrm>
          <a:prstGeom prst="rect">
            <a:avLst/>
          </a:prstGeom>
        </p:spPr>
        <p:txBody>
          <a:bodyPr/>
          <a:lstStyle>
            <a:lvl1pPr marL="0" indent="0">
              <a:buNone/>
              <a:defRPr sz="5000" b="1">
                <a:solidFill>
                  <a:schemeClr val="accent3"/>
                </a:solidFill>
                <a:latin typeface="Albert Sans" pitchFamily="2" charset="77"/>
                <a:ea typeface="Verdana" panose="020B0604030504040204" pitchFamily="34" charset="0"/>
                <a:cs typeface="Verdana" panose="020B0604030504040204" pitchFamily="34" charset="0"/>
              </a:defRPr>
            </a:lvl1pPr>
          </a:lstStyle>
          <a:p>
            <a:pPr lvl="0"/>
            <a:r>
              <a:rPr lang="en-US"/>
              <a:t>¡Gracias!</a:t>
            </a:r>
          </a:p>
        </p:txBody>
      </p:sp>
      <p:pic>
        <p:nvPicPr>
          <p:cNvPr id="3" name="Picture 2">
            <a:extLst>
              <a:ext uri="{FF2B5EF4-FFF2-40B4-BE49-F238E27FC236}">
                <a16:creationId xmlns:a16="http://schemas.microsoft.com/office/drawing/2014/main" id="{7E1DD431-FF1F-99D4-BC22-F245256EACE8}"/>
              </a:ext>
            </a:extLst>
          </p:cNvPr>
          <p:cNvPicPr>
            <a:picLocks noChangeAspect="1"/>
          </p:cNvPicPr>
          <p:nvPr userDrawn="1"/>
        </p:nvPicPr>
        <p:blipFill>
          <a:blip r:embed="rId2"/>
          <a:srcRect/>
          <a:stretch/>
        </p:blipFill>
        <p:spPr>
          <a:xfrm>
            <a:off x="0" y="5952074"/>
            <a:ext cx="12192000" cy="914400"/>
          </a:xfrm>
          <a:prstGeom prst="rect">
            <a:avLst/>
          </a:prstGeom>
        </p:spPr>
      </p:pic>
      <p:sp>
        <p:nvSpPr>
          <p:cNvPr id="7" name="Right Triangle 6">
            <a:extLst>
              <a:ext uri="{FF2B5EF4-FFF2-40B4-BE49-F238E27FC236}">
                <a16:creationId xmlns:a16="http://schemas.microsoft.com/office/drawing/2014/main" id="{355F4A0C-E24B-4E47-EB8B-134AFADE262E}"/>
              </a:ext>
            </a:extLst>
          </p:cNvPr>
          <p:cNvSpPr/>
          <p:nvPr userDrawn="1"/>
        </p:nvSpPr>
        <p:spPr>
          <a:xfrm rot="5400000">
            <a:off x="10293622" y="1"/>
            <a:ext cx="1914774" cy="1914774"/>
          </a:xfrm>
          <a:prstGeom prst="rtTriangle">
            <a:avLst/>
          </a:prstGeom>
          <a:solidFill>
            <a:srgbClr val="2010E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3786D10C-69CE-30B8-C5F9-543952A96BDC}"/>
              </a:ext>
            </a:extLst>
          </p:cNvPr>
          <p:cNvSpPr/>
          <p:nvPr userDrawn="1"/>
        </p:nvSpPr>
        <p:spPr>
          <a:xfrm>
            <a:off x="8395665" y="1921242"/>
            <a:ext cx="1908296" cy="1908296"/>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8DB9571-2D36-3100-37A6-2C9183BA6FE3}"/>
              </a:ext>
            </a:extLst>
          </p:cNvPr>
          <p:cNvSpPr/>
          <p:nvPr userDrawn="1"/>
        </p:nvSpPr>
        <p:spPr>
          <a:xfrm>
            <a:off x="10297196" y="1914892"/>
            <a:ext cx="1911199" cy="415156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9ACBB34B-D1A8-ACBA-C729-C896FF404797}"/>
              </a:ext>
            </a:extLst>
          </p:cNvPr>
          <p:cNvPicPr>
            <a:picLocks noChangeAspect="1"/>
          </p:cNvPicPr>
          <p:nvPr userDrawn="1"/>
        </p:nvPicPr>
        <p:blipFill>
          <a:blip r:embed="rId3"/>
          <a:stretch>
            <a:fillRect/>
          </a:stretch>
        </p:blipFill>
        <p:spPr>
          <a:xfrm>
            <a:off x="8385489" y="4949"/>
            <a:ext cx="1908296" cy="1908296"/>
          </a:xfrm>
          <a:prstGeom prst="rect">
            <a:avLst/>
          </a:prstGeom>
        </p:spPr>
      </p:pic>
    </p:spTree>
    <p:extLst>
      <p:ext uri="{BB962C8B-B14F-4D97-AF65-F5344CB8AC3E}">
        <p14:creationId xmlns:p14="http://schemas.microsoft.com/office/powerpoint/2010/main" val="316410077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1710998"/>
      </p:ext>
    </p:extLst>
  </p:cSld>
  <p:clrMap bg1="lt1" tx1="dk1" bg2="lt2" tx2="dk2" accent1="accent1" accent2="accent2" accent3="accent3" accent4="accent4" accent5="accent5" accent6="accent6" hlink="hlink" folHlink="folHlink"/>
  <p:sldLayoutIdLst>
    <p:sldLayoutId id="2147483721" r:id="rId1"/>
    <p:sldLayoutId id="2147483668" r:id="rId2"/>
    <p:sldLayoutId id="2147483684" r:id="rId3"/>
    <p:sldLayoutId id="2147483685" r:id="rId4"/>
    <p:sldLayoutId id="2147483727" r:id="rId5"/>
    <p:sldLayoutId id="2147483665" r:id="rId6"/>
    <p:sldLayoutId id="2147483672" r:id="rId7"/>
    <p:sldLayoutId id="2147483686" r:id="rId8"/>
    <p:sldLayoutId id="2147483688" r:id="rId9"/>
    <p:sldLayoutId id="2147483687" r:id="rId10"/>
    <p:sldLayoutId id="2147483674" r:id="rId11"/>
    <p:sldLayoutId id="2147483673" r:id="rId12"/>
    <p:sldLayoutId id="2147483675" r:id="rId13"/>
    <p:sldLayoutId id="2147483676" r:id="rId14"/>
    <p:sldLayoutId id="2147483677" r:id="rId15"/>
    <p:sldLayoutId id="2147483678" r:id="rId16"/>
    <p:sldLayoutId id="2147483679" r:id="rId17"/>
    <p:sldLayoutId id="2147483680" r:id="rId18"/>
    <p:sldLayoutId id="2147483681" r:id="rId19"/>
    <p:sldLayoutId id="2147483682" r:id="rId20"/>
    <p:sldLayoutId id="2147483732" r:id="rId21"/>
    <p:sldLayoutId id="2147483683" r:id="rId22"/>
    <p:sldLayoutId id="2147483670" r:id="rId23"/>
    <p:sldLayoutId id="2147483730" r:id="rId24"/>
    <p:sldLayoutId id="2147483694" r:id="rId25"/>
    <p:sldLayoutId id="2147483695" r:id="rId26"/>
    <p:sldLayoutId id="2147483696" r:id="rId27"/>
    <p:sldLayoutId id="2147483697" r:id="rId28"/>
    <p:sldLayoutId id="2147483698" r:id="rId29"/>
    <p:sldLayoutId id="2147483699" r:id="rId30"/>
    <p:sldLayoutId id="2147483700" r:id="rId31"/>
    <p:sldLayoutId id="2147483701" r:id="rId32"/>
    <p:sldLayoutId id="2147483702" r:id="rId33"/>
    <p:sldLayoutId id="2147483729" r:id="rId34"/>
    <p:sldLayoutId id="2147483704" r:id="rId35"/>
    <p:sldLayoutId id="2147483690" r:id="rId36"/>
    <p:sldLayoutId id="2147483691" r:id="rId37"/>
    <p:sldLayoutId id="2147483692" r:id="rId38"/>
    <p:sldLayoutId id="2147483693" r:id="rId39"/>
    <p:sldLayoutId id="2147483723" r:id="rId40"/>
    <p:sldLayoutId id="2147483705" r:id="rId41"/>
    <p:sldLayoutId id="2147483733" r:id="rId42"/>
    <p:sldLayoutId id="2147483707" r:id="rId43"/>
    <p:sldLayoutId id="2147483724" r:id="rId44"/>
    <p:sldLayoutId id="2147483708" r:id="rId45"/>
    <p:sldLayoutId id="2147483710" r:id="rId46"/>
    <p:sldLayoutId id="2147483711" r:id="rId47"/>
    <p:sldLayoutId id="2147483725" r:id="rId48"/>
    <p:sldLayoutId id="2147483713" r:id="rId49"/>
    <p:sldLayoutId id="2147483714" r:id="rId50"/>
    <p:sldLayoutId id="2147483726" r:id="rId51"/>
    <p:sldLayoutId id="2147483715" r:id="rId52"/>
    <p:sldLayoutId id="2147483717" r:id="rId53"/>
    <p:sldLayoutId id="2147483719" r:id="rId54"/>
    <p:sldLayoutId id="2147483720" r:id="rId55"/>
    <p:sldLayoutId id="2147483731" r:id="rId56"/>
    <p:sldLayoutId id="2147483689" r:id="rId57"/>
    <p:sldLayoutId id="2147483671" r:id="rId5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89.png"/></Relationships>
</file>

<file path=ppt/slides/_rels/slide2.xml.rels><?xml version="1.0" encoding="UTF-8" standalone="yes"?>
<Relationships xmlns="http://schemas.openxmlformats.org/package/2006/relationships"><Relationship Id="rId3" Type="http://schemas.openxmlformats.org/officeDocument/2006/relationships/image" Target="../media/image90.jpeg"/><Relationship Id="rId7" Type="http://schemas.openxmlformats.org/officeDocument/2006/relationships/image" Target="../media/image94.jpeg"/><Relationship Id="rId2" Type="http://schemas.openxmlformats.org/officeDocument/2006/relationships/notesSlide" Target="../notesSlides/notesSlide2.xml"/><Relationship Id="rId1" Type="http://schemas.openxmlformats.org/officeDocument/2006/relationships/slideLayout" Target="../slideLayouts/slideLayout20.xml"/><Relationship Id="rId6" Type="http://schemas.openxmlformats.org/officeDocument/2006/relationships/image" Target="../media/image93.jpeg"/><Relationship Id="rId5" Type="http://schemas.openxmlformats.org/officeDocument/2006/relationships/image" Target="../media/image92.jpeg"/><Relationship Id="rId4" Type="http://schemas.openxmlformats.org/officeDocument/2006/relationships/image" Target="../media/image91.jpeg"/></Relationships>
</file>

<file path=ppt/slides/_rels/slide3.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5.xml"/><Relationship Id="rId1" Type="http://schemas.openxmlformats.org/officeDocument/2006/relationships/slideLayout" Target="../slideLayouts/slideLayout20.xml"/><Relationship Id="rId4" Type="http://schemas.openxmlformats.org/officeDocument/2006/relationships/hyperlink" Target="https://pixabay.com/es/regla-geometr%C3%ADa-escuela-matem%C3%A1ticas-1023726/"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5.png"/><Relationship Id="rId7" Type="http://schemas.openxmlformats.org/officeDocument/2006/relationships/image" Target="../media/image100.svg"/><Relationship Id="rId2" Type="http://schemas.openxmlformats.org/officeDocument/2006/relationships/notesSlide" Target="../notesSlides/notesSlide6.xml"/><Relationship Id="rId1" Type="http://schemas.openxmlformats.org/officeDocument/2006/relationships/slideLayout" Target="../slideLayouts/slideLayout21.xml"/><Relationship Id="rId6" Type="http://schemas.openxmlformats.org/officeDocument/2006/relationships/image" Target="../media/image99.png"/><Relationship Id="rId5" Type="http://schemas.openxmlformats.org/officeDocument/2006/relationships/image" Target="../media/image98.jpeg"/><Relationship Id="rId4" Type="http://schemas.openxmlformats.org/officeDocument/2006/relationships/image" Target="../media/image97.png"/></Relationships>
</file>

<file path=ppt/slides/_rels/slide7.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8.xml"/><Relationship Id="rId1" Type="http://schemas.openxmlformats.org/officeDocument/2006/relationships/slideLayout" Target="../slideLayouts/slideLayout20.xml"/><Relationship Id="rId4" Type="http://schemas.openxmlformats.org/officeDocument/2006/relationships/image" Target="../media/image101.png"/></Relationships>
</file>

<file path=ppt/slides/_rels/slide9.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8" Type="http://schemas.openxmlformats.org/officeDocument/2006/relationships/image" Target="../media/image108.svg"/><Relationship Id="rId3" Type="http://schemas.openxmlformats.org/officeDocument/2006/relationships/image" Target="../media/image103.png"/><Relationship Id="rId7" Type="http://schemas.openxmlformats.org/officeDocument/2006/relationships/image" Target="../media/image107.png"/><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image" Target="../media/image106.svg"/><Relationship Id="rId5" Type="http://schemas.openxmlformats.org/officeDocument/2006/relationships/image" Target="../media/image105.png"/><Relationship Id="rId10" Type="http://schemas.openxmlformats.org/officeDocument/2006/relationships/image" Target="../media/image110.svg"/><Relationship Id="rId4" Type="http://schemas.openxmlformats.org/officeDocument/2006/relationships/image" Target="../media/image104.svg"/><Relationship Id="rId9" Type="http://schemas.openxmlformats.org/officeDocument/2006/relationships/image" Target="../media/image109.png"/></Relationships>
</file>

<file path=ppt/slides/_rels/slide11.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12.xml"/><Relationship Id="rId1" Type="http://schemas.openxmlformats.org/officeDocument/2006/relationships/slideLayout" Target="../slideLayouts/slideLayout20.xml"/><Relationship Id="rId4" Type="http://schemas.openxmlformats.org/officeDocument/2006/relationships/image" Target="../media/image112.png"/></Relationships>
</file>

<file path=ppt/slides/_rels/slide13.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13.xml"/><Relationship Id="rId1" Type="http://schemas.openxmlformats.org/officeDocument/2006/relationships/slideLayout" Target="../slideLayouts/slideLayout20.xml"/><Relationship Id="rId6" Type="http://schemas.openxmlformats.org/officeDocument/2006/relationships/image" Target="../media/image116.png"/><Relationship Id="rId5" Type="http://schemas.openxmlformats.org/officeDocument/2006/relationships/image" Target="../media/image115.png"/><Relationship Id="rId4" Type="http://schemas.openxmlformats.org/officeDocument/2006/relationships/image" Target="../media/image11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117.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18.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19.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20.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20.xml"/><Relationship Id="rId1" Type="http://schemas.openxmlformats.org/officeDocument/2006/relationships/slideLayout" Target="../slideLayouts/slideLayout20.xml"/><Relationship Id="rId4" Type="http://schemas.openxmlformats.org/officeDocument/2006/relationships/image" Target="../media/image12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23.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24.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23.xml"/><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8" Type="http://schemas.openxmlformats.org/officeDocument/2006/relationships/image" Target="../media/image130.svg"/><Relationship Id="rId3" Type="http://schemas.openxmlformats.org/officeDocument/2006/relationships/image" Target="../media/image125.png"/><Relationship Id="rId7" Type="http://schemas.openxmlformats.org/officeDocument/2006/relationships/image" Target="../media/image129.png"/><Relationship Id="rId2" Type="http://schemas.openxmlformats.org/officeDocument/2006/relationships/notesSlide" Target="../notesSlides/notesSlide24.xml"/><Relationship Id="rId1" Type="http://schemas.openxmlformats.org/officeDocument/2006/relationships/slideLayout" Target="../slideLayouts/slideLayout8.xml"/><Relationship Id="rId6" Type="http://schemas.openxmlformats.org/officeDocument/2006/relationships/image" Target="../media/image128.svg"/><Relationship Id="rId5" Type="http://schemas.openxmlformats.org/officeDocument/2006/relationships/image" Target="../media/image127.png"/><Relationship Id="rId10" Type="http://schemas.openxmlformats.org/officeDocument/2006/relationships/image" Target="../media/image132.svg"/><Relationship Id="rId4" Type="http://schemas.openxmlformats.org/officeDocument/2006/relationships/image" Target="../media/image126.svg"/><Relationship Id="rId9" Type="http://schemas.openxmlformats.org/officeDocument/2006/relationships/image" Target="../media/image131.png"/></Relationships>
</file>

<file path=ppt/slides/_rels/slide25.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25.xml"/><Relationship Id="rId1" Type="http://schemas.openxmlformats.org/officeDocument/2006/relationships/slideLayout" Target="../slideLayouts/slideLayout22.xml"/><Relationship Id="rId5" Type="http://schemas.openxmlformats.org/officeDocument/2006/relationships/image" Target="../media/image135.png"/><Relationship Id="rId4" Type="http://schemas.openxmlformats.org/officeDocument/2006/relationships/image" Target="../media/image134.png"/></Relationships>
</file>

<file path=ppt/slides/_rels/slide26.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26.xml"/><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notesSlide" Target="../notesSlides/notesSlide27.xml"/><Relationship Id="rId1" Type="http://schemas.openxmlformats.org/officeDocument/2006/relationships/slideLayout" Target="../slideLayouts/slideLayout22.xml"/></Relationships>
</file>

<file path=ppt/slides/_rels/slide28.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28.xml"/><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29.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8" Type="http://schemas.openxmlformats.org/officeDocument/2006/relationships/image" Target="../media/image144.svg"/><Relationship Id="rId3" Type="http://schemas.openxmlformats.org/officeDocument/2006/relationships/image" Target="../media/image139.png"/><Relationship Id="rId7" Type="http://schemas.openxmlformats.org/officeDocument/2006/relationships/image" Target="../media/image143.png"/><Relationship Id="rId2" Type="http://schemas.openxmlformats.org/officeDocument/2006/relationships/notesSlide" Target="../notesSlides/notesSlide30.xml"/><Relationship Id="rId1" Type="http://schemas.openxmlformats.org/officeDocument/2006/relationships/slideLayout" Target="../slideLayouts/slideLayout43.xml"/><Relationship Id="rId6" Type="http://schemas.openxmlformats.org/officeDocument/2006/relationships/image" Target="../media/image142.svg"/><Relationship Id="rId5" Type="http://schemas.openxmlformats.org/officeDocument/2006/relationships/image" Target="../media/image141.png"/><Relationship Id="rId4" Type="http://schemas.openxmlformats.org/officeDocument/2006/relationships/image" Target="../media/image140.svg"/></Relationships>
</file>

<file path=ppt/slides/_rels/slide31.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31.xml"/><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46.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34.xml"/><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notesSlide" Target="../notesSlides/notesSlide35.xml"/><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image" Target="../media/image148.jpeg"/><Relationship Id="rId2" Type="http://schemas.openxmlformats.org/officeDocument/2006/relationships/notesSlide" Target="../notesSlides/notesSlide36.xml"/><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37.xml"/><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3" Type="http://schemas.openxmlformats.org/officeDocument/2006/relationships/image" Target="../media/image149.png"/><Relationship Id="rId7" Type="http://schemas.openxmlformats.org/officeDocument/2006/relationships/image" Target="../media/image153.png"/><Relationship Id="rId2" Type="http://schemas.openxmlformats.org/officeDocument/2006/relationships/notesSlide" Target="../notesSlides/notesSlide38.xml"/><Relationship Id="rId1" Type="http://schemas.openxmlformats.org/officeDocument/2006/relationships/slideLayout" Target="../slideLayouts/slideLayout20.xml"/><Relationship Id="rId6" Type="http://schemas.openxmlformats.org/officeDocument/2006/relationships/image" Target="../media/image152.png"/><Relationship Id="rId5" Type="http://schemas.openxmlformats.org/officeDocument/2006/relationships/image" Target="../media/image151.png"/><Relationship Id="rId4" Type="http://schemas.openxmlformats.org/officeDocument/2006/relationships/image" Target="../media/image150.png"/></Relationships>
</file>

<file path=ppt/slides/_rels/slide39.xml.rels><?xml version="1.0" encoding="UTF-8" standalone="yes"?>
<Relationships xmlns="http://schemas.openxmlformats.org/package/2006/relationships"><Relationship Id="rId8" Type="http://schemas.openxmlformats.org/officeDocument/2006/relationships/hyperlink" Target="https://bibliotecasescolaresargentinas.wordpress.com/2012/10/01/wikipedia-asi-funciona-la-enciclopedia-virtual-mas-grande-del-mundo/" TargetMode="External"/><Relationship Id="rId3" Type="http://schemas.openxmlformats.org/officeDocument/2006/relationships/image" Target="../media/image154.png"/><Relationship Id="rId7" Type="http://schemas.openxmlformats.org/officeDocument/2006/relationships/image" Target="../media/image156.jpeg"/><Relationship Id="rId2" Type="http://schemas.openxmlformats.org/officeDocument/2006/relationships/notesSlide" Target="../notesSlides/notesSlide39.xml"/><Relationship Id="rId1" Type="http://schemas.openxmlformats.org/officeDocument/2006/relationships/slideLayout" Target="../slideLayouts/slideLayout21.xml"/><Relationship Id="rId6" Type="http://schemas.openxmlformats.org/officeDocument/2006/relationships/hyperlink" Target="https://viviendoconsuperdotados.blogspot.com/2013/08/esperando-la-convocatoria-de-las-becas.html" TargetMode="External"/><Relationship Id="rId5" Type="http://schemas.openxmlformats.org/officeDocument/2006/relationships/image" Target="../media/image155.jpg"/><Relationship Id="rId10" Type="http://schemas.openxmlformats.org/officeDocument/2006/relationships/image" Target="../media/image158.png"/><Relationship Id="rId4" Type="http://schemas.openxmlformats.org/officeDocument/2006/relationships/hyperlink" Target="https://ine.es/dyngs/IOE/fichaIncidPlan.htm?cid=1259932934115" TargetMode="External"/><Relationship Id="rId9" Type="http://schemas.openxmlformats.org/officeDocument/2006/relationships/image" Target="../media/image157.jpeg"/></Relationships>
</file>

<file path=ppt/slides/_rels/slide40.xml.rels><?xml version="1.0" encoding="UTF-8" standalone="yes"?>
<Relationships xmlns="http://schemas.openxmlformats.org/package/2006/relationships"><Relationship Id="rId3" Type="http://schemas.openxmlformats.org/officeDocument/2006/relationships/image" Target="../media/image159.png"/><Relationship Id="rId7" Type="http://schemas.openxmlformats.org/officeDocument/2006/relationships/image" Target="../media/image162.png"/><Relationship Id="rId2" Type="http://schemas.openxmlformats.org/officeDocument/2006/relationships/notesSlide" Target="../notesSlides/notesSlide40.xml"/><Relationship Id="rId1" Type="http://schemas.openxmlformats.org/officeDocument/2006/relationships/slideLayout" Target="../slideLayouts/slideLayout21.xml"/><Relationship Id="rId6" Type="http://schemas.openxmlformats.org/officeDocument/2006/relationships/image" Target="../media/image161.png"/><Relationship Id="rId5" Type="http://schemas.openxmlformats.org/officeDocument/2006/relationships/image" Target="../media/image160.png"/><Relationship Id="rId4" Type="http://schemas.openxmlformats.org/officeDocument/2006/relationships/hyperlink" Target="https://ecosfron.org/otras-formas-de-medir-y-entender-el-desarrollo-nuestro-ultimo-monografico-de-dossieres-esf/"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41.xml"/><Relationship Id="rId1" Type="http://schemas.openxmlformats.org/officeDocument/2006/relationships/slideLayout" Target="../slideLayouts/slideLayout20.xml"/></Relationships>
</file>

<file path=ppt/slides/_rels/slide42.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42.xml"/><Relationship Id="rId1" Type="http://schemas.openxmlformats.org/officeDocument/2006/relationships/slideLayout" Target="../slideLayouts/slideLayout21.xml"/><Relationship Id="rId5" Type="http://schemas.openxmlformats.org/officeDocument/2006/relationships/image" Target="../media/image165.png"/><Relationship Id="rId4" Type="http://schemas.openxmlformats.org/officeDocument/2006/relationships/image" Target="../media/image164.png"/></Relationships>
</file>

<file path=ppt/slides/_rels/slide43.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43.xml"/><Relationship Id="rId1" Type="http://schemas.openxmlformats.org/officeDocument/2006/relationships/slideLayout" Target="../slideLayouts/slideLayout21.xml"/><Relationship Id="rId6" Type="http://schemas.openxmlformats.org/officeDocument/2006/relationships/image" Target="../media/image169.png"/><Relationship Id="rId5" Type="http://schemas.openxmlformats.org/officeDocument/2006/relationships/image" Target="../media/image168.png"/><Relationship Id="rId4" Type="http://schemas.openxmlformats.org/officeDocument/2006/relationships/image" Target="../media/image167.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45.xml"/><Relationship Id="rId1" Type="http://schemas.openxmlformats.org/officeDocument/2006/relationships/slideLayout" Target="../slideLayouts/slideLayout21.xml"/></Relationships>
</file>

<file path=ppt/slides/_rels/slide46.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46.xml"/><Relationship Id="rId1" Type="http://schemas.openxmlformats.org/officeDocument/2006/relationships/slideLayout" Target="../slideLayouts/slideLayout20.xml"/></Relationships>
</file>

<file path=ppt/slides/_rels/slide47.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47.xml"/><Relationship Id="rId1" Type="http://schemas.openxmlformats.org/officeDocument/2006/relationships/slideLayout" Target="../slideLayouts/slideLayout21.xml"/><Relationship Id="rId5" Type="http://schemas.openxmlformats.org/officeDocument/2006/relationships/image" Target="../media/image173.png"/><Relationship Id="rId4" Type="http://schemas.openxmlformats.org/officeDocument/2006/relationships/image" Target="../media/image172.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1.xml"/></Relationships>
</file>

<file path=ppt/slides/_rels/slide49.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49.xml"/><Relationship Id="rId1" Type="http://schemas.openxmlformats.org/officeDocument/2006/relationships/slideLayout" Target="../slideLayouts/slideLayout20.xml"/></Relationships>
</file>

<file path=ppt/slides/_rels/slide50.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notesSlide" Target="../notesSlides/notesSlide50.xml"/><Relationship Id="rId1" Type="http://schemas.openxmlformats.org/officeDocument/2006/relationships/slideLayout" Target="../slideLayouts/slideLayout21.xml"/><Relationship Id="rId4" Type="http://schemas.openxmlformats.org/officeDocument/2006/relationships/image" Target="../media/image175.png"/></Relationships>
</file>

<file path=ppt/slides/_rels/slide51.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51.xml"/><Relationship Id="rId1" Type="http://schemas.openxmlformats.org/officeDocument/2006/relationships/slideLayout" Target="../slideLayouts/slideLayout21.xml"/></Relationships>
</file>

<file path=ppt/slides/_rels/slide52.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52.xml"/><Relationship Id="rId1" Type="http://schemas.openxmlformats.org/officeDocument/2006/relationships/slideLayout" Target="../slideLayouts/slideLayout20.xml"/></Relationships>
</file>

<file path=ppt/slides/_rels/slide53.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notesSlide" Target="../notesSlides/notesSlide53.xml"/><Relationship Id="rId1" Type="http://schemas.openxmlformats.org/officeDocument/2006/relationships/slideLayout" Target="../slideLayouts/slideLayout21.xml"/><Relationship Id="rId4" Type="http://schemas.openxmlformats.org/officeDocument/2006/relationships/image" Target="../media/image178.png"/></Relationships>
</file>

<file path=ppt/slides/_rels/slide54.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54.xml"/><Relationship Id="rId1" Type="http://schemas.openxmlformats.org/officeDocument/2006/relationships/slideLayout" Target="../slideLayouts/slideLayout21.xml"/></Relationships>
</file>

<file path=ppt/slides/_rels/slide55.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55.xml"/><Relationship Id="rId1" Type="http://schemas.openxmlformats.org/officeDocument/2006/relationships/slideLayout" Target="../slideLayouts/slideLayout20.xml"/></Relationships>
</file>

<file path=ppt/slides/_rels/slide56.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notesSlide" Target="../notesSlides/notesSlide56.xml"/><Relationship Id="rId1" Type="http://schemas.openxmlformats.org/officeDocument/2006/relationships/slideLayout" Target="../slideLayouts/slideLayout21.xml"/></Relationships>
</file>

<file path=ppt/slides/_rels/slide57.xml.rels><?xml version="1.0" encoding="UTF-8" standalone="yes"?>
<Relationships xmlns="http://schemas.openxmlformats.org/package/2006/relationships"><Relationship Id="rId3" Type="http://schemas.openxmlformats.org/officeDocument/2006/relationships/image" Target="../media/image181.gif"/><Relationship Id="rId2" Type="http://schemas.openxmlformats.org/officeDocument/2006/relationships/notesSlide" Target="../notesSlides/notesSlide57.xml"/><Relationship Id="rId1" Type="http://schemas.openxmlformats.org/officeDocument/2006/relationships/slideLayout" Target="../slideLayouts/slideLayout17.xml"/></Relationships>
</file>

<file path=ppt/slides/_rels/slide58.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58.xml"/><Relationship Id="rId1" Type="http://schemas.openxmlformats.org/officeDocument/2006/relationships/slideLayout" Target="../slideLayouts/slideLayout20.xml"/></Relationships>
</file>

<file path=ppt/slides/_rels/slide59.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notesSlide" Target="../notesSlides/notesSlide59.xml"/><Relationship Id="rId1" Type="http://schemas.openxmlformats.org/officeDocument/2006/relationships/slideLayout" Target="../slideLayouts/slideLayout21.xml"/><Relationship Id="rId4" Type="http://schemas.openxmlformats.org/officeDocument/2006/relationships/image" Target="../media/image183.png"/></Relationships>
</file>

<file path=ppt/slides/_rels/slide60.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60.xml"/><Relationship Id="rId1" Type="http://schemas.openxmlformats.org/officeDocument/2006/relationships/slideLayout" Target="../slideLayouts/slideLayout20.xml"/></Relationships>
</file>

<file path=ppt/slides/_rels/slide61.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notesSlide" Target="../notesSlides/notesSlide61.xml"/><Relationship Id="rId1" Type="http://schemas.openxmlformats.org/officeDocument/2006/relationships/slideLayout" Target="../slideLayouts/slideLayout21.xml"/><Relationship Id="rId6" Type="http://schemas.openxmlformats.org/officeDocument/2006/relationships/image" Target="../media/image187.png"/><Relationship Id="rId5" Type="http://schemas.openxmlformats.org/officeDocument/2006/relationships/image" Target="../media/image186.png"/><Relationship Id="rId4" Type="http://schemas.openxmlformats.org/officeDocument/2006/relationships/image" Target="../media/image185.png"/></Relationships>
</file>

<file path=ppt/slides/_rels/slide62.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62.xml"/><Relationship Id="rId1" Type="http://schemas.openxmlformats.org/officeDocument/2006/relationships/slideLayout" Target="../slideLayouts/slideLayout20.xml"/></Relationships>
</file>

<file path=ppt/slides/_rels/slide63.xml.rels><?xml version="1.0" encoding="UTF-8" standalone="yes"?>
<Relationships xmlns="http://schemas.openxmlformats.org/package/2006/relationships"><Relationship Id="rId8" Type="http://schemas.openxmlformats.org/officeDocument/2006/relationships/image" Target="../media/image193.svg"/><Relationship Id="rId3" Type="http://schemas.openxmlformats.org/officeDocument/2006/relationships/image" Target="../media/image188.png"/><Relationship Id="rId7" Type="http://schemas.openxmlformats.org/officeDocument/2006/relationships/image" Target="../media/image192.png"/><Relationship Id="rId12" Type="http://schemas.openxmlformats.org/officeDocument/2006/relationships/image" Target="../media/image197.svg"/><Relationship Id="rId2" Type="http://schemas.openxmlformats.org/officeDocument/2006/relationships/notesSlide" Target="../notesSlides/notesSlide63.xml"/><Relationship Id="rId1" Type="http://schemas.openxmlformats.org/officeDocument/2006/relationships/slideLayout" Target="../slideLayouts/slideLayout21.xml"/><Relationship Id="rId6" Type="http://schemas.openxmlformats.org/officeDocument/2006/relationships/image" Target="../media/image191.png"/><Relationship Id="rId11" Type="http://schemas.openxmlformats.org/officeDocument/2006/relationships/image" Target="../media/image196.png"/><Relationship Id="rId5" Type="http://schemas.openxmlformats.org/officeDocument/2006/relationships/image" Target="../media/image190.png"/><Relationship Id="rId10" Type="http://schemas.openxmlformats.org/officeDocument/2006/relationships/image" Target="../media/image195.svg"/><Relationship Id="rId4" Type="http://schemas.openxmlformats.org/officeDocument/2006/relationships/image" Target="../media/image189.png"/><Relationship Id="rId9" Type="http://schemas.openxmlformats.org/officeDocument/2006/relationships/image" Target="../media/image194.png"/></Relationships>
</file>

<file path=ppt/slides/_rels/slide64.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64.xml"/><Relationship Id="rId1" Type="http://schemas.openxmlformats.org/officeDocument/2006/relationships/slideLayout" Target="../slideLayouts/slideLayout20.xml"/></Relationships>
</file>

<file path=ppt/slides/_rels/slide65.xml.rels><?xml version="1.0" encoding="UTF-8" standalone="yes"?>
<Relationships xmlns="http://schemas.openxmlformats.org/package/2006/relationships"><Relationship Id="rId3" Type="http://schemas.openxmlformats.org/officeDocument/2006/relationships/image" Target="../media/image198.png"/><Relationship Id="rId2" Type="http://schemas.openxmlformats.org/officeDocument/2006/relationships/notesSlide" Target="../notesSlides/notesSlide65.xml"/><Relationship Id="rId1" Type="http://schemas.openxmlformats.org/officeDocument/2006/relationships/slideLayout" Target="../slideLayouts/slideLayout21.xml"/></Relationships>
</file>

<file path=ppt/slides/_rels/slide66.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66.xml"/><Relationship Id="rId1" Type="http://schemas.openxmlformats.org/officeDocument/2006/relationships/slideLayout" Target="../slideLayouts/slideLayout20.xml"/></Relationships>
</file>

<file path=ppt/slides/_rels/slide67.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notesSlide" Target="../notesSlides/notesSlide67.xml"/><Relationship Id="rId1" Type="http://schemas.openxmlformats.org/officeDocument/2006/relationships/slideLayout" Target="../slideLayouts/slideLayout21.xml"/></Relationships>
</file>

<file path=ppt/slides/_rels/slide68.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notesSlide" Target="../notesSlides/notesSlide68.xml"/><Relationship Id="rId1" Type="http://schemas.openxmlformats.org/officeDocument/2006/relationships/slideLayout" Target="../slideLayouts/slideLayout21.xml"/></Relationships>
</file>

<file path=ppt/slides/_rels/slide69.xml.rels><?xml version="1.0" encoding="UTF-8" standalone="yes"?>
<Relationships xmlns="http://schemas.openxmlformats.org/package/2006/relationships"><Relationship Id="rId3" Type="http://schemas.openxmlformats.org/officeDocument/2006/relationships/image" Target="../media/image90.jpeg"/><Relationship Id="rId7" Type="http://schemas.openxmlformats.org/officeDocument/2006/relationships/image" Target="../media/image94.jpeg"/><Relationship Id="rId2" Type="http://schemas.openxmlformats.org/officeDocument/2006/relationships/notesSlide" Target="../notesSlides/notesSlide69.xml"/><Relationship Id="rId1" Type="http://schemas.openxmlformats.org/officeDocument/2006/relationships/slideLayout" Target="../slideLayouts/slideLayout21.xml"/><Relationship Id="rId6" Type="http://schemas.openxmlformats.org/officeDocument/2006/relationships/image" Target="../media/image93.jpeg"/><Relationship Id="rId5" Type="http://schemas.openxmlformats.org/officeDocument/2006/relationships/image" Target="../media/image92.jpeg"/><Relationship Id="rId4" Type="http://schemas.openxmlformats.org/officeDocument/2006/relationships/image" Target="../media/image91.jpe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BA7E4-B4E8-5277-69C0-8E0ECA3DA897}"/>
              </a:ext>
            </a:extLst>
          </p:cNvPr>
          <p:cNvSpPr>
            <a:spLocks noGrp="1"/>
          </p:cNvSpPr>
          <p:nvPr>
            <p:ph type="title"/>
          </p:nvPr>
        </p:nvSpPr>
        <p:spPr>
          <a:xfrm>
            <a:off x="514699" y="1385917"/>
            <a:ext cx="8357995" cy="671710"/>
          </a:xfrm>
        </p:spPr>
        <p:txBody>
          <a:bodyPr/>
          <a:lstStyle/>
          <a:p>
            <a:r>
              <a:rPr lang="en-US" dirty="0" err="1"/>
              <a:t>Gestión</a:t>
            </a:r>
            <a:r>
              <a:rPr lang="en-US" dirty="0"/>
              <a:t> y </a:t>
            </a:r>
            <a:r>
              <a:rPr lang="en-US" dirty="0" err="1"/>
              <a:t>Análisis</a:t>
            </a:r>
            <a:r>
              <a:rPr lang="en-US" dirty="0"/>
              <a:t> de Datos </a:t>
            </a:r>
            <a:r>
              <a:rPr lang="en-US" dirty="0" err="1"/>
              <a:t>en</a:t>
            </a:r>
            <a:r>
              <a:rPr lang="en-US" dirty="0"/>
              <a:t> Excel</a:t>
            </a:r>
            <a:br>
              <a:rPr lang="en-US" dirty="0"/>
            </a:br>
            <a:endParaRPr lang="en-US" dirty="0"/>
          </a:p>
        </p:txBody>
      </p:sp>
      <p:pic>
        <p:nvPicPr>
          <p:cNvPr id="4" name="Imagen 3" descr="Logotipo, nombre de la empresa&#10;&#10;El contenido generado por IA puede ser incorrecto.">
            <a:extLst>
              <a:ext uri="{FF2B5EF4-FFF2-40B4-BE49-F238E27FC236}">
                <a16:creationId xmlns:a16="http://schemas.microsoft.com/office/drawing/2014/main" id="{0894959D-95FC-0CFC-284C-039B2DC669CB}"/>
              </a:ext>
            </a:extLst>
          </p:cNvPr>
          <p:cNvPicPr>
            <a:picLocks noChangeAspect="1"/>
          </p:cNvPicPr>
          <p:nvPr/>
        </p:nvPicPr>
        <p:blipFill rotWithShape="1">
          <a:blip r:embed="rId3">
            <a:extLst>
              <a:ext uri="{28A0092B-C50C-407E-A947-70E740481C1C}">
                <a14:useLocalDpi xmlns:a14="http://schemas.microsoft.com/office/drawing/2010/main" val="0"/>
              </a:ext>
            </a:extLst>
          </a:blip>
          <a:srcRect l="28594" r="27431"/>
          <a:stretch>
            <a:fillRect/>
          </a:stretch>
        </p:blipFill>
        <p:spPr bwMode="auto">
          <a:xfrm>
            <a:off x="9040913" y="407064"/>
            <a:ext cx="1694815" cy="1957705"/>
          </a:xfrm>
          <a:prstGeom prst="rect">
            <a:avLst/>
          </a:prstGeom>
          <a:noFill/>
          <a:ln>
            <a:noFill/>
          </a:ln>
          <a:extLst>
            <a:ext uri="{53640926-AAD7-44D8-BBD7-CCE9431645EC}">
              <a14:shadowObscured xmlns:a14="http://schemas.microsoft.com/office/drawing/2010/main"/>
            </a:ext>
          </a:extLst>
        </p:spPr>
      </p:pic>
      <p:pic>
        <p:nvPicPr>
          <p:cNvPr id="5" name="Imagen 4" descr="Universidad de Málaga">
            <a:extLst>
              <a:ext uri="{FF2B5EF4-FFF2-40B4-BE49-F238E27FC236}">
                <a16:creationId xmlns:a16="http://schemas.microsoft.com/office/drawing/2014/main" id="{D393496E-7348-54C7-5172-6E0843C6C21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666908" y="8779539"/>
            <a:ext cx="2285365" cy="422910"/>
          </a:xfrm>
          <a:prstGeom prst="rect">
            <a:avLst/>
          </a:prstGeom>
          <a:noFill/>
          <a:ln>
            <a:noFill/>
          </a:ln>
        </p:spPr>
      </p:pic>
      <p:pic>
        <p:nvPicPr>
          <p:cNvPr id="10" name="Imagen 9" descr="Universidad de Málaga">
            <a:extLst>
              <a:ext uri="{FF2B5EF4-FFF2-40B4-BE49-F238E27FC236}">
                <a16:creationId xmlns:a16="http://schemas.microsoft.com/office/drawing/2014/main" id="{D5D07515-7FB7-B2F1-3F33-4D5AABD590F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68468" y="4995673"/>
            <a:ext cx="2285365" cy="422910"/>
          </a:xfrm>
          <a:prstGeom prst="rect">
            <a:avLst/>
          </a:prstGeom>
          <a:solidFill>
            <a:schemeClr val="bg1"/>
          </a:solidFill>
          <a:ln>
            <a:noFill/>
          </a:ln>
        </p:spPr>
      </p:pic>
      <p:sp>
        <p:nvSpPr>
          <p:cNvPr id="11" name="CuadroTexto 10">
            <a:extLst>
              <a:ext uri="{FF2B5EF4-FFF2-40B4-BE49-F238E27FC236}">
                <a16:creationId xmlns:a16="http://schemas.microsoft.com/office/drawing/2014/main" id="{09969393-C9FF-E9E0-F1B3-A5C363FC193A}"/>
              </a:ext>
            </a:extLst>
          </p:cNvPr>
          <p:cNvSpPr txBox="1"/>
          <p:nvPr/>
        </p:nvSpPr>
        <p:spPr>
          <a:xfrm>
            <a:off x="1426866" y="3046048"/>
            <a:ext cx="3480376" cy="1908215"/>
          </a:xfrm>
          <a:prstGeom prst="rect">
            <a:avLst/>
          </a:prstGeom>
          <a:noFill/>
        </p:spPr>
        <p:txBody>
          <a:bodyPr wrap="none" rtlCol="0">
            <a:spAutoFit/>
          </a:bodyPr>
          <a:lstStyle/>
          <a:p>
            <a:r>
              <a:rPr lang="en-US" sz="2000" dirty="0" err="1">
                <a:solidFill>
                  <a:schemeClr val="bg1"/>
                </a:solidFill>
              </a:rPr>
              <a:t>Autores</a:t>
            </a:r>
            <a:r>
              <a:rPr lang="en-US" sz="2000" dirty="0">
                <a:solidFill>
                  <a:schemeClr val="bg1"/>
                </a:solidFill>
              </a:rPr>
              <a:t>:</a:t>
            </a:r>
          </a:p>
          <a:p>
            <a:endParaRPr lang="es-ES" sz="2000" dirty="0">
              <a:solidFill>
                <a:schemeClr val="bg1"/>
              </a:solidFill>
            </a:endParaRPr>
          </a:p>
          <a:p>
            <a:pPr lvl="0"/>
            <a:r>
              <a:rPr lang="en-US" sz="2000" dirty="0">
                <a:solidFill>
                  <a:schemeClr val="bg1"/>
                </a:solidFill>
              </a:rPr>
              <a:t>- David Bueno Vallejo</a:t>
            </a:r>
            <a:endParaRPr lang="es-ES" sz="2000" dirty="0">
              <a:solidFill>
                <a:schemeClr val="bg1"/>
              </a:solidFill>
            </a:endParaRPr>
          </a:p>
          <a:p>
            <a:pPr lvl="0"/>
            <a:r>
              <a:rPr lang="en-US" sz="2000" dirty="0">
                <a:solidFill>
                  <a:schemeClr val="bg1"/>
                </a:solidFill>
              </a:rPr>
              <a:t>- Jose A. Fernández Leiva</a:t>
            </a:r>
            <a:endParaRPr lang="es-ES" sz="2000" dirty="0">
              <a:solidFill>
                <a:schemeClr val="bg1"/>
              </a:solidFill>
            </a:endParaRPr>
          </a:p>
          <a:p>
            <a:pPr lvl="0"/>
            <a:r>
              <a:rPr lang="en-US" sz="2000" dirty="0">
                <a:solidFill>
                  <a:schemeClr val="bg1"/>
                </a:solidFill>
              </a:rPr>
              <a:t>- Ezequiel López Rubio</a:t>
            </a:r>
            <a:endParaRPr lang="es-ES" sz="2000" dirty="0">
              <a:solidFill>
                <a:schemeClr val="bg1"/>
              </a:solidFill>
            </a:endParaRPr>
          </a:p>
          <a:p>
            <a:endParaRPr lang="es-ES" dirty="0"/>
          </a:p>
        </p:txBody>
      </p:sp>
      <p:sp>
        <p:nvSpPr>
          <p:cNvPr id="3" name="CuadroTexto 2">
            <a:extLst>
              <a:ext uri="{FF2B5EF4-FFF2-40B4-BE49-F238E27FC236}">
                <a16:creationId xmlns:a16="http://schemas.microsoft.com/office/drawing/2014/main" id="{A9C8AE5F-71FD-5D14-F552-45E8313BABDF}"/>
              </a:ext>
            </a:extLst>
          </p:cNvPr>
          <p:cNvSpPr txBox="1"/>
          <p:nvPr/>
        </p:nvSpPr>
        <p:spPr>
          <a:xfrm>
            <a:off x="5127138" y="3046047"/>
            <a:ext cx="2969211" cy="1015663"/>
          </a:xfrm>
          <a:prstGeom prst="rect">
            <a:avLst/>
          </a:prstGeom>
          <a:noFill/>
        </p:spPr>
        <p:txBody>
          <a:bodyPr wrap="none" rtlCol="0">
            <a:spAutoFit/>
          </a:bodyPr>
          <a:lstStyle/>
          <a:p>
            <a:r>
              <a:rPr lang="en-US" sz="2000" dirty="0" err="1">
                <a:solidFill>
                  <a:schemeClr val="bg1"/>
                </a:solidFill>
              </a:rPr>
              <a:t>Formador</a:t>
            </a:r>
            <a:r>
              <a:rPr lang="en-US" sz="2000" dirty="0">
                <a:solidFill>
                  <a:schemeClr val="bg1"/>
                </a:solidFill>
              </a:rPr>
              <a:t>:</a:t>
            </a:r>
          </a:p>
          <a:p>
            <a:endParaRPr lang="es-ES" sz="2000" dirty="0">
              <a:solidFill>
                <a:schemeClr val="bg1"/>
              </a:solidFill>
            </a:endParaRPr>
          </a:p>
          <a:p>
            <a:pPr lvl="0"/>
            <a:r>
              <a:rPr lang="en-US" sz="2000" dirty="0">
                <a:solidFill>
                  <a:schemeClr val="bg1"/>
                </a:solidFill>
              </a:rPr>
              <a:t>- </a:t>
            </a:r>
            <a:r>
              <a:rPr lang="es-ES" sz="2000" dirty="0">
                <a:solidFill>
                  <a:schemeClr val="bg1"/>
                </a:solidFill>
              </a:rPr>
              <a:t>[Nombre Formador]</a:t>
            </a:r>
            <a:endParaRPr lang="es-ES" dirty="0"/>
          </a:p>
        </p:txBody>
      </p:sp>
    </p:spTree>
    <p:extLst>
      <p:ext uri="{BB962C8B-B14F-4D97-AF65-F5344CB8AC3E}">
        <p14:creationId xmlns:p14="http://schemas.microsoft.com/office/powerpoint/2010/main" val="2233428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ítulo 16">
            <a:extLst>
              <a:ext uri="{FF2B5EF4-FFF2-40B4-BE49-F238E27FC236}">
                <a16:creationId xmlns:a16="http://schemas.microsoft.com/office/drawing/2014/main" id="{E8F9F377-E9F2-BF9E-A99F-2624E437F5CE}"/>
              </a:ext>
            </a:extLst>
          </p:cNvPr>
          <p:cNvSpPr>
            <a:spLocks noGrp="1"/>
          </p:cNvSpPr>
          <p:nvPr>
            <p:ph type="title"/>
          </p:nvPr>
        </p:nvSpPr>
        <p:spPr/>
        <p:txBody>
          <a:bodyPr/>
          <a:lstStyle/>
          <a:p>
            <a:r>
              <a:rPr lang="es-ES" dirty="0"/>
              <a:t>Agenda</a:t>
            </a:r>
          </a:p>
        </p:txBody>
      </p:sp>
      <p:pic>
        <p:nvPicPr>
          <p:cNvPr id="21" name="Imagen 20" descr="Interfaz de usuario gráfica, Aplicación&#10;&#10;El contenido generado por IA puede ser incorrecto.">
            <a:extLst>
              <a:ext uri="{FF2B5EF4-FFF2-40B4-BE49-F238E27FC236}">
                <a16:creationId xmlns:a16="http://schemas.microsoft.com/office/drawing/2014/main" id="{FBF8C99F-4E0A-AFA9-DD27-FC6C2E3EF376}"/>
              </a:ext>
            </a:extLst>
          </p:cNvPr>
          <p:cNvPicPr>
            <a:picLocks noChangeAspect="1"/>
          </p:cNvPicPr>
          <p:nvPr/>
        </p:nvPicPr>
        <p:blipFill>
          <a:blip r:embed="rId3"/>
          <a:srcRect l="23827" t="17462" r="23739" b="31667"/>
          <a:stretch>
            <a:fillRect/>
          </a:stretch>
        </p:blipFill>
        <p:spPr>
          <a:xfrm>
            <a:off x="7056917" y="4203365"/>
            <a:ext cx="1643654" cy="1594626"/>
          </a:xfrm>
          <a:prstGeom prst="rect">
            <a:avLst/>
          </a:prstGeom>
        </p:spPr>
      </p:pic>
      <p:pic>
        <p:nvPicPr>
          <p:cNvPr id="23" name="Imagen 22" descr="Diagrama&#10;&#10;El contenido generado por IA puede ser incorrecto.">
            <a:extLst>
              <a:ext uri="{FF2B5EF4-FFF2-40B4-BE49-F238E27FC236}">
                <a16:creationId xmlns:a16="http://schemas.microsoft.com/office/drawing/2014/main" id="{A9EA9B33-ADA0-4FD5-04EA-3D15A89ED409}"/>
              </a:ext>
            </a:extLst>
          </p:cNvPr>
          <p:cNvPicPr>
            <a:picLocks noChangeAspect="1"/>
          </p:cNvPicPr>
          <p:nvPr/>
        </p:nvPicPr>
        <p:blipFill>
          <a:blip r:embed="rId4"/>
          <a:srcRect l="16945" t="15815" r="17358" b="31039"/>
          <a:stretch>
            <a:fillRect/>
          </a:stretch>
        </p:blipFill>
        <p:spPr>
          <a:xfrm>
            <a:off x="3046462" y="4203365"/>
            <a:ext cx="1971234" cy="1594626"/>
          </a:xfrm>
          <a:prstGeom prst="rect">
            <a:avLst/>
          </a:prstGeom>
        </p:spPr>
      </p:pic>
      <p:pic>
        <p:nvPicPr>
          <p:cNvPr id="25" name="Imagen 24" descr="Interfaz de usuario gráfica&#10;&#10;El contenido generado por IA puede ser incorrecto.">
            <a:extLst>
              <a:ext uri="{FF2B5EF4-FFF2-40B4-BE49-F238E27FC236}">
                <a16:creationId xmlns:a16="http://schemas.microsoft.com/office/drawing/2014/main" id="{C173A06E-3D1B-6F2B-FDB8-61A2A5130D3C}"/>
              </a:ext>
            </a:extLst>
          </p:cNvPr>
          <p:cNvPicPr>
            <a:picLocks noChangeAspect="1"/>
          </p:cNvPicPr>
          <p:nvPr/>
        </p:nvPicPr>
        <p:blipFill>
          <a:blip r:embed="rId5"/>
          <a:srcRect l="19915" t="24466" r="21572" b="32811"/>
          <a:stretch>
            <a:fillRect/>
          </a:stretch>
        </p:blipFill>
        <p:spPr>
          <a:xfrm>
            <a:off x="7878745" y="1440679"/>
            <a:ext cx="2107581" cy="1538868"/>
          </a:xfrm>
          <a:prstGeom prst="rect">
            <a:avLst/>
          </a:prstGeom>
        </p:spPr>
      </p:pic>
      <p:pic>
        <p:nvPicPr>
          <p:cNvPr id="27" name="Imagen 26" descr="Logotipo, Icono, nombre de la empresa&#10;&#10;El contenido generado por IA puede ser incorrecto.">
            <a:extLst>
              <a:ext uri="{FF2B5EF4-FFF2-40B4-BE49-F238E27FC236}">
                <a16:creationId xmlns:a16="http://schemas.microsoft.com/office/drawing/2014/main" id="{75533326-96FD-65FF-109F-C2EA9DA07707}"/>
              </a:ext>
            </a:extLst>
          </p:cNvPr>
          <p:cNvPicPr>
            <a:picLocks noChangeAspect="1"/>
          </p:cNvPicPr>
          <p:nvPr/>
        </p:nvPicPr>
        <p:blipFill>
          <a:blip r:embed="rId6"/>
          <a:srcRect l="22122" t="23588" r="25443" b="31029"/>
          <a:stretch>
            <a:fillRect/>
          </a:stretch>
        </p:blipFill>
        <p:spPr>
          <a:xfrm>
            <a:off x="4301751" y="1120949"/>
            <a:ext cx="1971233" cy="1706138"/>
          </a:xfrm>
          <a:prstGeom prst="rect">
            <a:avLst/>
          </a:prstGeom>
        </p:spPr>
      </p:pic>
      <p:pic>
        <p:nvPicPr>
          <p:cNvPr id="29" name="Imagen 28" descr="Icono&#10;&#10;El contenido generado por IA puede ser incorrecto.">
            <a:extLst>
              <a:ext uri="{FF2B5EF4-FFF2-40B4-BE49-F238E27FC236}">
                <a16:creationId xmlns:a16="http://schemas.microsoft.com/office/drawing/2014/main" id="{A7F1A76A-4D32-39FE-F1B3-DD3481BC5C0E}"/>
              </a:ext>
            </a:extLst>
          </p:cNvPr>
          <p:cNvPicPr>
            <a:picLocks noChangeAspect="1"/>
          </p:cNvPicPr>
          <p:nvPr/>
        </p:nvPicPr>
        <p:blipFill>
          <a:blip r:embed="rId7"/>
          <a:srcRect l="17506" t="17177" r="17962" b="21952"/>
          <a:stretch>
            <a:fillRect/>
          </a:stretch>
        </p:blipFill>
        <p:spPr>
          <a:xfrm>
            <a:off x="1054334" y="1273408"/>
            <a:ext cx="1808761" cy="1706139"/>
          </a:xfrm>
          <a:prstGeom prst="rect">
            <a:avLst/>
          </a:prstGeom>
        </p:spPr>
      </p:pic>
      <p:sp>
        <p:nvSpPr>
          <p:cNvPr id="33" name="CuadroTexto 32">
            <a:extLst>
              <a:ext uri="{FF2B5EF4-FFF2-40B4-BE49-F238E27FC236}">
                <a16:creationId xmlns:a16="http://schemas.microsoft.com/office/drawing/2014/main" id="{83D6E0F0-94F0-A6D7-905E-302559FE6D71}"/>
              </a:ext>
            </a:extLst>
          </p:cNvPr>
          <p:cNvSpPr txBox="1"/>
          <p:nvPr/>
        </p:nvSpPr>
        <p:spPr>
          <a:xfrm>
            <a:off x="443586" y="2941486"/>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1</a:t>
            </a:r>
          </a:p>
          <a:p>
            <a:pPr algn="ctr"/>
            <a:r>
              <a:rPr lang="es-ES" b="1" dirty="0">
                <a:solidFill>
                  <a:srgbClr val="10235B"/>
                </a:solidFill>
                <a:latin typeface="Albert Sans" pitchFamily="2" charset="77"/>
                <a:ea typeface="Verdana" panose="020B0604030504040204" pitchFamily="34" charset="0"/>
              </a:rPr>
              <a:t>Conocimientos esenciales</a:t>
            </a:r>
            <a:endParaRPr lang="es-ES" sz="1050" dirty="0"/>
          </a:p>
        </p:txBody>
      </p:sp>
      <p:sp>
        <p:nvSpPr>
          <p:cNvPr id="34" name="CuadroTexto 33">
            <a:extLst>
              <a:ext uri="{FF2B5EF4-FFF2-40B4-BE49-F238E27FC236}">
                <a16:creationId xmlns:a16="http://schemas.microsoft.com/office/drawing/2014/main" id="{91FFF8DE-E572-5036-B42F-05E09655B8B1}"/>
              </a:ext>
            </a:extLst>
          </p:cNvPr>
          <p:cNvSpPr txBox="1"/>
          <p:nvPr/>
        </p:nvSpPr>
        <p:spPr>
          <a:xfrm>
            <a:off x="3908546" y="2941486"/>
            <a:ext cx="2924747" cy="954107"/>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2</a:t>
            </a:r>
          </a:p>
          <a:p>
            <a:pPr algn="ctr"/>
            <a:r>
              <a:rPr lang="es-ES" b="1" dirty="0">
                <a:solidFill>
                  <a:srgbClr val="10235B"/>
                </a:solidFill>
                <a:latin typeface="Albert Sans" pitchFamily="2" charset="77"/>
                <a:ea typeface="Verdana" panose="020B0604030504040204" pitchFamily="34" charset="0"/>
              </a:rPr>
              <a:t>Automatización con </a:t>
            </a:r>
            <a:r>
              <a:rPr lang="es-ES" b="1" dirty="0" err="1">
                <a:solidFill>
                  <a:srgbClr val="10235B"/>
                </a:solidFill>
                <a:latin typeface="Albert Sans" pitchFamily="2" charset="77"/>
                <a:ea typeface="Verdana" panose="020B0604030504040204" pitchFamily="34" charset="0"/>
              </a:rPr>
              <a:t>PowerQuery</a:t>
            </a:r>
            <a:endParaRPr lang="es-ES" sz="1050" dirty="0"/>
          </a:p>
        </p:txBody>
      </p:sp>
      <p:sp>
        <p:nvSpPr>
          <p:cNvPr id="35" name="CuadroTexto 34">
            <a:extLst>
              <a:ext uri="{FF2B5EF4-FFF2-40B4-BE49-F238E27FC236}">
                <a16:creationId xmlns:a16="http://schemas.microsoft.com/office/drawing/2014/main" id="{D74897EE-5F09-987C-BB50-FACC01C7BDFE}"/>
              </a:ext>
            </a:extLst>
          </p:cNvPr>
          <p:cNvSpPr txBox="1"/>
          <p:nvPr/>
        </p:nvSpPr>
        <p:spPr>
          <a:xfrm>
            <a:off x="7470161" y="2941486"/>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3</a:t>
            </a:r>
          </a:p>
          <a:p>
            <a:pPr algn="ctr"/>
            <a:r>
              <a:rPr lang="es-ES" b="1" dirty="0">
                <a:solidFill>
                  <a:srgbClr val="10235B"/>
                </a:solidFill>
                <a:latin typeface="Albert Sans" pitchFamily="2" charset="77"/>
                <a:ea typeface="Verdana" panose="020B0604030504040204" pitchFamily="34" charset="0"/>
              </a:rPr>
              <a:t>Análisis con tablas dinámicas</a:t>
            </a:r>
            <a:endParaRPr lang="es-ES" sz="1050" dirty="0"/>
          </a:p>
        </p:txBody>
      </p:sp>
      <p:sp>
        <p:nvSpPr>
          <p:cNvPr id="36" name="CuadroTexto 35">
            <a:extLst>
              <a:ext uri="{FF2B5EF4-FFF2-40B4-BE49-F238E27FC236}">
                <a16:creationId xmlns:a16="http://schemas.microsoft.com/office/drawing/2014/main" id="{FCBF20C9-CF06-13E4-B72A-5A1DD1743EA9}"/>
              </a:ext>
            </a:extLst>
          </p:cNvPr>
          <p:cNvSpPr txBox="1"/>
          <p:nvPr/>
        </p:nvSpPr>
        <p:spPr>
          <a:xfrm>
            <a:off x="2637424" y="5661123"/>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4</a:t>
            </a:r>
          </a:p>
          <a:p>
            <a:pPr algn="ctr"/>
            <a:r>
              <a:rPr lang="es-ES" b="1" dirty="0">
                <a:solidFill>
                  <a:srgbClr val="10235B"/>
                </a:solidFill>
                <a:latin typeface="Albert Sans" pitchFamily="2" charset="77"/>
                <a:ea typeface="Verdana" panose="020B0604030504040204" pitchFamily="34" charset="0"/>
              </a:rPr>
              <a:t>Análisis de Hipótesis</a:t>
            </a:r>
            <a:endParaRPr lang="es-ES" sz="1050" dirty="0"/>
          </a:p>
        </p:txBody>
      </p:sp>
      <p:sp>
        <p:nvSpPr>
          <p:cNvPr id="37" name="CuadroTexto 36">
            <a:extLst>
              <a:ext uri="{FF2B5EF4-FFF2-40B4-BE49-F238E27FC236}">
                <a16:creationId xmlns:a16="http://schemas.microsoft.com/office/drawing/2014/main" id="{4A035999-E958-0E93-C367-1C2377824B44}"/>
              </a:ext>
            </a:extLst>
          </p:cNvPr>
          <p:cNvSpPr txBox="1"/>
          <p:nvPr/>
        </p:nvSpPr>
        <p:spPr>
          <a:xfrm>
            <a:off x="6416370" y="5712854"/>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5</a:t>
            </a:r>
          </a:p>
          <a:p>
            <a:pPr algn="ctr"/>
            <a:r>
              <a:rPr lang="es-ES" b="1" dirty="0">
                <a:solidFill>
                  <a:srgbClr val="10235B"/>
                </a:solidFill>
                <a:latin typeface="Albert Sans" pitchFamily="2" charset="77"/>
                <a:ea typeface="Verdana" panose="020B0604030504040204" pitchFamily="34" charset="0"/>
              </a:rPr>
              <a:t>Automatización con Macros</a:t>
            </a:r>
            <a:endParaRPr lang="es-ES" sz="1050" dirty="0"/>
          </a:p>
        </p:txBody>
      </p:sp>
    </p:spTree>
    <p:extLst>
      <p:ext uri="{BB962C8B-B14F-4D97-AF65-F5344CB8AC3E}">
        <p14:creationId xmlns:p14="http://schemas.microsoft.com/office/powerpoint/2010/main" val="1992335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95439D-CCCF-9EB8-2FD7-F4494F27BEB9}"/>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1E9F5711-EE2B-64C4-20EF-7C11DD9E4F95}"/>
              </a:ext>
            </a:extLst>
          </p:cNvPr>
          <p:cNvSpPr>
            <a:spLocks noGrp="1"/>
          </p:cNvSpPr>
          <p:nvPr>
            <p:ph type="title"/>
          </p:nvPr>
        </p:nvSpPr>
        <p:spPr/>
        <p:txBody>
          <a:bodyPr/>
          <a:lstStyle/>
          <a:p>
            <a:r>
              <a:rPr lang="es-ES" dirty="0"/>
              <a:t>Agenda</a:t>
            </a:r>
          </a:p>
        </p:txBody>
      </p:sp>
      <p:pic>
        <p:nvPicPr>
          <p:cNvPr id="29" name="Imagen 28" descr="Icono&#10;&#10;El contenido generado por IA puede ser incorrecto.">
            <a:extLst>
              <a:ext uri="{FF2B5EF4-FFF2-40B4-BE49-F238E27FC236}">
                <a16:creationId xmlns:a16="http://schemas.microsoft.com/office/drawing/2014/main" id="{F73C312A-9028-CC8B-BB75-17B6ADBCE182}"/>
              </a:ext>
            </a:extLst>
          </p:cNvPr>
          <p:cNvPicPr>
            <a:picLocks noChangeAspect="1"/>
          </p:cNvPicPr>
          <p:nvPr/>
        </p:nvPicPr>
        <p:blipFill>
          <a:blip r:embed="rId3"/>
          <a:srcRect l="17506" t="17177" r="17962" b="21952"/>
          <a:stretch>
            <a:fillRect/>
          </a:stretch>
        </p:blipFill>
        <p:spPr>
          <a:xfrm>
            <a:off x="1054334" y="1273408"/>
            <a:ext cx="1808761" cy="1706139"/>
          </a:xfrm>
          <a:prstGeom prst="rect">
            <a:avLst/>
          </a:prstGeom>
        </p:spPr>
      </p:pic>
      <p:sp>
        <p:nvSpPr>
          <p:cNvPr id="33" name="CuadroTexto 32">
            <a:extLst>
              <a:ext uri="{FF2B5EF4-FFF2-40B4-BE49-F238E27FC236}">
                <a16:creationId xmlns:a16="http://schemas.microsoft.com/office/drawing/2014/main" id="{BF2C7030-1E90-6F7F-F25B-DBD68EABFDCE}"/>
              </a:ext>
            </a:extLst>
          </p:cNvPr>
          <p:cNvSpPr txBox="1"/>
          <p:nvPr/>
        </p:nvSpPr>
        <p:spPr>
          <a:xfrm>
            <a:off x="443586" y="2941486"/>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1</a:t>
            </a:r>
          </a:p>
          <a:p>
            <a:pPr algn="ctr"/>
            <a:r>
              <a:rPr lang="es-ES" b="1" dirty="0">
                <a:solidFill>
                  <a:srgbClr val="10235B"/>
                </a:solidFill>
                <a:latin typeface="Albert Sans" pitchFamily="2" charset="77"/>
                <a:ea typeface="Verdana" panose="020B0604030504040204" pitchFamily="34" charset="0"/>
              </a:rPr>
              <a:t>Conocimientos esenciales</a:t>
            </a:r>
            <a:endParaRPr lang="es-ES" sz="1050" dirty="0"/>
          </a:p>
        </p:txBody>
      </p:sp>
      <p:sp>
        <p:nvSpPr>
          <p:cNvPr id="3" name="CuadroTexto 2">
            <a:extLst>
              <a:ext uri="{FF2B5EF4-FFF2-40B4-BE49-F238E27FC236}">
                <a16:creationId xmlns:a16="http://schemas.microsoft.com/office/drawing/2014/main" id="{6DEF151B-BD1B-712A-5517-7306650EB8B5}"/>
              </a:ext>
            </a:extLst>
          </p:cNvPr>
          <p:cNvSpPr txBox="1"/>
          <p:nvPr/>
        </p:nvSpPr>
        <p:spPr>
          <a:xfrm>
            <a:off x="3194694" y="1196955"/>
            <a:ext cx="8153306" cy="3231334"/>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 1A: Fundamentos y Estructura de Datos (3.5 horas)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effectLst/>
                <a:latin typeface="Albert Sans"/>
                <a:ea typeface="Yu Gothic Light" panose="020B0300000000000000" pitchFamily="34" charset="-128"/>
                <a:cs typeface="Times New Roman" panose="02020603050405020304" pitchFamily="18" charset="0"/>
              </a:rPr>
              <a:t>Apartado 1A.1: Bienvenida y Diagnóstico Inicial</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effectLst/>
                <a:latin typeface="Albert Sans"/>
                <a:ea typeface="Yu Gothic Light" panose="020B0300000000000000" pitchFamily="34" charset="-128"/>
                <a:cs typeface="Times New Roman" panose="02020603050405020304" pitchFamily="18" charset="0"/>
              </a:rPr>
              <a:t>Apartado 1A.2: La Estructura de Datos es la Clave</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effectLst/>
                <a:latin typeface="Albert Sans"/>
                <a:ea typeface="Yu Gothic Light" panose="020B0300000000000000" pitchFamily="34" charset="-128"/>
                <a:cs typeface="Times New Roman" panose="02020603050405020304" pitchFamily="18" charset="0"/>
              </a:rPr>
              <a:t>Apartado 1A.3: Gestión Estructurada de Datos con Tablas de Excel</a:t>
            </a: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p:txBody>
      </p:sp>
    </p:spTree>
    <p:extLst>
      <p:ext uri="{BB962C8B-B14F-4D97-AF65-F5344CB8AC3E}">
        <p14:creationId xmlns:p14="http://schemas.microsoft.com/office/powerpoint/2010/main" val="1221820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1103F0ED-0F4F-1622-3A13-6B93177E225F}"/>
              </a:ext>
            </a:extLst>
          </p:cNvPr>
          <p:cNvSpPr>
            <a:spLocks noGrp="1"/>
          </p:cNvSpPr>
          <p:nvPr>
            <p:ph type="title"/>
          </p:nvPr>
        </p:nvSpPr>
        <p:spPr/>
        <p:txBody>
          <a:bodyPr/>
          <a:lstStyle/>
          <a:p>
            <a:r>
              <a:rPr lang="es-ES" dirty="0"/>
              <a:t>¿Te suena familiar?</a:t>
            </a:r>
          </a:p>
        </p:txBody>
      </p:sp>
      <p:pic>
        <p:nvPicPr>
          <p:cNvPr id="6" name="Imagen 5">
            <a:extLst>
              <a:ext uri="{FF2B5EF4-FFF2-40B4-BE49-F238E27FC236}">
                <a16:creationId xmlns:a16="http://schemas.microsoft.com/office/drawing/2014/main" id="{D7F25A76-A9E4-B0E5-A61A-B05F8E9ECD4A}"/>
              </a:ext>
            </a:extLst>
          </p:cNvPr>
          <p:cNvPicPr>
            <a:picLocks noChangeAspect="1"/>
          </p:cNvPicPr>
          <p:nvPr/>
        </p:nvPicPr>
        <p:blipFill>
          <a:blip r:embed="rId3"/>
          <a:stretch>
            <a:fillRect/>
          </a:stretch>
        </p:blipFill>
        <p:spPr>
          <a:xfrm>
            <a:off x="844000" y="1431537"/>
            <a:ext cx="10128418" cy="4758247"/>
          </a:xfrm>
          <a:prstGeom prst="rect">
            <a:avLst/>
          </a:prstGeom>
        </p:spPr>
      </p:pic>
    </p:spTree>
    <p:extLst>
      <p:ext uri="{BB962C8B-B14F-4D97-AF65-F5344CB8AC3E}">
        <p14:creationId xmlns:p14="http://schemas.microsoft.com/office/powerpoint/2010/main" val="3633838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ítulo 17">
            <a:extLst>
              <a:ext uri="{FF2B5EF4-FFF2-40B4-BE49-F238E27FC236}">
                <a16:creationId xmlns:a16="http://schemas.microsoft.com/office/drawing/2014/main" id="{916F3545-0A36-EF63-1111-F87502C71E18}"/>
              </a:ext>
            </a:extLst>
          </p:cNvPr>
          <p:cNvSpPr>
            <a:spLocks noGrp="1"/>
          </p:cNvSpPr>
          <p:nvPr>
            <p:ph type="title"/>
          </p:nvPr>
        </p:nvSpPr>
        <p:spPr/>
        <p:txBody>
          <a:bodyPr/>
          <a:lstStyle/>
          <a:p>
            <a:r>
              <a:rPr lang="es-ES" dirty="0"/>
              <a:t>Las 5 reglas de oro de los datos</a:t>
            </a:r>
          </a:p>
        </p:txBody>
      </p:sp>
      <p:pic>
        <p:nvPicPr>
          <p:cNvPr id="27" name="Imagen 26" descr="Imagen que contiene Patrón de fondo&#10;&#10;El contenido generado por IA puede ser incorrecto.">
            <a:extLst>
              <a:ext uri="{FF2B5EF4-FFF2-40B4-BE49-F238E27FC236}">
                <a16:creationId xmlns:a16="http://schemas.microsoft.com/office/drawing/2014/main" id="{6921624E-B53D-1900-366D-83568289EE4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23326" y="1924676"/>
            <a:ext cx="2249879" cy="748788"/>
          </a:xfrm>
          <a:prstGeom prst="rect">
            <a:avLst/>
          </a:prstGeom>
        </p:spPr>
      </p:pic>
      <p:sp>
        <p:nvSpPr>
          <p:cNvPr id="43" name="CuadroTexto 42">
            <a:extLst>
              <a:ext uri="{FF2B5EF4-FFF2-40B4-BE49-F238E27FC236}">
                <a16:creationId xmlns:a16="http://schemas.microsoft.com/office/drawing/2014/main" id="{56676D0A-71B2-F01F-9AF8-77C522E7DFF2}"/>
              </a:ext>
            </a:extLst>
          </p:cNvPr>
          <p:cNvSpPr txBox="1"/>
          <p:nvPr/>
        </p:nvSpPr>
        <p:spPr>
          <a:xfrm>
            <a:off x="1676" y="1690118"/>
            <a:ext cx="6094324" cy="369332"/>
          </a:xfrm>
          <a:prstGeom prst="rect">
            <a:avLst/>
          </a:prstGeom>
          <a:noFill/>
        </p:spPr>
        <p:txBody>
          <a:bodyPr wrap="square">
            <a:spAutoFit/>
          </a:bodyPr>
          <a:lstStyle/>
          <a:p>
            <a:r>
              <a:rPr lang="es-ES" sz="1800" b="1" dirty="0">
                <a:effectLst/>
                <a:latin typeface="Aptos" panose="020B0004020202020204" pitchFamily="34" charset="0"/>
                <a:ea typeface="Aptos" panose="020B0004020202020204" pitchFamily="34" charset="0"/>
                <a:cs typeface="Arial" panose="020B0604020202020204" pitchFamily="34" charset="0"/>
              </a:rPr>
              <a:t>Regla #1: Una ÚNICA fila de encabezados</a:t>
            </a:r>
            <a:endParaRPr lang="es-ES" dirty="0"/>
          </a:p>
        </p:txBody>
      </p:sp>
      <p:pic>
        <p:nvPicPr>
          <p:cNvPr id="46" name="Imagen 45" descr="Imagen que contiene Patrón de fondo&#10;&#10;El contenido generado por IA puede ser incorrecto.">
            <a:extLst>
              <a:ext uri="{FF2B5EF4-FFF2-40B4-BE49-F238E27FC236}">
                <a16:creationId xmlns:a16="http://schemas.microsoft.com/office/drawing/2014/main" id="{0D17B2D2-0128-9181-5340-115C33BC369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647693" y="2938070"/>
            <a:ext cx="2249879" cy="748788"/>
          </a:xfrm>
          <a:prstGeom prst="rect">
            <a:avLst/>
          </a:prstGeom>
        </p:spPr>
      </p:pic>
      <p:sp>
        <p:nvSpPr>
          <p:cNvPr id="49" name="CuadroTexto 48">
            <a:extLst>
              <a:ext uri="{FF2B5EF4-FFF2-40B4-BE49-F238E27FC236}">
                <a16:creationId xmlns:a16="http://schemas.microsoft.com/office/drawing/2014/main" id="{02880B00-9B71-5D1F-E666-F309566A48D1}"/>
              </a:ext>
            </a:extLst>
          </p:cNvPr>
          <p:cNvSpPr txBox="1"/>
          <p:nvPr/>
        </p:nvSpPr>
        <p:spPr>
          <a:xfrm>
            <a:off x="426043" y="2703512"/>
            <a:ext cx="6094324" cy="369332"/>
          </a:xfrm>
          <a:prstGeom prst="rect">
            <a:avLst/>
          </a:prstGeom>
          <a:noFill/>
        </p:spPr>
        <p:txBody>
          <a:bodyPr wrap="square">
            <a:spAutoFit/>
          </a:bodyPr>
          <a:lstStyle/>
          <a:p>
            <a:r>
              <a:rPr lang="es-ES" sz="1800" b="1" dirty="0">
                <a:effectLst/>
                <a:latin typeface="Aptos" panose="020B0004020202020204" pitchFamily="34" charset="0"/>
                <a:ea typeface="Aptos" panose="020B0004020202020204" pitchFamily="34" charset="0"/>
                <a:cs typeface="Arial" panose="020B0604020202020204" pitchFamily="34" charset="0"/>
              </a:rPr>
              <a:t>Regla #2: Sin filas o columnas TOTALMENTE en blanco.</a:t>
            </a:r>
            <a:endParaRPr lang="es-ES" dirty="0"/>
          </a:p>
        </p:txBody>
      </p:sp>
      <p:pic>
        <p:nvPicPr>
          <p:cNvPr id="52" name="Imagen 51" descr="Imagen que contiene Patrón de fondo&#10;&#10;El contenido generado por IA puede ser incorrecto.">
            <a:extLst>
              <a:ext uri="{FF2B5EF4-FFF2-40B4-BE49-F238E27FC236}">
                <a16:creationId xmlns:a16="http://schemas.microsoft.com/office/drawing/2014/main" id="{4F65812C-0961-2028-0AB6-BE8CAF51CE9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931361" y="4254567"/>
            <a:ext cx="2249879" cy="748788"/>
          </a:xfrm>
          <a:prstGeom prst="rect">
            <a:avLst/>
          </a:prstGeom>
        </p:spPr>
      </p:pic>
      <p:sp>
        <p:nvSpPr>
          <p:cNvPr id="55" name="CuadroTexto 54">
            <a:extLst>
              <a:ext uri="{FF2B5EF4-FFF2-40B4-BE49-F238E27FC236}">
                <a16:creationId xmlns:a16="http://schemas.microsoft.com/office/drawing/2014/main" id="{9D2EA5A5-3412-2B46-D200-4D747A29A8FE}"/>
              </a:ext>
            </a:extLst>
          </p:cNvPr>
          <p:cNvSpPr txBox="1"/>
          <p:nvPr/>
        </p:nvSpPr>
        <p:spPr>
          <a:xfrm>
            <a:off x="843999" y="3736750"/>
            <a:ext cx="6390813" cy="646331"/>
          </a:xfrm>
          <a:prstGeom prst="rect">
            <a:avLst/>
          </a:prstGeom>
          <a:noFill/>
        </p:spPr>
        <p:txBody>
          <a:bodyPr wrap="square">
            <a:spAutoFit/>
          </a:bodyPr>
          <a:lstStyle/>
          <a:p>
            <a:r>
              <a:rPr lang="es-ES" sz="1800" b="1" dirty="0">
                <a:effectLst/>
                <a:latin typeface="Aptos" panose="020B0004020202020204" pitchFamily="34" charset="0"/>
                <a:ea typeface="Aptos" panose="020B0004020202020204" pitchFamily="34" charset="0"/>
                <a:cs typeface="Arial" panose="020B0604020202020204" pitchFamily="34" charset="0"/>
              </a:rPr>
              <a:t>Regla #3: Cada columna, un tipo de dato único (Atomicidad).</a:t>
            </a:r>
            <a:endParaRPr lang="es-ES" dirty="0"/>
          </a:p>
        </p:txBody>
      </p:sp>
      <p:pic>
        <p:nvPicPr>
          <p:cNvPr id="62" name="Imagen 61" descr="Imagen que contiene Patrón de fondo&#10;&#10;El contenido generado por IA puede ser incorrecto.">
            <a:extLst>
              <a:ext uri="{FF2B5EF4-FFF2-40B4-BE49-F238E27FC236}">
                <a16:creationId xmlns:a16="http://schemas.microsoft.com/office/drawing/2014/main" id="{D06AD00D-BEA2-4CC4-205A-7FFDA9308BB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53447" y="3475731"/>
            <a:ext cx="2249879" cy="748788"/>
          </a:xfrm>
          <a:prstGeom prst="rect">
            <a:avLst/>
          </a:prstGeom>
        </p:spPr>
      </p:pic>
      <p:sp>
        <p:nvSpPr>
          <p:cNvPr id="63" name="CuadroTexto 62">
            <a:extLst>
              <a:ext uri="{FF2B5EF4-FFF2-40B4-BE49-F238E27FC236}">
                <a16:creationId xmlns:a16="http://schemas.microsoft.com/office/drawing/2014/main" id="{919E24C2-1B43-5AC6-8E6F-309FD9B352F9}"/>
              </a:ext>
            </a:extLst>
          </p:cNvPr>
          <p:cNvSpPr txBox="1"/>
          <p:nvPr/>
        </p:nvSpPr>
        <p:spPr>
          <a:xfrm>
            <a:off x="5431797" y="3241173"/>
            <a:ext cx="6094324" cy="369332"/>
          </a:xfrm>
          <a:prstGeom prst="rect">
            <a:avLst/>
          </a:prstGeom>
          <a:noFill/>
        </p:spPr>
        <p:txBody>
          <a:bodyPr wrap="square">
            <a:spAutoFit/>
          </a:bodyPr>
          <a:lstStyle/>
          <a:p>
            <a:r>
              <a:rPr lang="es-ES" sz="1800" b="1" dirty="0">
                <a:effectLst/>
                <a:latin typeface="Aptos" panose="020B0004020202020204" pitchFamily="34" charset="0"/>
                <a:ea typeface="Aptos" panose="020B0004020202020204" pitchFamily="34" charset="0"/>
                <a:cs typeface="Arial" panose="020B0604020202020204" pitchFamily="34" charset="0"/>
              </a:rPr>
              <a:t>Regla #4: Cada fila, un registro único.</a:t>
            </a:r>
            <a:endParaRPr lang="es-ES" dirty="0"/>
          </a:p>
        </p:txBody>
      </p:sp>
      <p:pic>
        <p:nvPicPr>
          <p:cNvPr id="64" name="Imagen 63" descr="Imagen que contiene Patrón de fondo&#10;&#10;El contenido generado por IA puede ser incorrecto.">
            <a:extLst>
              <a:ext uri="{FF2B5EF4-FFF2-40B4-BE49-F238E27FC236}">
                <a16:creationId xmlns:a16="http://schemas.microsoft.com/office/drawing/2014/main" id="{57254873-6E8A-14BC-E7CC-15FAA2959AB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071404" y="4508969"/>
            <a:ext cx="2249879" cy="748788"/>
          </a:xfrm>
          <a:prstGeom prst="rect">
            <a:avLst/>
          </a:prstGeom>
        </p:spPr>
      </p:pic>
      <p:sp>
        <p:nvSpPr>
          <p:cNvPr id="65" name="CuadroTexto 64">
            <a:extLst>
              <a:ext uri="{FF2B5EF4-FFF2-40B4-BE49-F238E27FC236}">
                <a16:creationId xmlns:a16="http://schemas.microsoft.com/office/drawing/2014/main" id="{357D19B0-4FF5-D082-8162-96795E73FA91}"/>
              </a:ext>
            </a:extLst>
          </p:cNvPr>
          <p:cNvSpPr txBox="1"/>
          <p:nvPr/>
        </p:nvSpPr>
        <p:spPr>
          <a:xfrm>
            <a:off x="5849754" y="4274411"/>
            <a:ext cx="6094324" cy="646331"/>
          </a:xfrm>
          <a:prstGeom prst="rect">
            <a:avLst/>
          </a:prstGeom>
          <a:noFill/>
        </p:spPr>
        <p:txBody>
          <a:bodyPr wrap="square">
            <a:spAutoFit/>
          </a:bodyPr>
          <a:lstStyle/>
          <a:p>
            <a:r>
              <a:rPr lang="es-ES" sz="1800" b="1" dirty="0">
                <a:effectLst/>
                <a:latin typeface="Aptos" panose="020B0004020202020204" pitchFamily="34" charset="0"/>
                <a:ea typeface="Aptos" panose="020B0004020202020204" pitchFamily="34" charset="0"/>
                <a:cs typeface="Arial" panose="020B0604020202020204" pitchFamily="34" charset="0"/>
              </a:rPr>
              <a:t>Regla #5: Regla #5: Consistencia dentro de cada columna.</a:t>
            </a:r>
            <a:endParaRPr lang="es-ES" dirty="0"/>
          </a:p>
        </p:txBody>
      </p:sp>
    </p:spTree>
    <p:extLst>
      <p:ext uri="{BB962C8B-B14F-4D97-AF65-F5344CB8AC3E}">
        <p14:creationId xmlns:p14="http://schemas.microsoft.com/office/powerpoint/2010/main" val="805299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2998039E-AC63-2598-EB3F-3697E086B671}"/>
              </a:ext>
            </a:extLst>
          </p:cNvPr>
          <p:cNvSpPr>
            <a:spLocks noGrp="1"/>
          </p:cNvSpPr>
          <p:nvPr>
            <p:ph type="title"/>
          </p:nvPr>
        </p:nvSpPr>
        <p:spPr/>
        <p:txBody>
          <a:bodyPr/>
          <a:lstStyle/>
          <a:p>
            <a:r>
              <a:rPr lang="es-ES" dirty="0"/>
              <a:t>Transformando un Informe en una Base de Datos (Paso a Paso)</a:t>
            </a:r>
          </a:p>
        </p:txBody>
      </p:sp>
      <p:pic>
        <p:nvPicPr>
          <p:cNvPr id="6" name="Imagen 5">
            <a:extLst>
              <a:ext uri="{FF2B5EF4-FFF2-40B4-BE49-F238E27FC236}">
                <a16:creationId xmlns:a16="http://schemas.microsoft.com/office/drawing/2014/main" id="{5D643F10-246E-7566-3632-4693A8B2B212}"/>
              </a:ext>
            </a:extLst>
          </p:cNvPr>
          <p:cNvPicPr>
            <a:picLocks noChangeAspect="1"/>
          </p:cNvPicPr>
          <p:nvPr/>
        </p:nvPicPr>
        <p:blipFill>
          <a:blip r:embed="rId3"/>
          <a:stretch>
            <a:fillRect/>
          </a:stretch>
        </p:blipFill>
        <p:spPr>
          <a:xfrm>
            <a:off x="377656" y="2364226"/>
            <a:ext cx="4933042" cy="2317502"/>
          </a:xfrm>
          <a:prstGeom prst="rect">
            <a:avLst/>
          </a:prstGeom>
        </p:spPr>
      </p:pic>
      <p:sp>
        <p:nvSpPr>
          <p:cNvPr id="7" name="CuadroTexto 6">
            <a:extLst>
              <a:ext uri="{FF2B5EF4-FFF2-40B4-BE49-F238E27FC236}">
                <a16:creationId xmlns:a16="http://schemas.microsoft.com/office/drawing/2014/main" id="{7974C096-EFB5-FA80-2098-87C945190C34}"/>
              </a:ext>
            </a:extLst>
          </p:cNvPr>
          <p:cNvSpPr txBox="1"/>
          <p:nvPr/>
        </p:nvSpPr>
        <p:spPr>
          <a:xfrm>
            <a:off x="1381803" y="4809744"/>
            <a:ext cx="2924747" cy="400110"/>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Antes</a:t>
            </a:r>
            <a:endParaRPr lang="es-ES" sz="1050" dirty="0"/>
          </a:p>
        </p:txBody>
      </p:sp>
      <p:sp>
        <p:nvSpPr>
          <p:cNvPr id="8" name="Flecha: curvada hacia abajo 7">
            <a:extLst>
              <a:ext uri="{FF2B5EF4-FFF2-40B4-BE49-F238E27FC236}">
                <a16:creationId xmlns:a16="http://schemas.microsoft.com/office/drawing/2014/main" id="{F8A40B6D-9DBC-F1B4-D4BA-2ABABDDFD0CD}"/>
              </a:ext>
            </a:extLst>
          </p:cNvPr>
          <p:cNvSpPr/>
          <p:nvPr/>
        </p:nvSpPr>
        <p:spPr>
          <a:xfrm>
            <a:off x="3325368" y="1358386"/>
            <a:ext cx="5541264" cy="941832"/>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solidFill>
                <a:schemeClr val="tx1"/>
              </a:solidFill>
            </a:endParaRPr>
          </a:p>
        </p:txBody>
      </p:sp>
      <p:sp>
        <p:nvSpPr>
          <p:cNvPr id="9" name="CuadroTexto 8">
            <a:extLst>
              <a:ext uri="{FF2B5EF4-FFF2-40B4-BE49-F238E27FC236}">
                <a16:creationId xmlns:a16="http://schemas.microsoft.com/office/drawing/2014/main" id="{263FE82A-327C-4D15-BDF2-200C4C1B2277}"/>
              </a:ext>
            </a:extLst>
          </p:cNvPr>
          <p:cNvSpPr txBox="1"/>
          <p:nvPr/>
        </p:nvSpPr>
        <p:spPr>
          <a:xfrm>
            <a:off x="7514379" y="4809744"/>
            <a:ext cx="2924747" cy="400110"/>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Después</a:t>
            </a:r>
            <a:endParaRPr lang="es-ES" sz="1050" dirty="0"/>
          </a:p>
        </p:txBody>
      </p:sp>
      <p:pic>
        <p:nvPicPr>
          <p:cNvPr id="10" name="Imagen 9">
            <a:extLst>
              <a:ext uri="{FF2B5EF4-FFF2-40B4-BE49-F238E27FC236}">
                <a16:creationId xmlns:a16="http://schemas.microsoft.com/office/drawing/2014/main" id="{3AE3FFCC-705C-1657-C226-C528EF65AE12}"/>
              </a:ext>
            </a:extLst>
          </p:cNvPr>
          <p:cNvPicPr>
            <a:picLocks noChangeAspect="1"/>
          </p:cNvPicPr>
          <p:nvPr/>
        </p:nvPicPr>
        <p:blipFill>
          <a:blip r:embed="rId4"/>
          <a:stretch>
            <a:fillRect/>
          </a:stretch>
        </p:blipFill>
        <p:spPr>
          <a:xfrm>
            <a:off x="5614534" y="2683854"/>
            <a:ext cx="6504194" cy="1512603"/>
          </a:xfrm>
          <a:prstGeom prst="rect">
            <a:avLst/>
          </a:prstGeom>
        </p:spPr>
      </p:pic>
      <p:sp>
        <p:nvSpPr>
          <p:cNvPr id="11" name="Rectángulo 10">
            <a:extLst>
              <a:ext uri="{FF2B5EF4-FFF2-40B4-BE49-F238E27FC236}">
                <a16:creationId xmlns:a16="http://schemas.microsoft.com/office/drawing/2014/main" id="{4BC27A8E-B7D0-2534-D07F-BA8EDC55575B}"/>
              </a:ext>
            </a:extLst>
          </p:cNvPr>
          <p:cNvSpPr/>
          <p:nvPr/>
        </p:nvSpPr>
        <p:spPr>
          <a:xfrm>
            <a:off x="5614535" y="2666801"/>
            <a:ext cx="6504193" cy="1524397"/>
          </a:xfrm>
          <a:prstGeom prst="rect">
            <a:avLst/>
          </a:prstGeom>
          <a:blipFill dpi="0" rotWithShape="1">
            <a:blip r:embed="rId5">
              <a:alphaModFix amt="53000"/>
            </a:blip>
            <a:srcRect/>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13" name="Gráfico 12" descr="Signo de interrogación con relleno sólido">
            <a:extLst>
              <a:ext uri="{FF2B5EF4-FFF2-40B4-BE49-F238E27FC236}">
                <a16:creationId xmlns:a16="http://schemas.microsoft.com/office/drawing/2014/main" id="{304B869C-A7C8-4C5D-7E5C-98FD2B39786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302372" y="2661542"/>
            <a:ext cx="1495305" cy="1495305"/>
          </a:xfrm>
          <a:prstGeom prst="rect">
            <a:avLst/>
          </a:prstGeom>
        </p:spPr>
      </p:pic>
    </p:spTree>
    <p:extLst>
      <p:ext uri="{BB962C8B-B14F-4D97-AF65-F5344CB8AC3E}">
        <p14:creationId xmlns:p14="http://schemas.microsoft.com/office/powerpoint/2010/main" val="4087728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DDA907B4-DDB9-D9A3-86D6-1252388A75EE}"/>
              </a:ext>
            </a:extLst>
          </p:cNvPr>
          <p:cNvSpPr>
            <a:spLocks noGrp="1"/>
          </p:cNvSpPr>
          <p:nvPr>
            <p:ph type="title"/>
          </p:nvPr>
        </p:nvSpPr>
        <p:spPr/>
        <p:txBody>
          <a:bodyPr/>
          <a:lstStyle/>
          <a:p>
            <a:r>
              <a:rPr lang="es-ES" dirty="0"/>
              <a:t>Resultado </a:t>
            </a:r>
          </a:p>
        </p:txBody>
      </p:sp>
      <p:pic>
        <p:nvPicPr>
          <p:cNvPr id="10" name="Imagen 9">
            <a:extLst>
              <a:ext uri="{FF2B5EF4-FFF2-40B4-BE49-F238E27FC236}">
                <a16:creationId xmlns:a16="http://schemas.microsoft.com/office/drawing/2014/main" id="{D3B1F67A-DFBE-7E31-8AA5-838AAFA1D2AD}"/>
              </a:ext>
            </a:extLst>
          </p:cNvPr>
          <p:cNvPicPr>
            <a:picLocks noChangeAspect="1"/>
          </p:cNvPicPr>
          <p:nvPr/>
        </p:nvPicPr>
        <p:blipFill>
          <a:blip r:embed="rId3"/>
          <a:stretch>
            <a:fillRect/>
          </a:stretch>
        </p:blipFill>
        <p:spPr>
          <a:xfrm>
            <a:off x="975598" y="2238209"/>
            <a:ext cx="10240804" cy="2381582"/>
          </a:xfrm>
          <a:prstGeom prst="rect">
            <a:avLst/>
          </a:prstGeom>
        </p:spPr>
      </p:pic>
    </p:spTree>
    <p:extLst>
      <p:ext uri="{BB962C8B-B14F-4D97-AF65-F5344CB8AC3E}">
        <p14:creationId xmlns:p14="http://schemas.microsoft.com/office/powerpoint/2010/main" val="2853183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9527FB-F1F6-9D47-FBCE-4876CFB169EB}"/>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A6FA2C44-A92E-AAF7-5AA1-093D4422E7A0}"/>
              </a:ext>
            </a:extLst>
          </p:cNvPr>
          <p:cNvSpPr>
            <a:spLocks noGrp="1"/>
          </p:cNvSpPr>
          <p:nvPr>
            <p:ph type="title"/>
          </p:nvPr>
        </p:nvSpPr>
        <p:spPr>
          <a:xfrm>
            <a:off x="844000" y="389531"/>
            <a:ext cx="11156174" cy="1132258"/>
          </a:xfrm>
        </p:spPr>
        <p:txBody>
          <a:bodyPr/>
          <a:lstStyle/>
          <a:p>
            <a:r>
              <a:rPr lang="es-ES" dirty="0"/>
              <a:t>Paso de Rango de Celdas a Objetos de Datos Dinámicos (Tablas)</a:t>
            </a:r>
          </a:p>
        </p:txBody>
      </p:sp>
      <p:pic>
        <p:nvPicPr>
          <p:cNvPr id="5" name="Imagen 4">
            <a:extLst>
              <a:ext uri="{FF2B5EF4-FFF2-40B4-BE49-F238E27FC236}">
                <a16:creationId xmlns:a16="http://schemas.microsoft.com/office/drawing/2014/main" id="{3681C0B8-14FD-3DC8-AF94-91D53A3F99CE}"/>
              </a:ext>
            </a:extLst>
          </p:cNvPr>
          <p:cNvPicPr>
            <a:picLocks noChangeAspect="1"/>
          </p:cNvPicPr>
          <p:nvPr/>
        </p:nvPicPr>
        <p:blipFill>
          <a:blip r:embed="rId3"/>
          <a:stretch>
            <a:fillRect/>
          </a:stretch>
        </p:blipFill>
        <p:spPr>
          <a:xfrm>
            <a:off x="191826" y="1420184"/>
            <a:ext cx="7726275" cy="1796808"/>
          </a:xfrm>
          <a:prstGeom prst="rect">
            <a:avLst/>
          </a:prstGeom>
        </p:spPr>
      </p:pic>
      <p:sp>
        <p:nvSpPr>
          <p:cNvPr id="6" name="Flecha: doblada hacia arriba 5">
            <a:extLst>
              <a:ext uri="{FF2B5EF4-FFF2-40B4-BE49-F238E27FC236}">
                <a16:creationId xmlns:a16="http://schemas.microsoft.com/office/drawing/2014/main" id="{23F53166-E0F5-2192-CF8E-483BA8C29277}"/>
              </a:ext>
            </a:extLst>
          </p:cNvPr>
          <p:cNvSpPr/>
          <p:nvPr/>
        </p:nvSpPr>
        <p:spPr>
          <a:xfrm rot="5400000">
            <a:off x="1382076" y="3719975"/>
            <a:ext cx="2008816" cy="1426866"/>
          </a:xfrm>
          <a:prstGeom prst="bentUpArrow">
            <a:avLst>
              <a:gd name="adj1" fmla="val 25000"/>
              <a:gd name="adj2" fmla="val 18662"/>
              <a:gd name="adj3" fmla="val 4190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9" name="Imagen 8">
            <a:extLst>
              <a:ext uri="{FF2B5EF4-FFF2-40B4-BE49-F238E27FC236}">
                <a16:creationId xmlns:a16="http://schemas.microsoft.com/office/drawing/2014/main" id="{3652E283-2168-0EE6-EEB5-F7ECA9AA3EDF}"/>
              </a:ext>
            </a:extLst>
          </p:cNvPr>
          <p:cNvPicPr>
            <a:picLocks noChangeAspect="1"/>
          </p:cNvPicPr>
          <p:nvPr/>
        </p:nvPicPr>
        <p:blipFill>
          <a:blip r:embed="rId4"/>
          <a:stretch>
            <a:fillRect/>
          </a:stretch>
        </p:blipFill>
        <p:spPr>
          <a:xfrm>
            <a:off x="3337223" y="3520168"/>
            <a:ext cx="8854777" cy="3187106"/>
          </a:xfrm>
          <a:prstGeom prst="rect">
            <a:avLst/>
          </a:prstGeom>
        </p:spPr>
      </p:pic>
    </p:spTree>
    <p:extLst>
      <p:ext uri="{BB962C8B-B14F-4D97-AF65-F5344CB8AC3E}">
        <p14:creationId xmlns:p14="http://schemas.microsoft.com/office/powerpoint/2010/main" val="3978750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E254F4B5-B5C1-1992-1701-EADBF6AA7A67}"/>
              </a:ext>
            </a:extLst>
          </p:cNvPr>
          <p:cNvSpPr>
            <a:spLocks noGrp="1"/>
          </p:cNvSpPr>
          <p:nvPr>
            <p:ph type="title"/>
          </p:nvPr>
        </p:nvSpPr>
        <p:spPr/>
        <p:txBody>
          <a:bodyPr/>
          <a:lstStyle/>
          <a:p>
            <a:r>
              <a:rPr lang="es-ES" dirty="0"/>
              <a:t>Ejercicio: “Estructuración de Inventario Municipal”</a:t>
            </a:r>
          </a:p>
        </p:txBody>
      </p:sp>
      <p:pic>
        <p:nvPicPr>
          <p:cNvPr id="5" name="Imagen 4" descr="Interfaz de usuario gráfica&#10;&#10;El contenido generado por IA puede ser incorrecto.">
            <a:extLst>
              <a:ext uri="{FF2B5EF4-FFF2-40B4-BE49-F238E27FC236}">
                <a16:creationId xmlns:a16="http://schemas.microsoft.com/office/drawing/2014/main" id="{C778114F-8332-BB32-C2A1-4185473644E8}"/>
              </a:ext>
            </a:extLst>
          </p:cNvPr>
          <p:cNvPicPr>
            <a:picLocks noChangeAspect="1"/>
          </p:cNvPicPr>
          <p:nvPr/>
        </p:nvPicPr>
        <p:blipFill>
          <a:blip r:embed="rId3"/>
          <a:stretch>
            <a:fillRect/>
          </a:stretch>
        </p:blipFill>
        <p:spPr>
          <a:xfrm>
            <a:off x="1111443" y="1879042"/>
            <a:ext cx="9588722" cy="2783393"/>
          </a:xfrm>
          <a:prstGeom prst="rect">
            <a:avLst/>
          </a:prstGeom>
        </p:spPr>
      </p:pic>
    </p:spTree>
    <p:extLst>
      <p:ext uri="{BB962C8B-B14F-4D97-AF65-F5344CB8AC3E}">
        <p14:creationId xmlns:p14="http://schemas.microsoft.com/office/powerpoint/2010/main" val="375931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Marcador de texto 4">
            <a:extLst>
              <a:ext uri="{FF2B5EF4-FFF2-40B4-BE49-F238E27FC236}">
                <a16:creationId xmlns:a16="http://schemas.microsoft.com/office/drawing/2014/main" id="{D0232746-79C5-2633-35FE-42C6368DBF9C}"/>
              </a:ext>
            </a:extLst>
          </p:cNvPr>
          <p:cNvSpPr>
            <a:spLocks noGrp="1"/>
          </p:cNvSpPr>
          <p:nvPr>
            <p:ph type="body" sz="quarter" idx="27"/>
          </p:nvPr>
        </p:nvSpPr>
        <p:spPr/>
        <p:txBody>
          <a:bodyPr/>
          <a:lstStyle/>
          <a:p>
            <a:r>
              <a:rPr lang="es-ES" dirty="0"/>
              <a:t>Dinamismo</a:t>
            </a:r>
          </a:p>
        </p:txBody>
      </p:sp>
      <p:sp>
        <p:nvSpPr>
          <p:cNvPr id="7" name="Marcador de texto 6">
            <a:extLst>
              <a:ext uri="{FF2B5EF4-FFF2-40B4-BE49-F238E27FC236}">
                <a16:creationId xmlns:a16="http://schemas.microsoft.com/office/drawing/2014/main" id="{6F5C4442-9124-F863-7E81-77C7BD2A80B5}"/>
              </a:ext>
            </a:extLst>
          </p:cNvPr>
          <p:cNvSpPr>
            <a:spLocks noGrp="1"/>
          </p:cNvSpPr>
          <p:nvPr>
            <p:ph type="body" sz="quarter" idx="33"/>
          </p:nvPr>
        </p:nvSpPr>
        <p:spPr/>
        <p:txBody>
          <a:bodyPr/>
          <a:lstStyle/>
          <a:p>
            <a:r>
              <a:rPr lang="es-ES" dirty="0"/>
              <a:t>Legibilidad</a:t>
            </a:r>
          </a:p>
        </p:txBody>
      </p:sp>
      <p:sp>
        <p:nvSpPr>
          <p:cNvPr id="9" name="Marcador de texto 8">
            <a:extLst>
              <a:ext uri="{FF2B5EF4-FFF2-40B4-BE49-F238E27FC236}">
                <a16:creationId xmlns:a16="http://schemas.microsoft.com/office/drawing/2014/main" id="{7405520E-AC62-11B3-32E6-49AD61DB20D1}"/>
              </a:ext>
            </a:extLst>
          </p:cNvPr>
          <p:cNvSpPr>
            <a:spLocks noGrp="1"/>
          </p:cNvSpPr>
          <p:nvPr>
            <p:ph type="body" sz="quarter" idx="35"/>
          </p:nvPr>
        </p:nvSpPr>
        <p:spPr/>
        <p:txBody>
          <a:bodyPr/>
          <a:lstStyle/>
          <a:p>
            <a:r>
              <a:rPr lang="es-ES" dirty="0"/>
              <a:t>Integridad</a:t>
            </a:r>
          </a:p>
        </p:txBody>
      </p:sp>
      <p:sp>
        <p:nvSpPr>
          <p:cNvPr id="11" name="Marcador de texto 10">
            <a:extLst>
              <a:ext uri="{FF2B5EF4-FFF2-40B4-BE49-F238E27FC236}">
                <a16:creationId xmlns:a16="http://schemas.microsoft.com/office/drawing/2014/main" id="{322E1CA0-9839-132A-1B8B-C59E731E3FDC}"/>
              </a:ext>
            </a:extLst>
          </p:cNvPr>
          <p:cNvSpPr>
            <a:spLocks noGrp="1"/>
          </p:cNvSpPr>
          <p:nvPr>
            <p:ph type="body" sz="quarter" idx="37"/>
          </p:nvPr>
        </p:nvSpPr>
        <p:spPr/>
        <p:txBody>
          <a:bodyPr/>
          <a:lstStyle/>
          <a:p>
            <a:r>
              <a:rPr lang="es-ES" dirty="0"/>
              <a:t>Eficiencia</a:t>
            </a:r>
          </a:p>
        </p:txBody>
      </p:sp>
      <p:pic>
        <p:nvPicPr>
          <p:cNvPr id="20" name="Marcador de posición de imagen 19" descr="Libro abierto contorno">
            <a:extLst>
              <a:ext uri="{FF2B5EF4-FFF2-40B4-BE49-F238E27FC236}">
                <a16:creationId xmlns:a16="http://schemas.microsoft.com/office/drawing/2014/main" id="{2C49D4D6-D179-5DFA-E4F5-248549B6833F}"/>
              </a:ext>
            </a:extLst>
          </p:cNvPr>
          <p:cNvPicPr>
            <a:picLocks noGrp="1" noChangeAspect="1"/>
          </p:cNvPicPr>
          <p:nvPr>
            <p:ph type="pic" sz="quarter" idx="44"/>
          </p:nvPr>
        </p:nvPicPr>
        <p:blipFill>
          <a:blip r:embed="rId3">
            <a:extLst>
              <a:ext uri="{96DAC541-7B7A-43D3-8B79-37D633B846F1}">
                <asvg:svgBlip xmlns:asvg="http://schemas.microsoft.com/office/drawing/2016/SVG/main" r:embed="rId4"/>
              </a:ext>
            </a:extLst>
          </a:blip>
          <a:srcRect/>
          <a:stretch>
            <a:fillRect/>
          </a:stretch>
        </p:blipFill>
        <p:spPr/>
      </p:pic>
      <p:pic>
        <p:nvPicPr>
          <p:cNvPr id="22" name="Marcador de posición de imagen 21" descr="Marca de escudo contorno">
            <a:extLst>
              <a:ext uri="{FF2B5EF4-FFF2-40B4-BE49-F238E27FC236}">
                <a16:creationId xmlns:a16="http://schemas.microsoft.com/office/drawing/2014/main" id="{A53BA338-BB80-1C7E-6F57-D061398645A5}"/>
              </a:ext>
            </a:extLst>
          </p:cNvPr>
          <p:cNvPicPr>
            <a:picLocks noGrp="1" noChangeAspect="1"/>
          </p:cNvPicPr>
          <p:nvPr>
            <p:ph type="pic" sz="quarter" idx="45"/>
          </p:nvPr>
        </p:nvPicPr>
        <p:blipFill>
          <a:blip r:embed="rId5">
            <a:extLst>
              <a:ext uri="{96DAC541-7B7A-43D3-8B79-37D633B846F1}">
                <asvg:svgBlip xmlns:asvg="http://schemas.microsoft.com/office/drawing/2016/SVG/main" r:embed="rId6"/>
              </a:ext>
            </a:extLst>
          </a:blip>
          <a:srcRect/>
          <a:stretch>
            <a:fillRect/>
          </a:stretch>
        </p:blipFill>
        <p:spPr/>
      </p:pic>
      <p:pic>
        <p:nvPicPr>
          <p:cNvPr id="24" name="Marcador de posición de imagen 23" descr="Marca de insignia contorno">
            <a:extLst>
              <a:ext uri="{FF2B5EF4-FFF2-40B4-BE49-F238E27FC236}">
                <a16:creationId xmlns:a16="http://schemas.microsoft.com/office/drawing/2014/main" id="{CC9C2AF7-5E55-574D-0545-AE1F48E775CC}"/>
              </a:ext>
            </a:extLst>
          </p:cNvPr>
          <p:cNvPicPr>
            <a:picLocks noGrp="1" noChangeAspect="1"/>
          </p:cNvPicPr>
          <p:nvPr>
            <p:ph type="pic" sz="quarter" idx="46"/>
          </p:nvPr>
        </p:nvPicPr>
        <p:blipFill>
          <a:blip r:embed="rId7">
            <a:extLst>
              <a:ext uri="{96DAC541-7B7A-43D3-8B79-37D633B846F1}">
                <asvg:svgBlip xmlns:asvg="http://schemas.microsoft.com/office/drawing/2016/SVG/main" r:embed="rId8"/>
              </a:ext>
            </a:extLst>
          </a:blip>
          <a:srcRect/>
          <a:stretch>
            <a:fillRect/>
          </a:stretch>
        </p:blipFill>
        <p:spPr/>
      </p:pic>
      <p:sp>
        <p:nvSpPr>
          <p:cNvPr id="4" name="Título 3">
            <a:extLst>
              <a:ext uri="{FF2B5EF4-FFF2-40B4-BE49-F238E27FC236}">
                <a16:creationId xmlns:a16="http://schemas.microsoft.com/office/drawing/2014/main" id="{F97FFC03-E097-967D-9E06-A4D92A90D3B6}"/>
              </a:ext>
            </a:extLst>
          </p:cNvPr>
          <p:cNvSpPr>
            <a:spLocks noGrp="1"/>
          </p:cNvSpPr>
          <p:nvPr>
            <p:ph type="title"/>
          </p:nvPr>
        </p:nvSpPr>
        <p:spPr/>
        <p:txBody>
          <a:bodyPr/>
          <a:lstStyle/>
          <a:p>
            <a:r>
              <a:rPr lang="es-ES" dirty="0"/>
              <a:t>Ventajas de la Gestión de Datos con Tablas</a:t>
            </a:r>
          </a:p>
        </p:txBody>
      </p:sp>
      <p:pic>
        <p:nvPicPr>
          <p:cNvPr id="18" name="Marcador de posición de imagen 17" descr="Círculos con flechas con relleno sólido">
            <a:extLst>
              <a:ext uri="{FF2B5EF4-FFF2-40B4-BE49-F238E27FC236}">
                <a16:creationId xmlns:a16="http://schemas.microsoft.com/office/drawing/2014/main" id="{3BDA4BBA-617D-B7EB-5989-499609932665}"/>
              </a:ext>
            </a:extLst>
          </p:cNvPr>
          <p:cNvPicPr>
            <a:picLocks noGrp="1" noChangeAspect="1"/>
          </p:cNvPicPr>
          <p:nvPr>
            <p:ph type="pic" sz="quarter" idx="43"/>
          </p:nvPr>
        </p:nvPicPr>
        <p:blipFill>
          <a:blip r:embed="rId9">
            <a:extLst>
              <a:ext uri="{96DAC541-7B7A-43D3-8B79-37D633B846F1}">
                <asvg:svgBlip xmlns:asvg="http://schemas.microsoft.com/office/drawing/2016/SVG/main" r:embed="rId10"/>
              </a:ext>
            </a:extLst>
          </a:blip>
          <a:srcRect/>
          <a:stretch>
            <a:fillRect/>
          </a:stretch>
        </p:blipFill>
        <p:spPr/>
      </p:pic>
    </p:spTree>
    <p:extLst>
      <p:ext uri="{BB962C8B-B14F-4D97-AF65-F5344CB8AC3E}">
        <p14:creationId xmlns:p14="http://schemas.microsoft.com/office/powerpoint/2010/main" val="2032689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9477BE-283B-19B7-D4BF-2BF0168F8832}"/>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770F7881-0713-E7D3-B046-B381EAB676D8}"/>
              </a:ext>
            </a:extLst>
          </p:cNvPr>
          <p:cNvSpPr>
            <a:spLocks noGrp="1"/>
          </p:cNvSpPr>
          <p:nvPr>
            <p:ph type="title"/>
          </p:nvPr>
        </p:nvSpPr>
        <p:spPr/>
        <p:txBody>
          <a:bodyPr/>
          <a:lstStyle/>
          <a:p>
            <a:r>
              <a:rPr lang="es-ES" dirty="0"/>
              <a:t>Agenda</a:t>
            </a:r>
          </a:p>
        </p:txBody>
      </p:sp>
      <p:pic>
        <p:nvPicPr>
          <p:cNvPr id="29" name="Imagen 28" descr="Icono&#10;&#10;El contenido generado por IA puede ser incorrecto.">
            <a:extLst>
              <a:ext uri="{FF2B5EF4-FFF2-40B4-BE49-F238E27FC236}">
                <a16:creationId xmlns:a16="http://schemas.microsoft.com/office/drawing/2014/main" id="{5E92C2C7-C598-DAF4-E536-20BE77FDC7B1}"/>
              </a:ext>
            </a:extLst>
          </p:cNvPr>
          <p:cNvPicPr>
            <a:picLocks noChangeAspect="1"/>
          </p:cNvPicPr>
          <p:nvPr/>
        </p:nvPicPr>
        <p:blipFill>
          <a:blip r:embed="rId3"/>
          <a:srcRect l="17506" t="17177" r="17962" b="21952"/>
          <a:stretch>
            <a:fillRect/>
          </a:stretch>
        </p:blipFill>
        <p:spPr>
          <a:xfrm>
            <a:off x="511723" y="1760922"/>
            <a:ext cx="1808761" cy="1706139"/>
          </a:xfrm>
          <a:prstGeom prst="rect">
            <a:avLst/>
          </a:prstGeom>
        </p:spPr>
      </p:pic>
      <p:sp>
        <p:nvSpPr>
          <p:cNvPr id="33" name="CuadroTexto 32">
            <a:extLst>
              <a:ext uri="{FF2B5EF4-FFF2-40B4-BE49-F238E27FC236}">
                <a16:creationId xmlns:a16="http://schemas.microsoft.com/office/drawing/2014/main" id="{329809A7-C911-5157-BC5B-BF51EB0D1557}"/>
              </a:ext>
            </a:extLst>
          </p:cNvPr>
          <p:cNvSpPr txBox="1"/>
          <p:nvPr/>
        </p:nvSpPr>
        <p:spPr>
          <a:xfrm>
            <a:off x="-99025" y="3429000"/>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1</a:t>
            </a:r>
          </a:p>
          <a:p>
            <a:pPr algn="ctr"/>
            <a:r>
              <a:rPr lang="es-ES" b="1" dirty="0">
                <a:solidFill>
                  <a:srgbClr val="10235B"/>
                </a:solidFill>
                <a:latin typeface="Albert Sans" pitchFamily="2" charset="77"/>
                <a:ea typeface="Verdana" panose="020B0604030504040204" pitchFamily="34" charset="0"/>
              </a:rPr>
              <a:t>Conocimientos esenciales</a:t>
            </a:r>
            <a:endParaRPr lang="es-ES" sz="1050" dirty="0"/>
          </a:p>
        </p:txBody>
      </p:sp>
      <p:sp>
        <p:nvSpPr>
          <p:cNvPr id="3" name="CuadroTexto 2">
            <a:extLst>
              <a:ext uri="{FF2B5EF4-FFF2-40B4-BE49-F238E27FC236}">
                <a16:creationId xmlns:a16="http://schemas.microsoft.com/office/drawing/2014/main" id="{519C99C7-A40B-CA18-6FB6-8A79BF18638E}"/>
              </a:ext>
            </a:extLst>
          </p:cNvPr>
          <p:cNvSpPr txBox="1"/>
          <p:nvPr/>
        </p:nvSpPr>
        <p:spPr>
          <a:xfrm>
            <a:off x="2320484" y="1036180"/>
            <a:ext cx="9144372" cy="3773341"/>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 1B: Fórmulas Esenciales para la Gestión y Consulta de Datos (4 horas)</a:t>
            </a:r>
          </a:p>
          <a:p>
            <a:pPr marL="1200150" lvl="2" indent="-285750" algn="just">
              <a:spcBef>
                <a:spcPts val="800"/>
              </a:spcBef>
              <a:spcAft>
                <a:spcPts val="400"/>
              </a:spcAft>
              <a:buFont typeface="Arial" panose="020B0604020202020204" pitchFamily="34" charset="0"/>
              <a:buChar char="•"/>
            </a:pPr>
            <a:r>
              <a:rPr lang="es-ES" sz="2400" b="1" kern="100" dirty="0">
                <a:solidFill>
                  <a:schemeClr val="accent2">
                    <a:lumMod val="75000"/>
                  </a:schemeClr>
                </a:solidFill>
                <a:effectLst/>
                <a:latin typeface="Albert Sans"/>
                <a:ea typeface="Yu Gothic Light" panose="020B0300000000000000" pitchFamily="34" charset="-128"/>
                <a:cs typeface="Times New Roman" panose="02020603050405020304" pitchFamily="18" charset="0"/>
              </a:rPr>
              <a:t>Apartado 1B.1: El Corazón de las Fórmulas: Referencia y Lógica.</a:t>
            </a:r>
          </a:p>
          <a:p>
            <a:pPr marL="1200150" lvl="2" indent="-285750" algn="just">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1B.2: Consultando Datos: De un Valor Único a Informes Dinámicos</a:t>
            </a: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a:p>
            <a:pPr marL="1200150" lvl="2" indent="-285750" algn="just">
              <a:spcBef>
                <a:spcPts val="800"/>
              </a:spcBef>
              <a:spcAft>
                <a:spcPts val="400"/>
              </a:spcAft>
              <a:buFont typeface="Arial" panose="020B0604020202020204" pitchFamily="34" charset="0"/>
              <a:buChar char="•"/>
            </a:pPr>
            <a:r>
              <a:rPr lang="es-ES" sz="2400" b="1" kern="100" dirty="0">
                <a:solidFill>
                  <a:srgbClr val="A2B0CA"/>
                </a:solidFill>
                <a:effectLst/>
                <a:latin typeface="Albert Sans"/>
                <a:ea typeface="Yu Gothic Light" panose="020B0300000000000000" pitchFamily="34" charset="-128"/>
                <a:cs typeface="Times New Roman" panose="02020603050405020304" pitchFamily="18" charset="0"/>
              </a:rPr>
              <a:t>Apartado 1B.3: Agregando Datos con Condiciones</a:t>
            </a:r>
          </a:p>
          <a:p>
            <a:pPr marL="1200150" lvl="2" indent="-285750" algn="just">
              <a:spcBef>
                <a:spcPts val="800"/>
              </a:spcBef>
              <a:spcAft>
                <a:spcPts val="400"/>
              </a:spcAft>
              <a:buFont typeface="Arial" panose="020B0604020202020204" pitchFamily="34" charset="0"/>
              <a:buChar char="•"/>
            </a:pPr>
            <a:r>
              <a:rPr lang="es-ES" sz="2400" b="1" kern="100" dirty="0">
                <a:solidFill>
                  <a:srgbClr val="A2B0CA"/>
                </a:solidFill>
                <a:effectLst/>
                <a:latin typeface="Albert Sans"/>
                <a:ea typeface="Yu Gothic Light" panose="020B0300000000000000" pitchFamily="34" charset="-128"/>
                <a:cs typeface="Times New Roman" panose="02020603050405020304" pitchFamily="18" charset="0"/>
              </a:rPr>
              <a:t>Apartado 1B.4: Manipulación Avanzada de Fechas y Texto</a:t>
            </a:r>
          </a:p>
        </p:txBody>
      </p:sp>
    </p:spTree>
    <p:extLst>
      <p:ext uri="{BB962C8B-B14F-4D97-AF65-F5344CB8AC3E}">
        <p14:creationId xmlns:p14="http://schemas.microsoft.com/office/powerpoint/2010/main" val="1380823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F1A934EE-2358-6108-EAC4-4FC37F5C49CD}"/>
              </a:ext>
            </a:extLst>
          </p:cNvPr>
          <p:cNvSpPr>
            <a:spLocks noGrp="1"/>
          </p:cNvSpPr>
          <p:nvPr>
            <p:ph type="title"/>
          </p:nvPr>
        </p:nvSpPr>
        <p:spPr/>
        <p:txBody>
          <a:bodyPr/>
          <a:lstStyle/>
          <a:p>
            <a:r>
              <a:rPr lang="es-ES" dirty="0"/>
              <a:t>Referencias Relativas y Absolutas</a:t>
            </a:r>
          </a:p>
        </p:txBody>
      </p:sp>
      <p:sp>
        <p:nvSpPr>
          <p:cNvPr id="8" name="CuadroTexto 7">
            <a:extLst>
              <a:ext uri="{FF2B5EF4-FFF2-40B4-BE49-F238E27FC236}">
                <a16:creationId xmlns:a16="http://schemas.microsoft.com/office/drawing/2014/main" id="{A1DBA9F3-F392-A3D6-038D-7334EF027252}"/>
              </a:ext>
            </a:extLst>
          </p:cNvPr>
          <p:cNvSpPr txBox="1"/>
          <p:nvPr/>
        </p:nvSpPr>
        <p:spPr>
          <a:xfrm>
            <a:off x="1168121" y="1251078"/>
            <a:ext cx="10372473" cy="523220"/>
          </a:xfrm>
          <a:prstGeom prst="rect">
            <a:avLst/>
          </a:prstGeom>
          <a:noFill/>
        </p:spPr>
        <p:txBody>
          <a:bodyPr wrap="square">
            <a:spAutoFit/>
          </a:bodyPr>
          <a:lstStyle/>
          <a:p>
            <a:r>
              <a:rPr kumimoji="0" lang="es-ES" sz="2800" b="1" i="0" u="none" strike="noStrike" kern="1200" cap="none" spc="0" normalizeH="0" baseline="0" noProof="0" dirty="0">
                <a:ln>
                  <a:noFill/>
                </a:ln>
                <a:solidFill>
                  <a:srgbClr val="34BCAC"/>
                </a:solidFill>
                <a:effectLst/>
                <a:uLnTx/>
                <a:uFillTx/>
                <a:latin typeface="Albert Sans" pitchFamily="2" charset="77"/>
                <a:ea typeface="Verdana" panose="020B0604030504040204" pitchFamily="34" charset="0"/>
              </a:rPr>
              <a:t>¿Por qué al copiar la formula D2 en su columna falla?</a:t>
            </a:r>
            <a:endParaRPr lang="es-ES" sz="1400" dirty="0">
              <a:solidFill>
                <a:srgbClr val="34BCAC"/>
              </a:solidFill>
            </a:endParaRPr>
          </a:p>
        </p:txBody>
      </p:sp>
      <p:pic>
        <p:nvPicPr>
          <p:cNvPr id="9" name="Imagen 8" descr="Interfaz de usuario gráfica, Aplicación, Tabla, Excel&#10;&#10;El contenido generado por IA puede ser incorrecto.">
            <a:extLst>
              <a:ext uri="{FF2B5EF4-FFF2-40B4-BE49-F238E27FC236}">
                <a16:creationId xmlns:a16="http://schemas.microsoft.com/office/drawing/2014/main" id="{ED258E6B-9C13-6EF9-F138-2EF60CFE2C89}"/>
              </a:ext>
            </a:extLst>
          </p:cNvPr>
          <p:cNvPicPr>
            <a:picLocks noChangeAspect="1"/>
          </p:cNvPicPr>
          <p:nvPr/>
        </p:nvPicPr>
        <p:blipFill>
          <a:blip r:embed="rId3"/>
          <a:stretch>
            <a:fillRect/>
          </a:stretch>
        </p:blipFill>
        <p:spPr>
          <a:xfrm>
            <a:off x="268289" y="2002828"/>
            <a:ext cx="9215769" cy="2150346"/>
          </a:xfrm>
          <a:prstGeom prst="rect">
            <a:avLst/>
          </a:prstGeom>
        </p:spPr>
      </p:pic>
      <p:pic>
        <p:nvPicPr>
          <p:cNvPr id="10" name="Imagen 9" descr="Imagen que contiene Interfaz de usuario gráfica&#10;&#10;El contenido generado por IA puede ser incorrecto.">
            <a:extLst>
              <a:ext uri="{FF2B5EF4-FFF2-40B4-BE49-F238E27FC236}">
                <a16:creationId xmlns:a16="http://schemas.microsoft.com/office/drawing/2014/main" id="{6126A3B5-51DF-D095-F7A1-E755A0C84D95}"/>
              </a:ext>
            </a:extLst>
          </p:cNvPr>
          <p:cNvPicPr>
            <a:picLocks noChangeAspect="1"/>
          </p:cNvPicPr>
          <p:nvPr/>
        </p:nvPicPr>
        <p:blipFill>
          <a:blip r:embed="rId4"/>
          <a:stretch>
            <a:fillRect/>
          </a:stretch>
        </p:blipFill>
        <p:spPr>
          <a:xfrm>
            <a:off x="2948213" y="4608831"/>
            <a:ext cx="9243787" cy="2037386"/>
          </a:xfrm>
          <a:prstGeom prst="rect">
            <a:avLst/>
          </a:prstGeom>
        </p:spPr>
      </p:pic>
    </p:spTree>
    <p:extLst>
      <p:ext uri="{BB962C8B-B14F-4D97-AF65-F5344CB8AC3E}">
        <p14:creationId xmlns:p14="http://schemas.microsoft.com/office/powerpoint/2010/main" val="2033177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3EC56EAB-A30F-64C1-4BD0-5DDF84F8E9D2}"/>
              </a:ext>
            </a:extLst>
          </p:cNvPr>
          <p:cNvSpPr>
            <a:spLocks noGrp="1"/>
          </p:cNvSpPr>
          <p:nvPr>
            <p:ph type="title"/>
          </p:nvPr>
        </p:nvSpPr>
        <p:spPr/>
        <p:txBody>
          <a:bodyPr/>
          <a:lstStyle/>
          <a:p>
            <a:r>
              <a:rPr lang="es-ES" dirty="0"/>
              <a:t>Enseñando a Excel a Tomar Decisiones: La Función SI</a:t>
            </a:r>
          </a:p>
        </p:txBody>
      </p:sp>
      <p:pic>
        <p:nvPicPr>
          <p:cNvPr id="6" name="Imagen 5">
            <a:extLst>
              <a:ext uri="{FF2B5EF4-FFF2-40B4-BE49-F238E27FC236}">
                <a16:creationId xmlns:a16="http://schemas.microsoft.com/office/drawing/2014/main" id="{05CAC515-D296-FEFD-6172-136466730850}"/>
              </a:ext>
            </a:extLst>
          </p:cNvPr>
          <p:cNvPicPr>
            <a:picLocks noChangeAspect="1"/>
          </p:cNvPicPr>
          <p:nvPr/>
        </p:nvPicPr>
        <p:blipFill>
          <a:blip r:embed="rId3"/>
          <a:stretch>
            <a:fillRect/>
          </a:stretch>
        </p:blipFill>
        <p:spPr>
          <a:xfrm>
            <a:off x="171065" y="1774298"/>
            <a:ext cx="3248478" cy="2038635"/>
          </a:xfrm>
          <a:prstGeom prst="rect">
            <a:avLst/>
          </a:prstGeom>
        </p:spPr>
      </p:pic>
      <p:sp>
        <p:nvSpPr>
          <p:cNvPr id="7" name="CuadroTexto 6">
            <a:extLst>
              <a:ext uri="{FF2B5EF4-FFF2-40B4-BE49-F238E27FC236}">
                <a16:creationId xmlns:a16="http://schemas.microsoft.com/office/drawing/2014/main" id="{87468D2C-AF44-99F2-9EE1-D8B459E84470}"/>
              </a:ext>
            </a:extLst>
          </p:cNvPr>
          <p:cNvSpPr txBox="1"/>
          <p:nvPr/>
        </p:nvSpPr>
        <p:spPr>
          <a:xfrm>
            <a:off x="1168121" y="1251078"/>
            <a:ext cx="10372473" cy="523220"/>
          </a:xfrm>
          <a:prstGeom prst="rect">
            <a:avLst/>
          </a:prstGeom>
          <a:noFill/>
        </p:spPr>
        <p:txBody>
          <a:bodyPr wrap="square">
            <a:spAutoFit/>
          </a:bodyPr>
          <a:lstStyle/>
          <a:p>
            <a:r>
              <a:rPr kumimoji="0" lang="es-ES" sz="2800" b="1" i="0" u="none" strike="noStrike" kern="1200" cap="none" spc="0" normalizeH="0" baseline="0" noProof="0" dirty="0">
                <a:ln>
                  <a:noFill/>
                </a:ln>
                <a:solidFill>
                  <a:srgbClr val="34BCAC"/>
                </a:solidFill>
                <a:effectLst/>
                <a:uLnTx/>
                <a:uFillTx/>
                <a:latin typeface="Albert Sans" pitchFamily="2" charset="77"/>
                <a:ea typeface="Verdana" panose="020B0604030504040204" pitchFamily="34" charset="0"/>
              </a:rPr>
              <a:t>SI(</a:t>
            </a:r>
            <a:r>
              <a:rPr kumimoji="0" lang="es-ES" sz="2800" b="1" i="0" u="none" strike="noStrike" kern="1200" cap="none" spc="0" normalizeH="0" baseline="0" noProof="0" dirty="0" err="1">
                <a:ln>
                  <a:noFill/>
                </a:ln>
                <a:solidFill>
                  <a:srgbClr val="34BCAC"/>
                </a:solidFill>
                <a:effectLst/>
                <a:uLnTx/>
                <a:uFillTx/>
                <a:latin typeface="Albert Sans" pitchFamily="2" charset="77"/>
                <a:ea typeface="Verdana" panose="020B0604030504040204" pitchFamily="34" charset="0"/>
              </a:rPr>
              <a:t>Condicion;Valor_Si_Verdadero;Valor_Si_Falso</a:t>
            </a:r>
            <a:r>
              <a:rPr kumimoji="0" lang="es-ES" sz="2800" b="1" i="0" u="none" strike="noStrike" kern="1200" cap="none" spc="0" normalizeH="0" baseline="0" noProof="0" dirty="0">
                <a:ln>
                  <a:noFill/>
                </a:ln>
                <a:solidFill>
                  <a:srgbClr val="34BCAC"/>
                </a:solidFill>
                <a:effectLst/>
                <a:uLnTx/>
                <a:uFillTx/>
                <a:latin typeface="Albert Sans" pitchFamily="2" charset="77"/>
                <a:ea typeface="Verdana" panose="020B0604030504040204" pitchFamily="34" charset="0"/>
              </a:rPr>
              <a:t>)</a:t>
            </a:r>
            <a:endParaRPr lang="es-ES" sz="1400" dirty="0">
              <a:solidFill>
                <a:srgbClr val="34BCAC"/>
              </a:solidFill>
            </a:endParaRPr>
          </a:p>
        </p:txBody>
      </p:sp>
      <p:pic>
        <p:nvPicPr>
          <p:cNvPr id="9" name="Imagen 8">
            <a:extLst>
              <a:ext uri="{FF2B5EF4-FFF2-40B4-BE49-F238E27FC236}">
                <a16:creationId xmlns:a16="http://schemas.microsoft.com/office/drawing/2014/main" id="{3985A69D-B359-4C0D-C264-B2307564FC73}"/>
              </a:ext>
            </a:extLst>
          </p:cNvPr>
          <p:cNvPicPr>
            <a:picLocks noChangeAspect="1"/>
          </p:cNvPicPr>
          <p:nvPr/>
        </p:nvPicPr>
        <p:blipFill>
          <a:blip r:embed="rId4"/>
          <a:stretch>
            <a:fillRect/>
          </a:stretch>
        </p:blipFill>
        <p:spPr>
          <a:xfrm>
            <a:off x="3728704" y="1821930"/>
            <a:ext cx="3267531" cy="1914792"/>
          </a:xfrm>
          <a:prstGeom prst="rect">
            <a:avLst/>
          </a:prstGeom>
        </p:spPr>
      </p:pic>
      <p:pic>
        <p:nvPicPr>
          <p:cNvPr id="11" name="Imagen 10">
            <a:extLst>
              <a:ext uri="{FF2B5EF4-FFF2-40B4-BE49-F238E27FC236}">
                <a16:creationId xmlns:a16="http://schemas.microsoft.com/office/drawing/2014/main" id="{6F900D10-3486-B729-12E4-8F67F73B3559}"/>
              </a:ext>
            </a:extLst>
          </p:cNvPr>
          <p:cNvPicPr>
            <a:picLocks noChangeAspect="1"/>
          </p:cNvPicPr>
          <p:nvPr/>
        </p:nvPicPr>
        <p:blipFill>
          <a:blip r:embed="rId5"/>
          <a:stretch>
            <a:fillRect/>
          </a:stretch>
        </p:blipFill>
        <p:spPr>
          <a:xfrm>
            <a:off x="727648" y="4284027"/>
            <a:ext cx="4143953" cy="1962424"/>
          </a:xfrm>
          <a:prstGeom prst="rect">
            <a:avLst/>
          </a:prstGeom>
        </p:spPr>
      </p:pic>
      <p:sp>
        <p:nvSpPr>
          <p:cNvPr id="12" name="Marcador de texto 4">
            <a:extLst>
              <a:ext uri="{FF2B5EF4-FFF2-40B4-BE49-F238E27FC236}">
                <a16:creationId xmlns:a16="http://schemas.microsoft.com/office/drawing/2014/main" id="{D5969F46-43BC-20AD-D02A-0A6C5C49D6A8}"/>
              </a:ext>
            </a:extLst>
          </p:cNvPr>
          <p:cNvSpPr txBox="1">
            <a:spLocks/>
          </p:cNvSpPr>
          <p:nvPr/>
        </p:nvSpPr>
        <p:spPr>
          <a:xfrm>
            <a:off x="311235" y="3784354"/>
            <a:ext cx="6685000" cy="60732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s-ES" sz="1800" dirty="0">
                <a:solidFill>
                  <a:srgbClr val="002060"/>
                </a:solidFill>
              </a:rPr>
              <a:t>Comparando celdas		Comparando rangos                 				</a:t>
            </a:r>
          </a:p>
        </p:txBody>
      </p:sp>
      <p:sp>
        <p:nvSpPr>
          <p:cNvPr id="13" name="Marcador de texto 4">
            <a:extLst>
              <a:ext uri="{FF2B5EF4-FFF2-40B4-BE49-F238E27FC236}">
                <a16:creationId xmlns:a16="http://schemas.microsoft.com/office/drawing/2014/main" id="{1599A717-46F5-70AE-4DBA-4F9BC588E11B}"/>
              </a:ext>
            </a:extLst>
          </p:cNvPr>
          <p:cNvSpPr txBox="1">
            <a:spLocks/>
          </p:cNvSpPr>
          <p:nvPr/>
        </p:nvSpPr>
        <p:spPr>
          <a:xfrm>
            <a:off x="171065" y="6401731"/>
            <a:ext cx="11464926" cy="60732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s-ES" sz="1800" dirty="0">
                <a:solidFill>
                  <a:srgbClr val="002060"/>
                </a:solidFill>
              </a:rPr>
              <a:t>Referenciando como tabla desde fuera		Referenciando a una columna dentro de la tabla                 				</a:t>
            </a:r>
          </a:p>
        </p:txBody>
      </p:sp>
      <p:pic>
        <p:nvPicPr>
          <p:cNvPr id="16" name="Imagen 15">
            <a:extLst>
              <a:ext uri="{FF2B5EF4-FFF2-40B4-BE49-F238E27FC236}">
                <a16:creationId xmlns:a16="http://schemas.microsoft.com/office/drawing/2014/main" id="{802B1BAF-B70C-9B3C-6B6F-B09808F21CCD}"/>
              </a:ext>
            </a:extLst>
          </p:cNvPr>
          <p:cNvPicPr>
            <a:picLocks noChangeAspect="1"/>
          </p:cNvPicPr>
          <p:nvPr/>
        </p:nvPicPr>
        <p:blipFill>
          <a:blip r:embed="rId6"/>
          <a:stretch>
            <a:fillRect/>
          </a:stretch>
        </p:blipFill>
        <p:spPr>
          <a:xfrm>
            <a:off x="6727423" y="4280838"/>
            <a:ext cx="3781425" cy="2076450"/>
          </a:xfrm>
          <a:prstGeom prst="rect">
            <a:avLst/>
          </a:prstGeom>
        </p:spPr>
      </p:pic>
    </p:spTree>
    <p:extLst>
      <p:ext uri="{BB962C8B-B14F-4D97-AF65-F5344CB8AC3E}">
        <p14:creationId xmlns:p14="http://schemas.microsoft.com/office/powerpoint/2010/main" val="6068958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texto 1">
            <a:extLst>
              <a:ext uri="{FF2B5EF4-FFF2-40B4-BE49-F238E27FC236}">
                <a16:creationId xmlns:a16="http://schemas.microsoft.com/office/drawing/2014/main" id="{E3C6C270-7009-A9A3-DD5B-2D1F40557B4D}"/>
              </a:ext>
            </a:extLst>
          </p:cNvPr>
          <p:cNvSpPr>
            <a:spLocks noGrp="1"/>
          </p:cNvSpPr>
          <p:nvPr>
            <p:ph type="body" sz="quarter" idx="13"/>
          </p:nvPr>
        </p:nvSpPr>
        <p:spPr/>
        <p:txBody>
          <a:bodyPr/>
          <a:lstStyle/>
          <a:p>
            <a:pPr lvl="1"/>
            <a:r>
              <a:rPr lang="es-ES" sz="2800" b="1" dirty="0"/>
              <a:t>Referencias:</a:t>
            </a:r>
            <a:endParaRPr lang="es-ES" sz="2800" dirty="0"/>
          </a:p>
          <a:p>
            <a:pPr lvl="2"/>
            <a:r>
              <a:rPr lang="es-ES" sz="2400" b="1" dirty="0"/>
              <a:t>Relativa (A1):</a:t>
            </a:r>
            <a:r>
              <a:rPr lang="es-ES" sz="2400" dirty="0"/>
              <a:t> Se mueve contigo.</a:t>
            </a:r>
          </a:p>
          <a:p>
            <a:pPr lvl="2"/>
            <a:r>
              <a:rPr lang="es-ES" sz="2400" b="1" dirty="0"/>
              <a:t>Absoluta ($</a:t>
            </a:r>
            <a:r>
              <a:rPr lang="es-ES" sz="2400" b="1" i="1" dirty="0"/>
              <a:t>A$</a:t>
            </a:r>
            <a:r>
              <a:rPr lang="es-ES" sz="2400" b="1" dirty="0"/>
              <a:t>1):</a:t>
            </a:r>
            <a:r>
              <a:rPr lang="es-ES" sz="2400" dirty="0"/>
              <a:t> Anclada y fija.</a:t>
            </a:r>
          </a:p>
          <a:p>
            <a:pPr lvl="2"/>
            <a:r>
              <a:rPr lang="es-ES" sz="2400" b="1" dirty="0"/>
              <a:t>Atajo Clave:</a:t>
            </a:r>
            <a:r>
              <a:rPr lang="es-ES" sz="2400" dirty="0"/>
              <a:t> F4.</a:t>
            </a:r>
          </a:p>
          <a:p>
            <a:endParaRPr lang="es-ES" dirty="0"/>
          </a:p>
        </p:txBody>
      </p:sp>
      <p:sp>
        <p:nvSpPr>
          <p:cNvPr id="3" name="Marcador de texto 2">
            <a:extLst>
              <a:ext uri="{FF2B5EF4-FFF2-40B4-BE49-F238E27FC236}">
                <a16:creationId xmlns:a16="http://schemas.microsoft.com/office/drawing/2014/main" id="{0CECF50B-1FDD-80B3-1FC4-E9C88DEDC8D4}"/>
              </a:ext>
            </a:extLst>
          </p:cNvPr>
          <p:cNvSpPr>
            <a:spLocks noGrp="1"/>
          </p:cNvSpPr>
          <p:nvPr>
            <p:ph type="body" sz="quarter" idx="14"/>
          </p:nvPr>
        </p:nvSpPr>
        <p:spPr/>
        <p:txBody>
          <a:bodyPr/>
          <a:lstStyle/>
          <a:p>
            <a:pPr lvl="2"/>
            <a:r>
              <a:rPr lang="es-ES" sz="2400" b="1" dirty="0"/>
              <a:t>SI:</a:t>
            </a:r>
            <a:r>
              <a:rPr lang="es-ES" sz="2400" dirty="0"/>
              <a:t> Para decisiones binarias.</a:t>
            </a:r>
          </a:p>
          <a:p>
            <a:pPr lvl="2"/>
            <a:r>
              <a:rPr lang="es-ES" sz="2400" b="1" dirty="0"/>
              <a:t>SI + Y/O:</a:t>
            </a:r>
            <a:r>
              <a:rPr lang="es-ES" sz="2400" dirty="0"/>
              <a:t> Para múltiples condiciones simultáneas.</a:t>
            </a:r>
          </a:p>
          <a:p>
            <a:pPr lvl="2"/>
            <a:r>
              <a:rPr lang="es-ES" sz="2400" b="1" dirty="0"/>
              <a:t>SI.CONJUNTO:</a:t>
            </a:r>
            <a:r>
              <a:rPr lang="es-ES" sz="2400" dirty="0"/>
              <a:t> Para múltiples resultados secuenciales.</a:t>
            </a:r>
          </a:p>
          <a:p>
            <a:endParaRPr lang="es-ES" dirty="0"/>
          </a:p>
        </p:txBody>
      </p:sp>
      <p:sp>
        <p:nvSpPr>
          <p:cNvPr id="4" name="Título 3">
            <a:extLst>
              <a:ext uri="{FF2B5EF4-FFF2-40B4-BE49-F238E27FC236}">
                <a16:creationId xmlns:a16="http://schemas.microsoft.com/office/drawing/2014/main" id="{46FCEF56-A7E1-1F8E-E0DE-62A80416B52A}"/>
              </a:ext>
            </a:extLst>
          </p:cNvPr>
          <p:cNvSpPr>
            <a:spLocks noGrp="1"/>
          </p:cNvSpPr>
          <p:nvPr>
            <p:ph type="title"/>
          </p:nvPr>
        </p:nvSpPr>
        <p:spPr/>
        <p:txBody>
          <a:bodyPr/>
          <a:lstStyle/>
          <a:p>
            <a:r>
              <a:rPr lang="es-ES" dirty="0"/>
              <a:t>Resumen. </a:t>
            </a:r>
            <a:r>
              <a:rPr lang="es-ES" kern="100" dirty="0">
                <a:solidFill>
                  <a:srgbClr val="A2B0CA"/>
                </a:solidFill>
                <a:latin typeface="Albert Sans"/>
                <a:ea typeface="Yu Gothic Light" panose="020B0300000000000000" pitchFamily="34" charset="-128"/>
                <a:cs typeface="Times New Roman" panose="02020603050405020304" pitchFamily="18" charset="0"/>
              </a:rPr>
              <a:t>Apartado 1B.1: El Corazón de las Fórmulas: Referencia y Lógica</a:t>
            </a:r>
            <a:endParaRPr lang="es-ES" dirty="0"/>
          </a:p>
        </p:txBody>
      </p:sp>
    </p:spTree>
    <p:extLst>
      <p:ext uri="{BB962C8B-B14F-4D97-AF65-F5344CB8AC3E}">
        <p14:creationId xmlns:p14="http://schemas.microsoft.com/office/powerpoint/2010/main" val="20947086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60E93-7A5D-4092-726C-E152C9D00971}"/>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6A7FC817-C269-F4D7-29E4-9A0955C6B53F}"/>
              </a:ext>
            </a:extLst>
          </p:cNvPr>
          <p:cNvSpPr>
            <a:spLocks noGrp="1"/>
          </p:cNvSpPr>
          <p:nvPr>
            <p:ph type="title"/>
          </p:nvPr>
        </p:nvSpPr>
        <p:spPr/>
        <p:txBody>
          <a:bodyPr/>
          <a:lstStyle/>
          <a:p>
            <a:r>
              <a:rPr lang="es-ES" dirty="0"/>
              <a:t>Agenda</a:t>
            </a:r>
          </a:p>
        </p:txBody>
      </p:sp>
      <p:pic>
        <p:nvPicPr>
          <p:cNvPr id="29" name="Imagen 28" descr="Icono&#10;&#10;El contenido generado por IA puede ser incorrecto.">
            <a:extLst>
              <a:ext uri="{FF2B5EF4-FFF2-40B4-BE49-F238E27FC236}">
                <a16:creationId xmlns:a16="http://schemas.microsoft.com/office/drawing/2014/main" id="{465895CB-4745-1042-6764-3F71D829DB0A}"/>
              </a:ext>
            </a:extLst>
          </p:cNvPr>
          <p:cNvPicPr>
            <a:picLocks noChangeAspect="1"/>
          </p:cNvPicPr>
          <p:nvPr/>
        </p:nvPicPr>
        <p:blipFill>
          <a:blip r:embed="rId3"/>
          <a:srcRect l="17506" t="17177" r="17962" b="21952"/>
          <a:stretch>
            <a:fillRect/>
          </a:stretch>
        </p:blipFill>
        <p:spPr>
          <a:xfrm>
            <a:off x="511723" y="1760922"/>
            <a:ext cx="1808761" cy="1706139"/>
          </a:xfrm>
          <a:prstGeom prst="rect">
            <a:avLst/>
          </a:prstGeom>
        </p:spPr>
      </p:pic>
      <p:sp>
        <p:nvSpPr>
          <p:cNvPr id="33" name="CuadroTexto 32">
            <a:extLst>
              <a:ext uri="{FF2B5EF4-FFF2-40B4-BE49-F238E27FC236}">
                <a16:creationId xmlns:a16="http://schemas.microsoft.com/office/drawing/2014/main" id="{86F1AD8C-A11E-F506-ECCB-C4A9FBBAF216}"/>
              </a:ext>
            </a:extLst>
          </p:cNvPr>
          <p:cNvSpPr txBox="1"/>
          <p:nvPr/>
        </p:nvSpPr>
        <p:spPr>
          <a:xfrm>
            <a:off x="-99025" y="3429000"/>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1</a:t>
            </a:r>
          </a:p>
          <a:p>
            <a:pPr algn="ctr"/>
            <a:r>
              <a:rPr lang="es-ES" b="1" dirty="0">
                <a:solidFill>
                  <a:srgbClr val="10235B"/>
                </a:solidFill>
                <a:latin typeface="Albert Sans" pitchFamily="2" charset="77"/>
                <a:ea typeface="Verdana" panose="020B0604030504040204" pitchFamily="34" charset="0"/>
              </a:rPr>
              <a:t>Conocimientos esenciales</a:t>
            </a:r>
            <a:endParaRPr lang="es-ES" sz="1050" dirty="0"/>
          </a:p>
        </p:txBody>
      </p:sp>
      <p:sp>
        <p:nvSpPr>
          <p:cNvPr id="3" name="CuadroTexto 2">
            <a:extLst>
              <a:ext uri="{FF2B5EF4-FFF2-40B4-BE49-F238E27FC236}">
                <a16:creationId xmlns:a16="http://schemas.microsoft.com/office/drawing/2014/main" id="{AA2B77E6-1FDB-79BE-53FB-7801CBD09F7E}"/>
              </a:ext>
            </a:extLst>
          </p:cNvPr>
          <p:cNvSpPr txBox="1"/>
          <p:nvPr/>
        </p:nvSpPr>
        <p:spPr>
          <a:xfrm>
            <a:off x="2320484" y="1036180"/>
            <a:ext cx="9144372" cy="3773341"/>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 1B: Fórmulas Esenciales para la Gestión y Consulta de Datos (4 horas)</a:t>
            </a:r>
          </a:p>
          <a:p>
            <a:pPr marL="1200150" lvl="2" indent="-285750" algn="just">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1B.1: El Corazón de las Fórmulas: Referencia y Lógica.</a:t>
            </a:r>
          </a:p>
          <a:p>
            <a:pPr marL="1200150" lvl="2" indent="-285750" algn="just">
              <a:spcBef>
                <a:spcPts val="800"/>
              </a:spcBef>
              <a:spcAft>
                <a:spcPts val="400"/>
              </a:spcAft>
              <a:buFont typeface="Arial" panose="020B0604020202020204" pitchFamily="34" charset="0"/>
              <a:buChar char="•"/>
            </a:pPr>
            <a:r>
              <a:rPr lang="es-ES" sz="2400" b="1" kern="100" dirty="0">
                <a:solidFill>
                  <a:schemeClr val="accent2">
                    <a:lumMod val="75000"/>
                  </a:schemeClr>
                </a:solidFill>
                <a:latin typeface="Albert Sans"/>
                <a:ea typeface="Yu Gothic Light" panose="020B0300000000000000" pitchFamily="34" charset="-128"/>
                <a:cs typeface="Times New Roman" panose="02020603050405020304" pitchFamily="18" charset="0"/>
              </a:rPr>
              <a:t>Apartado 1B.2: Consultando Datos: De un Valor Único a Informes Dinámicos</a:t>
            </a:r>
          </a:p>
          <a:p>
            <a:pPr marL="1200150" lvl="2" indent="-285750" algn="just">
              <a:spcBef>
                <a:spcPts val="800"/>
              </a:spcBef>
              <a:spcAft>
                <a:spcPts val="400"/>
              </a:spcAft>
              <a:buFont typeface="Arial" panose="020B0604020202020204" pitchFamily="34" charset="0"/>
              <a:buChar char="•"/>
            </a:pPr>
            <a:r>
              <a:rPr lang="es-ES" sz="2400" b="1" kern="100" dirty="0">
                <a:solidFill>
                  <a:srgbClr val="A2B0CA"/>
                </a:solidFill>
                <a:effectLst/>
                <a:latin typeface="Albert Sans"/>
                <a:ea typeface="Yu Gothic Light" panose="020B0300000000000000" pitchFamily="34" charset="-128"/>
                <a:cs typeface="Times New Roman" panose="02020603050405020304" pitchFamily="18" charset="0"/>
              </a:rPr>
              <a:t>Apartado 1B.3: Agregando Datos con Condiciones</a:t>
            </a:r>
          </a:p>
          <a:p>
            <a:pPr marL="1200150" lvl="2" indent="-285750" algn="just">
              <a:spcBef>
                <a:spcPts val="800"/>
              </a:spcBef>
              <a:spcAft>
                <a:spcPts val="400"/>
              </a:spcAft>
              <a:buFont typeface="Arial" panose="020B0604020202020204" pitchFamily="34" charset="0"/>
              <a:buChar char="•"/>
            </a:pPr>
            <a:r>
              <a:rPr lang="es-ES" sz="2400" b="1" kern="100" dirty="0">
                <a:solidFill>
                  <a:srgbClr val="A2B0CA"/>
                </a:solidFill>
                <a:effectLst/>
                <a:latin typeface="Albert Sans"/>
                <a:ea typeface="Yu Gothic Light" panose="020B0300000000000000" pitchFamily="34" charset="-128"/>
                <a:cs typeface="Times New Roman" panose="02020603050405020304" pitchFamily="18" charset="0"/>
              </a:rPr>
              <a:t>Apartado 1B.4: Manipulación Avanzada de Fechas y Texto</a:t>
            </a:r>
          </a:p>
        </p:txBody>
      </p:sp>
    </p:spTree>
    <p:extLst>
      <p:ext uri="{BB962C8B-B14F-4D97-AF65-F5344CB8AC3E}">
        <p14:creationId xmlns:p14="http://schemas.microsoft.com/office/powerpoint/2010/main" val="2129088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1E5DA603-569B-A2BA-B1BA-79A422D1F869}"/>
              </a:ext>
            </a:extLst>
          </p:cNvPr>
          <p:cNvSpPr>
            <a:spLocks noGrp="1"/>
          </p:cNvSpPr>
          <p:nvPr>
            <p:ph type="title"/>
          </p:nvPr>
        </p:nvSpPr>
        <p:spPr/>
        <p:txBody>
          <a:bodyPr/>
          <a:lstStyle/>
          <a:p>
            <a:r>
              <a:rPr lang="es-ES" dirty="0"/>
              <a:t>Una Fórmula, Múltiples Resultados: La Revolución de las Matrices Dinámicas</a:t>
            </a:r>
          </a:p>
        </p:txBody>
      </p:sp>
      <p:pic>
        <p:nvPicPr>
          <p:cNvPr id="5" name="Grabación de pantalla 4">
            <a:hlinkClick r:id="" action="ppaction://media"/>
            <a:extLst>
              <a:ext uri="{FF2B5EF4-FFF2-40B4-BE49-F238E27FC236}">
                <a16:creationId xmlns:a16="http://schemas.microsoft.com/office/drawing/2014/main" id="{1EA61D3C-2B14-A309-AC69-1CC69AF86A4C}"/>
              </a:ext>
            </a:extLst>
          </p:cNvPr>
          <p:cNvPicPr>
            <a:picLocks noChangeAspect="1"/>
          </p:cNvPicPr>
          <p:nvPr>
            <a:videoFile r:link="rId1"/>
            <p:extLst>
              <p:ext uri="{DAA4B4D4-6D71-4841-9C94-3DE7FCFB9230}">
                <p14:media xmlns:p14="http://schemas.microsoft.com/office/powerpoint/2010/main" r:embed="rId2">
                  <p14:trim st="1272" end="2701.3764"/>
                </p14:media>
              </p:ext>
            </p:extLst>
          </p:nvPr>
        </p:nvPicPr>
        <p:blipFill>
          <a:blip r:embed="rId5"/>
          <a:stretch>
            <a:fillRect/>
          </a:stretch>
        </p:blipFill>
        <p:spPr>
          <a:xfrm>
            <a:off x="2876761" y="2319829"/>
            <a:ext cx="6286077" cy="3201028"/>
          </a:xfrm>
          <a:prstGeom prst="rect">
            <a:avLst/>
          </a:prstGeom>
        </p:spPr>
      </p:pic>
      <p:sp>
        <p:nvSpPr>
          <p:cNvPr id="6" name="CuadroTexto 5">
            <a:extLst>
              <a:ext uri="{FF2B5EF4-FFF2-40B4-BE49-F238E27FC236}">
                <a16:creationId xmlns:a16="http://schemas.microsoft.com/office/drawing/2014/main" id="{13505C49-57A3-703C-6ACF-4A446439EB7F}"/>
              </a:ext>
            </a:extLst>
          </p:cNvPr>
          <p:cNvSpPr txBox="1"/>
          <p:nvPr/>
        </p:nvSpPr>
        <p:spPr>
          <a:xfrm>
            <a:off x="1117879" y="1346173"/>
            <a:ext cx="10372473" cy="523220"/>
          </a:xfrm>
          <a:prstGeom prst="rect">
            <a:avLst/>
          </a:prstGeom>
          <a:noFill/>
        </p:spPr>
        <p:txBody>
          <a:bodyPr wrap="square">
            <a:spAutoFit/>
          </a:bodyPr>
          <a:lstStyle/>
          <a:p>
            <a:r>
              <a:rPr kumimoji="0" lang="es-ES" sz="2800" b="1" i="0" u="none" strike="noStrike" kern="1200" cap="none" spc="0" normalizeH="0" baseline="0" noProof="0" dirty="0">
                <a:ln>
                  <a:noFill/>
                </a:ln>
                <a:solidFill>
                  <a:srgbClr val="34BCAC"/>
                </a:solidFill>
                <a:effectLst/>
                <a:uLnTx/>
                <a:uFillTx/>
                <a:latin typeface="Albert Sans" pitchFamily="2" charset="77"/>
                <a:ea typeface="Verdana" panose="020B0604030504040204" pitchFamily="34" charset="0"/>
              </a:rPr>
              <a:t>Formulas que desbordan</a:t>
            </a:r>
            <a:endParaRPr lang="es-ES" sz="1400" dirty="0">
              <a:solidFill>
                <a:srgbClr val="34BCAC"/>
              </a:solidFill>
            </a:endParaRPr>
          </a:p>
        </p:txBody>
      </p:sp>
    </p:spTree>
    <p:extLst>
      <p:ext uri="{BB962C8B-B14F-4D97-AF65-F5344CB8AC3E}">
        <p14:creationId xmlns:p14="http://schemas.microsoft.com/office/powerpoint/2010/main" val="2591962559"/>
      </p:ext>
    </p:extLst>
  </p:cSld>
  <p:clrMapOvr>
    <a:masterClrMapping/>
  </p:clrMapOvr>
  <mc:AlternateContent xmlns:mc="http://schemas.openxmlformats.org/markup-compatibility/2006" xmlns:p14="http://schemas.microsoft.com/office/powerpoint/2010/main">
    <mc:Choice Requires="p14">
      <p:transition spd="slow" p14:dur="2000" advTm="12074"/>
    </mc:Choice>
    <mc:Fallback xmlns="">
      <p:transition spd="slow" advTm="12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244A9ED5-4601-7651-B983-427FD5AA72D0}"/>
              </a:ext>
            </a:extLst>
          </p:cNvPr>
          <p:cNvSpPr>
            <a:spLocks noGrp="1"/>
          </p:cNvSpPr>
          <p:nvPr>
            <p:ph type="title"/>
          </p:nvPr>
        </p:nvSpPr>
        <p:spPr/>
        <p:txBody>
          <a:bodyPr/>
          <a:lstStyle/>
          <a:p>
            <a:r>
              <a:rPr lang="es-ES" dirty="0"/>
              <a:t>BUSCARX – La Herramienta de Precisión</a:t>
            </a:r>
          </a:p>
        </p:txBody>
      </p:sp>
      <p:pic>
        <p:nvPicPr>
          <p:cNvPr id="5" name="Grabación de pantalla 4">
            <a:hlinkClick r:id="" action="ppaction://media"/>
            <a:extLst>
              <a:ext uri="{FF2B5EF4-FFF2-40B4-BE49-F238E27FC236}">
                <a16:creationId xmlns:a16="http://schemas.microsoft.com/office/drawing/2014/main" id="{471578D7-FE9E-79AD-FDE6-00EAEF22BAA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44000" y="2302054"/>
            <a:ext cx="10439400" cy="4191000"/>
          </a:xfrm>
          <a:prstGeom prst="rect">
            <a:avLst/>
          </a:prstGeom>
        </p:spPr>
      </p:pic>
      <p:sp>
        <p:nvSpPr>
          <p:cNvPr id="6" name="CuadroTexto 5">
            <a:extLst>
              <a:ext uri="{FF2B5EF4-FFF2-40B4-BE49-F238E27FC236}">
                <a16:creationId xmlns:a16="http://schemas.microsoft.com/office/drawing/2014/main" id="{A05E6DC6-61E2-FC10-2F95-94387EAAEF82}"/>
              </a:ext>
            </a:extLst>
          </p:cNvPr>
          <p:cNvSpPr txBox="1"/>
          <p:nvPr/>
        </p:nvSpPr>
        <p:spPr>
          <a:xfrm>
            <a:off x="1168121" y="1251078"/>
            <a:ext cx="10372473" cy="954107"/>
          </a:xfrm>
          <a:prstGeom prst="rect">
            <a:avLst/>
          </a:prstGeom>
          <a:noFill/>
        </p:spPr>
        <p:txBody>
          <a:bodyPr wrap="square">
            <a:spAutoFit/>
          </a:bodyPr>
          <a:lstStyle/>
          <a:p>
            <a:r>
              <a:rPr kumimoji="0" lang="es-ES" sz="2800" b="1" i="0" u="none" strike="noStrike" kern="1200" cap="none" spc="0" normalizeH="0" baseline="0" noProof="0" dirty="0">
                <a:ln>
                  <a:noFill/>
                </a:ln>
                <a:solidFill>
                  <a:srgbClr val="34BCAC"/>
                </a:solidFill>
                <a:effectLst/>
                <a:uLnTx/>
                <a:uFillTx/>
                <a:latin typeface="Albert Sans" pitchFamily="2" charset="77"/>
                <a:ea typeface="Verdana" panose="020B0604030504040204" pitchFamily="34" charset="0"/>
              </a:rPr>
              <a:t>Queremos añadir el puesto a cada empleado con los datos de la tabla RPT</a:t>
            </a:r>
            <a:endParaRPr lang="es-ES" sz="1400" dirty="0">
              <a:solidFill>
                <a:srgbClr val="34BCAC"/>
              </a:solidFill>
            </a:endParaRPr>
          </a:p>
        </p:txBody>
      </p:sp>
    </p:spTree>
    <p:extLst>
      <p:ext uri="{BB962C8B-B14F-4D97-AF65-F5344CB8AC3E}">
        <p14:creationId xmlns:p14="http://schemas.microsoft.com/office/powerpoint/2010/main" val="1995106964"/>
      </p:ext>
    </p:extLst>
  </p:cSld>
  <p:clrMapOvr>
    <a:masterClrMapping/>
  </p:clrMapOvr>
  <mc:AlternateContent xmlns:mc="http://schemas.openxmlformats.org/markup-compatibility/2006" xmlns:p14="http://schemas.microsoft.com/office/powerpoint/2010/main">
    <mc:Choice Requires="p14">
      <p:transition spd="slow" p14:dur="2000" advTm="76416"/>
    </mc:Choice>
    <mc:Fallback xmlns="">
      <p:transition spd="slow" advTm="76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41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6B91760A-A39B-6FD3-7F30-392A23BE9D33}"/>
              </a:ext>
            </a:extLst>
          </p:cNvPr>
          <p:cNvSpPr>
            <a:spLocks noGrp="1"/>
          </p:cNvSpPr>
          <p:nvPr>
            <p:ph type="title"/>
          </p:nvPr>
        </p:nvSpPr>
        <p:spPr/>
        <p:txBody>
          <a:bodyPr/>
          <a:lstStyle/>
          <a:p>
            <a:r>
              <a:rPr lang="es-ES" dirty="0"/>
              <a:t>FILTRAR – Tu Asistente de Búsqueda Avanzada</a:t>
            </a:r>
          </a:p>
        </p:txBody>
      </p:sp>
      <p:pic>
        <p:nvPicPr>
          <p:cNvPr id="7" name="Grabación de pantalla 6">
            <a:hlinkClick r:id="" action="ppaction://media"/>
            <a:extLst>
              <a:ext uri="{FF2B5EF4-FFF2-40B4-BE49-F238E27FC236}">
                <a16:creationId xmlns:a16="http://schemas.microsoft.com/office/drawing/2014/main" id="{1E1FE096-E176-4A51-5A93-A6541A168E1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0435" y="1669108"/>
            <a:ext cx="12192000" cy="4945063"/>
          </a:xfrm>
          <a:prstGeom prst="rect">
            <a:avLst/>
          </a:prstGeom>
        </p:spPr>
      </p:pic>
    </p:spTree>
    <p:extLst>
      <p:ext uri="{BB962C8B-B14F-4D97-AF65-F5344CB8AC3E}">
        <p14:creationId xmlns:p14="http://schemas.microsoft.com/office/powerpoint/2010/main" val="1850838003"/>
      </p:ext>
    </p:extLst>
  </p:cSld>
  <p:clrMapOvr>
    <a:masterClrMapping/>
  </p:clrMapOvr>
  <mc:AlternateContent xmlns:mc="http://schemas.openxmlformats.org/markup-compatibility/2006" xmlns:p14="http://schemas.microsoft.com/office/powerpoint/2010/main">
    <mc:Choice Requires="p14">
      <p:transition spd="slow" p14:dur="2000" advTm="28397"/>
    </mc:Choice>
    <mc:Fallback xmlns="">
      <p:transition spd="slow" advTm="28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48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4DADBB08-2E1F-594A-DA84-5D83C8E983FE}"/>
              </a:ext>
            </a:extLst>
          </p:cNvPr>
          <p:cNvSpPr>
            <a:spLocks noGrp="1"/>
          </p:cNvSpPr>
          <p:nvPr>
            <p:ph type="title"/>
          </p:nvPr>
        </p:nvSpPr>
        <p:spPr/>
        <p:txBody>
          <a:bodyPr/>
          <a:lstStyle/>
          <a:p>
            <a:r>
              <a:rPr lang="es-ES" dirty="0"/>
              <a:t>ELEGIRCOLS. Para seleccionar columnas filtradas.</a:t>
            </a:r>
          </a:p>
        </p:txBody>
      </p:sp>
      <p:pic>
        <p:nvPicPr>
          <p:cNvPr id="8" name="Grabación de pantalla 7">
            <a:hlinkClick r:id="" action="ppaction://media"/>
            <a:extLst>
              <a:ext uri="{FF2B5EF4-FFF2-40B4-BE49-F238E27FC236}">
                <a16:creationId xmlns:a16="http://schemas.microsoft.com/office/drawing/2014/main" id="{1F765BEE-CE45-AD37-8C3F-2BC6BF7CF10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324100" y="1247775"/>
            <a:ext cx="7543800" cy="4362450"/>
          </a:xfrm>
          <a:prstGeom prst="rect">
            <a:avLst/>
          </a:prstGeom>
        </p:spPr>
      </p:pic>
    </p:spTree>
    <p:extLst>
      <p:ext uri="{BB962C8B-B14F-4D97-AF65-F5344CB8AC3E}">
        <p14:creationId xmlns:p14="http://schemas.microsoft.com/office/powerpoint/2010/main" val="3358519315"/>
      </p:ext>
    </p:extLst>
  </p:cSld>
  <p:clrMapOvr>
    <a:masterClrMapping/>
  </p:clrMapOvr>
  <mc:AlternateContent xmlns:mc="http://schemas.openxmlformats.org/markup-compatibility/2006" xmlns:p14="http://schemas.microsoft.com/office/powerpoint/2010/main">
    <mc:Choice Requires="p14">
      <p:transition spd="slow" p14:dur="2000" advTm="39923"/>
    </mc:Choice>
    <mc:Fallback xmlns="">
      <p:transition spd="slow" advTm="39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73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FD06AB02-D123-4BDF-BACC-A21277D859A8}"/>
              </a:ext>
            </a:extLst>
          </p:cNvPr>
          <p:cNvSpPr>
            <a:spLocks noGrp="1"/>
          </p:cNvSpPr>
          <p:nvPr>
            <p:ph type="title"/>
          </p:nvPr>
        </p:nvSpPr>
        <p:spPr/>
        <p:txBody>
          <a:bodyPr/>
          <a:lstStyle/>
          <a:p>
            <a:r>
              <a:rPr lang="es-ES" dirty="0"/>
              <a:t>UNICOS y ORDENAR - Poniendo Orden en el Caos</a:t>
            </a:r>
          </a:p>
        </p:txBody>
      </p:sp>
      <p:pic>
        <p:nvPicPr>
          <p:cNvPr id="6" name="Imagen 5">
            <a:extLst>
              <a:ext uri="{FF2B5EF4-FFF2-40B4-BE49-F238E27FC236}">
                <a16:creationId xmlns:a16="http://schemas.microsoft.com/office/drawing/2014/main" id="{AC4E10C7-E86A-1AE8-C350-454B18EE5479}"/>
              </a:ext>
            </a:extLst>
          </p:cNvPr>
          <p:cNvPicPr>
            <a:picLocks noChangeAspect="1"/>
          </p:cNvPicPr>
          <p:nvPr/>
        </p:nvPicPr>
        <p:blipFill>
          <a:blip r:embed="rId3"/>
          <a:stretch>
            <a:fillRect/>
          </a:stretch>
        </p:blipFill>
        <p:spPr>
          <a:xfrm>
            <a:off x="414495" y="1855969"/>
            <a:ext cx="3363685" cy="1954684"/>
          </a:xfrm>
          <a:prstGeom prst="rect">
            <a:avLst/>
          </a:prstGeom>
        </p:spPr>
      </p:pic>
      <p:pic>
        <p:nvPicPr>
          <p:cNvPr id="8" name="Imagen 7">
            <a:extLst>
              <a:ext uri="{FF2B5EF4-FFF2-40B4-BE49-F238E27FC236}">
                <a16:creationId xmlns:a16="http://schemas.microsoft.com/office/drawing/2014/main" id="{EE361C91-E8AF-0ADC-75B9-4F2F516E47AA}"/>
              </a:ext>
            </a:extLst>
          </p:cNvPr>
          <p:cNvPicPr>
            <a:picLocks noChangeAspect="1"/>
          </p:cNvPicPr>
          <p:nvPr/>
        </p:nvPicPr>
        <p:blipFill>
          <a:blip r:embed="rId4"/>
          <a:stretch>
            <a:fillRect/>
          </a:stretch>
        </p:blipFill>
        <p:spPr>
          <a:xfrm>
            <a:off x="4145217" y="3148782"/>
            <a:ext cx="7049484" cy="1991003"/>
          </a:xfrm>
          <a:prstGeom prst="rect">
            <a:avLst/>
          </a:prstGeom>
        </p:spPr>
      </p:pic>
      <p:sp>
        <p:nvSpPr>
          <p:cNvPr id="12" name="CuadroTexto 11">
            <a:extLst>
              <a:ext uri="{FF2B5EF4-FFF2-40B4-BE49-F238E27FC236}">
                <a16:creationId xmlns:a16="http://schemas.microsoft.com/office/drawing/2014/main" id="{5C255C05-56F6-E543-64D3-A8A9D3609687}"/>
              </a:ext>
            </a:extLst>
          </p:cNvPr>
          <p:cNvSpPr txBox="1"/>
          <p:nvPr/>
        </p:nvSpPr>
        <p:spPr>
          <a:xfrm>
            <a:off x="5366660" y="2584975"/>
            <a:ext cx="6094324" cy="369332"/>
          </a:xfrm>
          <a:prstGeom prst="rect">
            <a:avLst/>
          </a:prstGeom>
          <a:noFill/>
        </p:spPr>
        <p:txBody>
          <a:bodyPr wrap="square">
            <a:spAutoFit/>
          </a:bodyPr>
          <a:lstStyle/>
          <a:p>
            <a:r>
              <a:rPr kumimoji="0" lang="es-ES" sz="1800" b="1" i="0" u="none" strike="noStrike" kern="1200" cap="none" spc="0" normalizeH="0" baseline="0" noProof="0" dirty="0">
                <a:ln>
                  <a:noFill/>
                </a:ln>
                <a:solidFill>
                  <a:srgbClr val="34BCAC"/>
                </a:solidFill>
                <a:effectLst/>
                <a:uLnTx/>
                <a:uFillTx/>
                <a:latin typeface="Albert Sans" pitchFamily="2" charset="77"/>
                <a:ea typeface="Verdana" panose="020B0604030504040204" pitchFamily="34" charset="0"/>
              </a:rPr>
              <a:t>=ORDENAR(</a:t>
            </a:r>
            <a:r>
              <a:rPr kumimoji="0" lang="es-ES" sz="1800" b="1" i="0" u="none" strike="noStrike" kern="1200" cap="none" spc="0" normalizeH="0" baseline="0" noProof="0" dirty="0" err="1">
                <a:ln>
                  <a:noFill/>
                </a:ln>
                <a:solidFill>
                  <a:srgbClr val="34BCAC"/>
                </a:solidFill>
                <a:effectLst/>
                <a:uLnTx/>
                <a:uFillTx/>
                <a:latin typeface="Albert Sans" pitchFamily="2" charset="77"/>
                <a:ea typeface="Verdana" panose="020B0604030504040204" pitchFamily="34" charset="0"/>
              </a:rPr>
              <a:t>Matriz;Indice_Columna;Criterio</a:t>
            </a:r>
            <a:r>
              <a:rPr kumimoji="0" lang="es-ES" sz="1800" b="1" i="0" u="none" strike="noStrike" kern="1200" cap="none" spc="0" normalizeH="0" baseline="0" noProof="0" dirty="0">
                <a:ln>
                  <a:noFill/>
                </a:ln>
                <a:solidFill>
                  <a:srgbClr val="34BCAC"/>
                </a:solidFill>
                <a:effectLst/>
                <a:uLnTx/>
                <a:uFillTx/>
                <a:latin typeface="Albert Sans" pitchFamily="2" charset="77"/>
                <a:ea typeface="Verdana" panose="020B0604030504040204" pitchFamily="34" charset="0"/>
              </a:rPr>
              <a:t>  </a:t>
            </a:r>
            <a:r>
              <a:rPr kumimoji="0" lang="es-ES" sz="1800" b="1" i="0" u="none" strike="noStrike" kern="1200" cap="none" spc="0" normalizeH="0" baseline="0" noProof="0" dirty="0" err="1">
                <a:ln>
                  <a:noFill/>
                </a:ln>
                <a:solidFill>
                  <a:srgbClr val="34BCAC"/>
                </a:solidFill>
                <a:effectLst/>
                <a:uLnTx/>
                <a:uFillTx/>
                <a:latin typeface="Albert Sans" pitchFamily="2" charset="77"/>
                <a:ea typeface="Verdana" panose="020B0604030504040204" pitchFamily="34" charset="0"/>
              </a:rPr>
              <a:t>Ordenacion</a:t>
            </a:r>
            <a:r>
              <a:rPr kumimoji="0" lang="es-ES" sz="1800" b="1" i="0" u="none" strike="noStrike" kern="1200" cap="none" spc="0" normalizeH="0" baseline="0" noProof="0" dirty="0">
                <a:ln>
                  <a:noFill/>
                </a:ln>
                <a:solidFill>
                  <a:srgbClr val="34BCAC"/>
                </a:solidFill>
                <a:effectLst/>
                <a:uLnTx/>
                <a:uFillTx/>
                <a:latin typeface="Albert Sans" pitchFamily="2" charset="77"/>
                <a:ea typeface="Verdana" panose="020B0604030504040204" pitchFamily="34" charset="0"/>
              </a:rPr>
              <a:t>)</a:t>
            </a:r>
          </a:p>
        </p:txBody>
      </p:sp>
    </p:spTree>
    <p:extLst>
      <p:ext uri="{BB962C8B-B14F-4D97-AF65-F5344CB8AC3E}">
        <p14:creationId xmlns:p14="http://schemas.microsoft.com/office/powerpoint/2010/main" val="606033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5EED0ABE-B17D-CE16-B2EC-18D287A4B6EE}"/>
              </a:ext>
            </a:extLst>
          </p:cNvPr>
          <p:cNvSpPr>
            <a:spLocks noGrp="1"/>
          </p:cNvSpPr>
          <p:nvPr>
            <p:ph type="title"/>
          </p:nvPr>
        </p:nvSpPr>
        <p:spPr/>
        <p:txBody>
          <a:bodyPr/>
          <a:lstStyle/>
          <a:p>
            <a:r>
              <a:rPr lang="es-ES" dirty="0"/>
              <a:t>ORDENARPOR Permite usar varios criterios</a:t>
            </a:r>
          </a:p>
        </p:txBody>
      </p:sp>
      <p:pic>
        <p:nvPicPr>
          <p:cNvPr id="5" name="Grabación de pantalla 4">
            <a:hlinkClick r:id="" action="ppaction://media"/>
            <a:extLst>
              <a:ext uri="{FF2B5EF4-FFF2-40B4-BE49-F238E27FC236}">
                <a16:creationId xmlns:a16="http://schemas.microsoft.com/office/drawing/2014/main" id="{7C16B042-1BA4-BE5A-8622-8F5B493D911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324100" y="1247774"/>
            <a:ext cx="8636000" cy="4994051"/>
          </a:xfrm>
          <a:prstGeom prst="rect">
            <a:avLst/>
          </a:prstGeom>
        </p:spPr>
      </p:pic>
    </p:spTree>
    <p:extLst>
      <p:ext uri="{BB962C8B-B14F-4D97-AF65-F5344CB8AC3E}">
        <p14:creationId xmlns:p14="http://schemas.microsoft.com/office/powerpoint/2010/main" val="2391673630"/>
      </p:ext>
    </p:extLst>
  </p:cSld>
  <p:clrMapOvr>
    <a:masterClrMapping/>
  </p:clrMapOvr>
  <mc:AlternateContent xmlns:mc="http://schemas.openxmlformats.org/markup-compatibility/2006" xmlns:p14="http://schemas.microsoft.com/office/powerpoint/2010/main">
    <mc:Choice Requires="p14">
      <p:transition spd="slow" p14:dur="2000" advTm="85286"/>
    </mc:Choice>
    <mc:Fallback xmlns="">
      <p:transition spd="slow" advTm="85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28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9353E4E6-233E-782A-C3A0-3C2EF969B643}"/>
              </a:ext>
            </a:extLst>
          </p:cNvPr>
          <p:cNvSpPr>
            <a:spLocks noGrp="1"/>
          </p:cNvSpPr>
          <p:nvPr>
            <p:ph type="title"/>
          </p:nvPr>
        </p:nvSpPr>
        <p:spPr>
          <a:xfrm>
            <a:off x="844000" y="389531"/>
            <a:ext cx="10802040" cy="1132258"/>
          </a:xfrm>
        </p:spPr>
        <p:txBody>
          <a:bodyPr/>
          <a:lstStyle/>
          <a:p>
            <a:r>
              <a:rPr lang="es-ES" dirty="0"/>
              <a:t>Proyecto Final 1B.2: Buscador Interactivo de Expedientes</a:t>
            </a:r>
          </a:p>
        </p:txBody>
      </p:sp>
      <p:sp>
        <p:nvSpPr>
          <p:cNvPr id="5" name="CuadroTexto 4">
            <a:extLst>
              <a:ext uri="{FF2B5EF4-FFF2-40B4-BE49-F238E27FC236}">
                <a16:creationId xmlns:a16="http://schemas.microsoft.com/office/drawing/2014/main" id="{B5925D08-80D7-0BF2-3793-BC5809EE7D61}"/>
              </a:ext>
            </a:extLst>
          </p:cNvPr>
          <p:cNvSpPr txBox="1"/>
          <p:nvPr/>
        </p:nvSpPr>
        <p:spPr>
          <a:xfrm>
            <a:off x="1036595" y="1251078"/>
            <a:ext cx="10503999" cy="523220"/>
          </a:xfrm>
          <a:prstGeom prst="rect">
            <a:avLst/>
          </a:prstGeom>
          <a:noFill/>
        </p:spPr>
        <p:txBody>
          <a:bodyPr wrap="square">
            <a:spAutoFit/>
          </a:bodyPr>
          <a:lstStyle/>
          <a:p>
            <a:r>
              <a:rPr kumimoji="0" lang="es-ES" sz="2800" b="1" i="0" u="none" strike="noStrike" kern="1200" cap="none" spc="0" normalizeH="0" baseline="0" noProof="0" dirty="0">
                <a:ln>
                  <a:noFill/>
                </a:ln>
                <a:solidFill>
                  <a:srgbClr val="34BCAC"/>
                </a:solidFill>
                <a:effectLst/>
                <a:uLnTx/>
                <a:uFillTx/>
                <a:latin typeface="Albert Sans" pitchFamily="2" charset="77"/>
                <a:ea typeface="Verdana" panose="020B0604030504040204" pitchFamily="34" charset="0"/>
              </a:rPr>
              <a:t>Seleccionando el Departamento debe Generarse el Informe Completo</a:t>
            </a:r>
            <a:endParaRPr lang="es-ES" sz="1400" dirty="0">
              <a:solidFill>
                <a:srgbClr val="34BCAC"/>
              </a:solidFill>
            </a:endParaRPr>
          </a:p>
        </p:txBody>
      </p:sp>
      <p:pic>
        <p:nvPicPr>
          <p:cNvPr id="7" name="Grabación de pantalla 6">
            <a:hlinkClick r:id="" action="ppaction://media"/>
            <a:extLst>
              <a:ext uri="{FF2B5EF4-FFF2-40B4-BE49-F238E27FC236}">
                <a16:creationId xmlns:a16="http://schemas.microsoft.com/office/drawing/2014/main" id="{29227131-5956-C4B1-65A0-0CCC0E5027C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826288" y="1843950"/>
            <a:ext cx="8077200" cy="3829050"/>
          </a:xfrm>
          <a:prstGeom prst="rect">
            <a:avLst/>
          </a:prstGeom>
        </p:spPr>
      </p:pic>
    </p:spTree>
    <p:extLst>
      <p:ext uri="{BB962C8B-B14F-4D97-AF65-F5344CB8AC3E}">
        <p14:creationId xmlns:p14="http://schemas.microsoft.com/office/powerpoint/2010/main" val="3374314131"/>
      </p:ext>
    </p:extLst>
  </p:cSld>
  <p:clrMapOvr>
    <a:masterClrMapping/>
  </p:clrMapOvr>
  <mc:AlternateContent xmlns:mc="http://schemas.openxmlformats.org/markup-compatibility/2006" xmlns:p14="http://schemas.microsoft.com/office/powerpoint/2010/main">
    <mc:Choice Requires="p14">
      <p:transition spd="slow" p14:dur="2000" advTm="18126"/>
    </mc:Choice>
    <mc:Fallback xmlns="">
      <p:transition spd="slow" advTm="18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74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E9EDC9-FD69-0A8E-5090-BABE0D3469B6}"/>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564C6DD4-422D-BD31-E293-2517C5009577}"/>
              </a:ext>
            </a:extLst>
          </p:cNvPr>
          <p:cNvSpPr>
            <a:spLocks noGrp="1"/>
          </p:cNvSpPr>
          <p:nvPr>
            <p:ph type="title"/>
          </p:nvPr>
        </p:nvSpPr>
        <p:spPr/>
        <p:txBody>
          <a:bodyPr/>
          <a:lstStyle/>
          <a:p>
            <a:r>
              <a:rPr lang="es-ES" dirty="0"/>
              <a:t>Agenda</a:t>
            </a:r>
          </a:p>
        </p:txBody>
      </p:sp>
      <p:pic>
        <p:nvPicPr>
          <p:cNvPr id="29" name="Imagen 28" descr="Icono&#10;&#10;El contenido generado por IA puede ser incorrecto.">
            <a:extLst>
              <a:ext uri="{FF2B5EF4-FFF2-40B4-BE49-F238E27FC236}">
                <a16:creationId xmlns:a16="http://schemas.microsoft.com/office/drawing/2014/main" id="{79FEB20E-6DE0-A2CA-7FA1-97CEDB9CE03F}"/>
              </a:ext>
            </a:extLst>
          </p:cNvPr>
          <p:cNvPicPr>
            <a:picLocks noChangeAspect="1"/>
          </p:cNvPicPr>
          <p:nvPr/>
        </p:nvPicPr>
        <p:blipFill>
          <a:blip r:embed="rId3"/>
          <a:srcRect l="17506" t="17177" r="17962" b="21952"/>
          <a:stretch>
            <a:fillRect/>
          </a:stretch>
        </p:blipFill>
        <p:spPr>
          <a:xfrm>
            <a:off x="511723" y="1760922"/>
            <a:ext cx="1808761" cy="1706139"/>
          </a:xfrm>
          <a:prstGeom prst="rect">
            <a:avLst/>
          </a:prstGeom>
        </p:spPr>
      </p:pic>
      <p:sp>
        <p:nvSpPr>
          <p:cNvPr id="33" name="CuadroTexto 32">
            <a:extLst>
              <a:ext uri="{FF2B5EF4-FFF2-40B4-BE49-F238E27FC236}">
                <a16:creationId xmlns:a16="http://schemas.microsoft.com/office/drawing/2014/main" id="{C5295EEC-49E1-7E83-AB33-3144586C27E2}"/>
              </a:ext>
            </a:extLst>
          </p:cNvPr>
          <p:cNvSpPr txBox="1"/>
          <p:nvPr/>
        </p:nvSpPr>
        <p:spPr>
          <a:xfrm>
            <a:off x="-99025" y="3429000"/>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1</a:t>
            </a:r>
          </a:p>
          <a:p>
            <a:pPr algn="ctr"/>
            <a:r>
              <a:rPr lang="es-ES" b="1" dirty="0">
                <a:solidFill>
                  <a:srgbClr val="10235B"/>
                </a:solidFill>
                <a:latin typeface="Albert Sans" pitchFamily="2" charset="77"/>
                <a:ea typeface="Verdana" panose="020B0604030504040204" pitchFamily="34" charset="0"/>
              </a:rPr>
              <a:t>Conocimientos esenciales</a:t>
            </a:r>
            <a:endParaRPr lang="es-ES" sz="1050" dirty="0"/>
          </a:p>
        </p:txBody>
      </p:sp>
      <p:sp>
        <p:nvSpPr>
          <p:cNvPr id="3" name="CuadroTexto 2">
            <a:extLst>
              <a:ext uri="{FF2B5EF4-FFF2-40B4-BE49-F238E27FC236}">
                <a16:creationId xmlns:a16="http://schemas.microsoft.com/office/drawing/2014/main" id="{199F6B39-26A7-D29A-788A-4F2E4C0EF0D2}"/>
              </a:ext>
            </a:extLst>
          </p:cNvPr>
          <p:cNvSpPr txBox="1"/>
          <p:nvPr/>
        </p:nvSpPr>
        <p:spPr>
          <a:xfrm>
            <a:off x="2320484" y="1036180"/>
            <a:ext cx="9144372" cy="3773341"/>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 1B: Fórmulas Esenciales para la Gestión y Consulta de Datos (4 horas)</a:t>
            </a:r>
          </a:p>
          <a:p>
            <a:pPr marL="1200150" lvl="2" indent="-285750" algn="just">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1B.1: El Corazón de las Fórmulas: Referencia y Lógica.</a:t>
            </a:r>
          </a:p>
          <a:p>
            <a:pPr marL="1200150" lvl="2" indent="-285750" algn="just">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1B.2: Consultando Datos: De un Valor Único a Informes Dinámicos</a:t>
            </a:r>
          </a:p>
          <a:p>
            <a:pPr marL="1200150" lvl="2" indent="-285750" algn="just">
              <a:spcBef>
                <a:spcPts val="800"/>
              </a:spcBef>
              <a:spcAft>
                <a:spcPts val="400"/>
              </a:spcAft>
              <a:buFont typeface="Arial" panose="020B0604020202020204" pitchFamily="34" charset="0"/>
              <a:buChar char="•"/>
            </a:pPr>
            <a:r>
              <a:rPr lang="es-ES" sz="2400" b="1" kern="100" dirty="0">
                <a:solidFill>
                  <a:schemeClr val="accent2">
                    <a:lumMod val="75000"/>
                  </a:schemeClr>
                </a:solidFill>
                <a:effectLst/>
                <a:latin typeface="Albert Sans"/>
                <a:ea typeface="Yu Gothic Light" panose="020B0300000000000000" pitchFamily="34" charset="-128"/>
                <a:cs typeface="Times New Roman" panose="02020603050405020304" pitchFamily="18" charset="0"/>
              </a:rPr>
              <a:t>Apartado 1B.3: Agregando Datos con Condiciones</a:t>
            </a:r>
          </a:p>
          <a:p>
            <a:pPr marL="1200150" lvl="2" indent="-285750" algn="just">
              <a:spcBef>
                <a:spcPts val="800"/>
              </a:spcBef>
              <a:spcAft>
                <a:spcPts val="400"/>
              </a:spcAft>
              <a:buFont typeface="Arial" panose="020B0604020202020204" pitchFamily="34" charset="0"/>
              <a:buChar char="•"/>
            </a:pPr>
            <a:r>
              <a:rPr lang="es-ES" sz="2400" b="1" kern="100" dirty="0">
                <a:solidFill>
                  <a:srgbClr val="A2B0CA"/>
                </a:solidFill>
                <a:effectLst/>
                <a:latin typeface="Albert Sans"/>
                <a:ea typeface="Yu Gothic Light" panose="020B0300000000000000" pitchFamily="34" charset="-128"/>
                <a:cs typeface="Times New Roman" panose="02020603050405020304" pitchFamily="18" charset="0"/>
              </a:rPr>
              <a:t>Apartado 1B.4: Manipulación Avanzada de Fechas y Texto</a:t>
            </a:r>
          </a:p>
        </p:txBody>
      </p:sp>
    </p:spTree>
    <p:extLst>
      <p:ext uri="{BB962C8B-B14F-4D97-AF65-F5344CB8AC3E}">
        <p14:creationId xmlns:p14="http://schemas.microsoft.com/office/powerpoint/2010/main" val="16860173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Marcador de texto 4">
            <a:extLst>
              <a:ext uri="{FF2B5EF4-FFF2-40B4-BE49-F238E27FC236}">
                <a16:creationId xmlns:a16="http://schemas.microsoft.com/office/drawing/2014/main" id="{9E6C0F67-7603-D271-3268-ED9DA0C33252}"/>
              </a:ext>
            </a:extLst>
          </p:cNvPr>
          <p:cNvSpPr>
            <a:spLocks noGrp="1"/>
          </p:cNvSpPr>
          <p:nvPr>
            <p:ph type="body" sz="quarter" idx="27"/>
          </p:nvPr>
        </p:nvSpPr>
        <p:spPr>
          <a:xfrm>
            <a:off x="2266044" y="2532175"/>
            <a:ext cx="3663194" cy="966798"/>
          </a:xfrm>
        </p:spPr>
        <p:txBody>
          <a:bodyPr/>
          <a:lstStyle/>
          <a:p>
            <a:pPr algn="ctr"/>
            <a:r>
              <a:rPr lang="es-ES" sz="2400" dirty="0"/>
              <a:t>Cuál es el gasto total del departamento de Urbanismo?</a:t>
            </a:r>
          </a:p>
        </p:txBody>
      </p:sp>
      <p:sp>
        <p:nvSpPr>
          <p:cNvPr id="7" name="Marcador de texto 6">
            <a:extLst>
              <a:ext uri="{FF2B5EF4-FFF2-40B4-BE49-F238E27FC236}">
                <a16:creationId xmlns:a16="http://schemas.microsoft.com/office/drawing/2014/main" id="{814CC101-940E-94D0-F887-6960AF92D10B}"/>
              </a:ext>
            </a:extLst>
          </p:cNvPr>
          <p:cNvSpPr>
            <a:spLocks noGrp="1"/>
          </p:cNvSpPr>
          <p:nvPr>
            <p:ph type="body" sz="quarter" idx="33"/>
          </p:nvPr>
        </p:nvSpPr>
        <p:spPr>
          <a:xfrm>
            <a:off x="2266044" y="4325825"/>
            <a:ext cx="3663194" cy="607321"/>
          </a:xfrm>
        </p:spPr>
        <p:txBody>
          <a:bodyPr/>
          <a:lstStyle/>
          <a:p>
            <a:pPr algn="ctr"/>
            <a:r>
              <a:rPr lang="es-ES" sz="2400" dirty="0"/>
              <a:t>¿Cuál es el importe promedio de los contratos de Medio Ambiente?</a:t>
            </a:r>
          </a:p>
        </p:txBody>
      </p:sp>
      <p:sp>
        <p:nvSpPr>
          <p:cNvPr id="9" name="Marcador de texto 8">
            <a:extLst>
              <a:ext uri="{FF2B5EF4-FFF2-40B4-BE49-F238E27FC236}">
                <a16:creationId xmlns:a16="http://schemas.microsoft.com/office/drawing/2014/main" id="{96580AD5-ECCE-5B10-5EA3-65CAA7F0F42B}"/>
              </a:ext>
            </a:extLst>
          </p:cNvPr>
          <p:cNvSpPr>
            <a:spLocks noGrp="1"/>
          </p:cNvSpPr>
          <p:nvPr>
            <p:ph type="body" sz="quarter" idx="35"/>
          </p:nvPr>
        </p:nvSpPr>
        <p:spPr>
          <a:xfrm>
            <a:off x="7872638" y="2891652"/>
            <a:ext cx="3663194" cy="607321"/>
          </a:xfrm>
        </p:spPr>
        <p:txBody>
          <a:bodyPr/>
          <a:lstStyle/>
          <a:p>
            <a:pPr algn="ctr"/>
            <a:r>
              <a:rPr lang="es-ES" sz="2400" dirty="0"/>
              <a:t>¿Cuántas facturas hemos recibido de 'Construcciones Locales S.L.'?</a:t>
            </a:r>
          </a:p>
        </p:txBody>
      </p:sp>
      <p:sp>
        <p:nvSpPr>
          <p:cNvPr id="11" name="Marcador de texto 10">
            <a:extLst>
              <a:ext uri="{FF2B5EF4-FFF2-40B4-BE49-F238E27FC236}">
                <a16:creationId xmlns:a16="http://schemas.microsoft.com/office/drawing/2014/main" id="{141BF471-2F85-76EC-8D7C-7D8496FC3E37}"/>
              </a:ext>
            </a:extLst>
          </p:cNvPr>
          <p:cNvSpPr>
            <a:spLocks noGrp="1"/>
          </p:cNvSpPr>
          <p:nvPr>
            <p:ph type="body" sz="quarter" idx="37"/>
          </p:nvPr>
        </p:nvSpPr>
        <p:spPr>
          <a:xfrm>
            <a:off x="7872639" y="4455748"/>
            <a:ext cx="3663194" cy="607321"/>
          </a:xfrm>
        </p:spPr>
        <p:txBody>
          <a:bodyPr/>
          <a:lstStyle/>
          <a:p>
            <a:pPr algn="ctr"/>
            <a:r>
              <a:rPr lang="es-ES" sz="2400" dirty="0"/>
              <a:t>¿Cuántas licitaciones ha ganado ‘Limpiezas Urbanas S.L.?</a:t>
            </a:r>
          </a:p>
        </p:txBody>
      </p:sp>
      <p:pic>
        <p:nvPicPr>
          <p:cNvPr id="18" name="Marcador de posición de imagen 17" descr="Ábaco contorno">
            <a:extLst>
              <a:ext uri="{FF2B5EF4-FFF2-40B4-BE49-F238E27FC236}">
                <a16:creationId xmlns:a16="http://schemas.microsoft.com/office/drawing/2014/main" id="{71919456-E0D8-6BEA-2218-A0464874843C}"/>
              </a:ext>
            </a:extLst>
          </p:cNvPr>
          <p:cNvPicPr>
            <a:picLocks noGrp="1" noChangeAspect="1"/>
          </p:cNvPicPr>
          <p:nvPr>
            <p:ph type="pic" sz="quarter" idx="43"/>
          </p:nvPr>
        </p:nvPicPr>
        <p:blipFill>
          <a:blip r:embed="rId3">
            <a:extLst>
              <a:ext uri="{96DAC541-7B7A-43D3-8B79-37D633B846F1}">
                <asvg:svgBlip xmlns:asvg="http://schemas.microsoft.com/office/drawing/2016/SVG/main" r:embed="rId4"/>
              </a:ext>
            </a:extLst>
          </a:blip>
          <a:srcRect/>
          <a:stretch>
            <a:fillRect/>
          </a:stretch>
        </p:blipFill>
        <p:spPr/>
      </p:pic>
      <p:pic>
        <p:nvPicPr>
          <p:cNvPr id="24" name="Marcador de posición de imagen 23" descr="Sostenibilidad contorno">
            <a:extLst>
              <a:ext uri="{FF2B5EF4-FFF2-40B4-BE49-F238E27FC236}">
                <a16:creationId xmlns:a16="http://schemas.microsoft.com/office/drawing/2014/main" id="{61FE4904-2858-75F0-9761-9DF714C7C9CD}"/>
              </a:ext>
            </a:extLst>
          </p:cNvPr>
          <p:cNvPicPr>
            <a:picLocks noGrp="1" noChangeAspect="1"/>
          </p:cNvPicPr>
          <p:nvPr>
            <p:ph type="pic" sz="quarter" idx="44"/>
          </p:nvPr>
        </p:nvPicPr>
        <p:blipFill>
          <a:blip r:embed="rId5">
            <a:extLst>
              <a:ext uri="{96DAC541-7B7A-43D3-8B79-37D633B846F1}">
                <asvg:svgBlip xmlns:asvg="http://schemas.microsoft.com/office/drawing/2016/SVG/main" r:embed="rId6"/>
              </a:ext>
            </a:extLst>
          </a:blip>
          <a:srcRect/>
          <a:stretch>
            <a:fillRect/>
          </a:stretch>
        </p:blipFill>
        <p:spPr/>
      </p:pic>
      <p:pic>
        <p:nvPicPr>
          <p:cNvPr id="20" name="Marcador de posición de imagen 19" descr="Pared de ladrillo de edificio con relleno sólido">
            <a:extLst>
              <a:ext uri="{FF2B5EF4-FFF2-40B4-BE49-F238E27FC236}">
                <a16:creationId xmlns:a16="http://schemas.microsoft.com/office/drawing/2014/main" id="{032A9E36-9183-EC1F-2221-83C3CDB14CDA}"/>
              </a:ext>
            </a:extLst>
          </p:cNvPr>
          <p:cNvPicPr>
            <a:picLocks noGrp="1" noChangeAspect="1"/>
          </p:cNvPicPr>
          <p:nvPr>
            <p:ph type="pic" sz="quarter" idx="45"/>
          </p:nvPr>
        </p:nvPicPr>
        <p:blipFill>
          <a:blip r:embed="rId7">
            <a:extLst>
              <a:ext uri="{96DAC541-7B7A-43D3-8B79-37D633B846F1}">
                <asvg:svgBlip xmlns:asvg="http://schemas.microsoft.com/office/drawing/2016/SVG/main" r:embed="rId8"/>
              </a:ext>
            </a:extLst>
          </a:blip>
          <a:srcRect/>
          <a:stretch>
            <a:fillRect/>
          </a:stretch>
        </p:blipFill>
        <p:spPr/>
      </p:pic>
      <p:pic>
        <p:nvPicPr>
          <p:cNvPr id="22" name="Marcador de posición de imagen 21" descr="Cubo y fregona con relleno sólido">
            <a:extLst>
              <a:ext uri="{FF2B5EF4-FFF2-40B4-BE49-F238E27FC236}">
                <a16:creationId xmlns:a16="http://schemas.microsoft.com/office/drawing/2014/main" id="{B33BA915-5B06-2932-8F38-1DDFF4189B2B}"/>
              </a:ext>
            </a:extLst>
          </p:cNvPr>
          <p:cNvPicPr>
            <a:picLocks noGrp="1" noChangeAspect="1"/>
          </p:cNvPicPr>
          <p:nvPr>
            <p:ph type="pic" sz="quarter" idx="46"/>
          </p:nvPr>
        </p:nvPicPr>
        <p:blipFill>
          <a:blip r:embed="rId9">
            <a:extLst>
              <a:ext uri="{96DAC541-7B7A-43D3-8B79-37D633B846F1}">
                <asvg:svgBlip xmlns:asvg="http://schemas.microsoft.com/office/drawing/2016/SVG/main" r:embed="rId10"/>
              </a:ext>
            </a:extLst>
          </a:blip>
          <a:srcRect/>
          <a:stretch>
            <a:fillRect/>
          </a:stretch>
        </p:blipFill>
        <p:spPr/>
      </p:pic>
      <p:sp>
        <p:nvSpPr>
          <p:cNvPr id="4" name="Título 3">
            <a:extLst>
              <a:ext uri="{FF2B5EF4-FFF2-40B4-BE49-F238E27FC236}">
                <a16:creationId xmlns:a16="http://schemas.microsoft.com/office/drawing/2014/main" id="{6F7E3867-CE5A-60AF-7DAF-501DDB06C5DB}"/>
              </a:ext>
            </a:extLst>
          </p:cNvPr>
          <p:cNvSpPr>
            <a:spLocks noGrp="1"/>
          </p:cNvSpPr>
          <p:nvPr>
            <p:ph type="title"/>
          </p:nvPr>
        </p:nvSpPr>
        <p:spPr/>
        <p:txBody>
          <a:bodyPr/>
          <a:lstStyle/>
          <a:p>
            <a:r>
              <a:rPr lang="es-ES" dirty="0"/>
              <a:t>Respondiendo a Preguntas Clave: ¿Cuánto? y ¿Cuántos?</a:t>
            </a:r>
          </a:p>
        </p:txBody>
      </p:sp>
      <p:sp>
        <p:nvSpPr>
          <p:cNvPr id="25" name="CuadroTexto 24">
            <a:extLst>
              <a:ext uri="{FF2B5EF4-FFF2-40B4-BE49-F238E27FC236}">
                <a16:creationId xmlns:a16="http://schemas.microsoft.com/office/drawing/2014/main" id="{C3279B63-734E-B4B7-F4BE-1867F87699F3}"/>
              </a:ext>
            </a:extLst>
          </p:cNvPr>
          <p:cNvSpPr txBox="1"/>
          <p:nvPr/>
        </p:nvSpPr>
        <p:spPr>
          <a:xfrm>
            <a:off x="1593374" y="6156967"/>
            <a:ext cx="8671728" cy="369332"/>
          </a:xfrm>
          <a:prstGeom prst="rect">
            <a:avLst/>
          </a:prstGeom>
          <a:solidFill>
            <a:schemeClr val="accent2">
              <a:lumMod val="20000"/>
              <a:lumOff val="80000"/>
            </a:schemeClr>
          </a:solidFill>
        </p:spPr>
        <p:txBody>
          <a:bodyPr wrap="square" rtlCol="0">
            <a:spAutoFit/>
          </a:bodyPr>
          <a:lstStyle/>
          <a:p>
            <a:r>
              <a:rPr lang="es-ES" dirty="0"/>
              <a:t>SUMAR.SI.CONJUNTO, CONTAR.SI.CONJUNTO,PROMEDIO.SI.CONJUNTO.</a:t>
            </a:r>
          </a:p>
        </p:txBody>
      </p:sp>
    </p:spTree>
    <p:extLst>
      <p:ext uri="{BB962C8B-B14F-4D97-AF65-F5344CB8AC3E}">
        <p14:creationId xmlns:p14="http://schemas.microsoft.com/office/powerpoint/2010/main" val="35958151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Marcador de texto 14">
            <a:extLst>
              <a:ext uri="{FF2B5EF4-FFF2-40B4-BE49-F238E27FC236}">
                <a16:creationId xmlns:a16="http://schemas.microsoft.com/office/drawing/2014/main" id="{EF2BA3BB-B68C-CCEF-C56C-49C59199CCF1}"/>
              </a:ext>
            </a:extLst>
          </p:cNvPr>
          <p:cNvSpPr>
            <a:spLocks noGrp="1"/>
          </p:cNvSpPr>
          <p:nvPr>
            <p:ph type="body" idx="1"/>
          </p:nvPr>
        </p:nvSpPr>
        <p:spPr>
          <a:xfrm>
            <a:off x="787549" y="1099666"/>
            <a:ext cx="5308451" cy="559834"/>
          </a:xfrm>
        </p:spPr>
        <p:txBody>
          <a:bodyPr/>
          <a:lstStyle/>
          <a:p>
            <a:r>
              <a:rPr lang="es-ES" dirty="0"/>
              <a:t>SUMAR.SI.CONJUNTO y </a:t>
            </a:r>
            <a:r>
              <a:rPr lang="es-ES" dirty="0" err="1"/>
              <a:t>PROMEDIo.SI.CONJUNTO</a:t>
            </a:r>
            <a:endParaRPr lang="es-ES" dirty="0"/>
          </a:p>
        </p:txBody>
      </p:sp>
      <p:sp>
        <p:nvSpPr>
          <p:cNvPr id="17" name="Marcador de texto 16">
            <a:extLst>
              <a:ext uri="{FF2B5EF4-FFF2-40B4-BE49-F238E27FC236}">
                <a16:creationId xmlns:a16="http://schemas.microsoft.com/office/drawing/2014/main" id="{8E6AEE83-8A7B-1BA0-4ECA-E977A3EA3083}"/>
              </a:ext>
            </a:extLst>
          </p:cNvPr>
          <p:cNvSpPr>
            <a:spLocks noGrp="1"/>
          </p:cNvSpPr>
          <p:nvPr>
            <p:ph type="body" sz="quarter" idx="13"/>
          </p:nvPr>
        </p:nvSpPr>
        <p:spPr>
          <a:xfrm>
            <a:off x="713669" y="1712922"/>
            <a:ext cx="10440237" cy="572424"/>
          </a:xfrm>
        </p:spPr>
        <p:txBody>
          <a:bodyPr/>
          <a:lstStyle/>
          <a:p>
            <a:r>
              <a:rPr lang="es-ES" dirty="0"/>
              <a:t>=</a:t>
            </a:r>
            <a:r>
              <a:rPr lang="es-ES" sz="1600" dirty="0"/>
              <a:t>FUNCION(</a:t>
            </a:r>
            <a:r>
              <a:rPr lang="es-ES" sz="1600" dirty="0" err="1"/>
              <a:t>rango_a_sumar_o_promediar</a:t>
            </a:r>
            <a:r>
              <a:rPr lang="es-ES" sz="1600" dirty="0"/>
              <a:t>; rango_criterio1; criterio1; [rango_criterio2; criterio2]; ...)</a:t>
            </a:r>
          </a:p>
          <a:p>
            <a:r>
              <a:rPr lang="es-ES" sz="1600" b="1" dirty="0"/>
              <a:t>Ejemplos:</a:t>
            </a:r>
          </a:p>
          <a:p>
            <a:endParaRPr lang="es-ES" dirty="0"/>
          </a:p>
        </p:txBody>
      </p:sp>
      <p:sp>
        <p:nvSpPr>
          <p:cNvPr id="16" name="Marcador de texto 15">
            <a:extLst>
              <a:ext uri="{FF2B5EF4-FFF2-40B4-BE49-F238E27FC236}">
                <a16:creationId xmlns:a16="http://schemas.microsoft.com/office/drawing/2014/main" id="{319B96CF-875F-668E-F9ED-FD50E82EC303}"/>
              </a:ext>
            </a:extLst>
          </p:cNvPr>
          <p:cNvSpPr>
            <a:spLocks noGrp="1"/>
          </p:cNvSpPr>
          <p:nvPr>
            <p:ph type="body" sz="quarter" idx="3"/>
          </p:nvPr>
        </p:nvSpPr>
        <p:spPr>
          <a:xfrm>
            <a:off x="835077" y="4351139"/>
            <a:ext cx="5183188" cy="559834"/>
          </a:xfrm>
        </p:spPr>
        <p:txBody>
          <a:bodyPr/>
          <a:lstStyle/>
          <a:p>
            <a:r>
              <a:rPr lang="es-ES" dirty="0"/>
              <a:t>CONTAR.SI.CONJUNTO</a:t>
            </a:r>
          </a:p>
        </p:txBody>
      </p:sp>
      <p:sp>
        <p:nvSpPr>
          <p:cNvPr id="18" name="Marcador de texto 17">
            <a:extLst>
              <a:ext uri="{FF2B5EF4-FFF2-40B4-BE49-F238E27FC236}">
                <a16:creationId xmlns:a16="http://schemas.microsoft.com/office/drawing/2014/main" id="{89ACBFBD-70B9-8F33-3145-F468514FF23E}"/>
              </a:ext>
            </a:extLst>
          </p:cNvPr>
          <p:cNvSpPr>
            <a:spLocks noGrp="1"/>
          </p:cNvSpPr>
          <p:nvPr>
            <p:ph type="body" sz="quarter" idx="14"/>
          </p:nvPr>
        </p:nvSpPr>
        <p:spPr>
          <a:xfrm>
            <a:off x="534902" y="5045183"/>
            <a:ext cx="7282715" cy="2846571"/>
          </a:xfrm>
        </p:spPr>
        <p:txBody>
          <a:bodyPr/>
          <a:lstStyle/>
          <a:p>
            <a:r>
              <a:rPr lang="es-ES" sz="1600" dirty="0"/>
              <a:t>=CONTAR.SI.CONJUNTO(rango_criterio1; criterio1; [rango_criterio2; criterio2]; ...)</a:t>
            </a:r>
          </a:p>
          <a:p>
            <a:endParaRPr lang="es-ES" dirty="0"/>
          </a:p>
        </p:txBody>
      </p:sp>
      <p:sp>
        <p:nvSpPr>
          <p:cNvPr id="14" name="Título 13">
            <a:extLst>
              <a:ext uri="{FF2B5EF4-FFF2-40B4-BE49-F238E27FC236}">
                <a16:creationId xmlns:a16="http://schemas.microsoft.com/office/drawing/2014/main" id="{A505E355-631B-B890-2215-BBF9E5251B7D}"/>
              </a:ext>
            </a:extLst>
          </p:cNvPr>
          <p:cNvSpPr>
            <a:spLocks noGrp="1"/>
          </p:cNvSpPr>
          <p:nvPr>
            <p:ph type="title"/>
          </p:nvPr>
        </p:nvSpPr>
        <p:spPr/>
        <p:txBody>
          <a:bodyPr/>
          <a:lstStyle/>
          <a:p>
            <a:r>
              <a:rPr lang="es-ES" dirty="0"/>
              <a:t>La Sintaxis de la familia conjunto</a:t>
            </a:r>
          </a:p>
        </p:txBody>
      </p:sp>
      <p:pic>
        <p:nvPicPr>
          <p:cNvPr id="20" name="Imagen 19">
            <a:extLst>
              <a:ext uri="{FF2B5EF4-FFF2-40B4-BE49-F238E27FC236}">
                <a16:creationId xmlns:a16="http://schemas.microsoft.com/office/drawing/2014/main" id="{351F6CF8-44AD-C59C-C098-B21D0D56AB12}"/>
              </a:ext>
            </a:extLst>
          </p:cNvPr>
          <p:cNvPicPr>
            <a:picLocks noChangeAspect="1"/>
          </p:cNvPicPr>
          <p:nvPr/>
        </p:nvPicPr>
        <p:blipFill>
          <a:blip r:embed="rId3"/>
          <a:stretch>
            <a:fillRect/>
          </a:stretch>
        </p:blipFill>
        <p:spPr>
          <a:xfrm>
            <a:off x="1068046" y="5561485"/>
            <a:ext cx="5934903" cy="1133633"/>
          </a:xfrm>
          <a:prstGeom prst="rect">
            <a:avLst/>
          </a:prstGeom>
        </p:spPr>
      </p:pic>
      <p:pic>
        <p:nvPicPr>
          <p:cNvPr id="22" name="Imagen 21">
            <a:extLst>
              <a:ext uri="{FF2B5EF4-FFF2-40B4-BE49-F238E27FC236}">
                <a16:creationId xmlns:a16="http://schemas.microsoft.com/office/drawing/2014/main" id="{829BCF2A-C77A-BE24-8955-5B44344A174C}"/>
              </a:ext>
            </a:extLst>
          </p:cNvPr>
          <p:cNvPicPr>
            <a:picLocks noChangeAspect="1"/>
          </p:cNvPicPr>
          <p:nvPr/>
        </p:nvPicPr>
        <p:blipFill>
          <a:blip r:embed="rId4"/>
          <a:stretch>
            <a:fillRect/>
          </a:stretch>
        </p:blipFill>
        <p:spPr>
          <a:xfrm>
            <a:off x="1683041" y="2146800"/>
            <a:ext cx="7440063" cy="1095528"/>
          </a:xfrm>
          <a:prstGeom prst="rect">
            <a:avLst/>
          </a:prstGeom>
        </p:spPr>
      </p:pic>
      <p:pic>
        <p:nvPicPr>
          <p:cNvPr id="24" name="Imagen 23">
            <a:extLst>
              <a:ext uri="{FF2B5EF4-FFF2-40B4-BE49-F238E27FC236}">
                <a16:creationId xmlns:a16="http://schemas.microsoft.com/office/drawing/2014/main" id="{AE8BBACC-DECF-4B28-A1E2-E4D8A4A009C6}"/>
              </a:ext>
            </a:extLst>
          </p:cNvPr>
          <p:cNvPicPr>
            <a:picLocks noChangeAspect="1"/>
          </p:cNvPicPr>
          <p:nvPr/>
        </p:nvPicPr>
        <p:blipFill>
          <a:blip r:embed="rId5"/>
          <a:stretch>
            <a:fillRect/>
          </a:stretch>
        </p:blipFill>
        <p:spPr>
          <a:xfrm>
            <a:off x="3677879" y="3376538"/>
            <a:ext cx="7973538" cy="1105054"/>
          </a:xfrm>
          <a:prstGeom prst="rect">
            <a:avLst/>
          </a:prstGeom>
        </p:spPr>
      </p:pic>
    </p:spTree>
    <p:extLst>
      <p:ext uri="{BB962C8B-B14F-4D97-AF65-F5344CB8AC3E}">
        <p14:creationId xmlns:p14="http://schemas.microsoft.com/office/powerpoint/2010/main" val="38259455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ítulo 6">
            <a:extLst>
              <a:ext uri="{FF2B5EF4-FFF2-40B4-BE49-F238E27FC236}">
                <a16:creationId xmlns:a16="http://schemas.microsoft.com/office/drawing/2014/main" id="{A4B471C8-D816-052B-EB82-19492BABD6A8}"/>
              </a:ext>
            </a:extLst>
          </p:cNvPr>
          <p:cNvSpPr>
            <a:spLocks noGrp="1"/>
          </p:cNvSpPr>
          <p:nvPr>
            <p:ph type="title"/>
          </p:nvPr>
        </p:nvSpPr>
        <p:spPr/>
        <p:txBody>
          <a:bodyPr/>
          <a:lstStyle/>
          <a:p>
            <a:r>
              <a:rPr lang="es-ES" dirty="0"/>
              <a:t>Proyecto Final 1B.3. Creando un Ranking de Adjudicatarios</a:t>
            </a:r>
          </a:p>
        </p:txBody>
      </p:sp>
      <p:pic>
        <p:nvPicPr>
          <p:cNvPr id="9" name="Imagen 8">
            <a:extLst>
              <a:ext uri="{FF2B5EF4-FFF2-40B4-BE49-F238E27FC236}">
                <a16:creationId xmlns:a16="http://schemas.microsoft.com/office/drawing/2014/main" id="{264A4AD2-FF4E-9287-F256-1E6C634DED37}"/>
              </a:ext>
            </a:extLst>
          </p:cNvPr>
          <p:cNvPicPr>
            <a:picLocks noChangeAspect="1"/>
          </p:cNvPicPr>
          <p:nvPr/>
        </p:nvPicPr>
        <p:blipFill>
          <a:blip r:embed="rId3"/>
          <a:stretch>
            <a:fillRect/>
          </a:stretch>
        </p:blipFill>
        <p:spPr>
          <a:xfrm>
            <a:off x="1999057" y="2340215"/>
            <a:ext cx="7344800" cy="3048425"/>
          </a:xfrm>
          <a:prstGeom prst="rect">
            <a:avLst/>
          </a:prstGeom>
        </p:spPr>
      </p:pic>
    </p:spTree>
    <p:extLst>
      <p:ext uri="{BB962C8B-B14F-4D97-AF65-F5344CB8AC3E}">
        <p14:creationId xmlns:p14="http://schemas.microsoft.com/office/powerpoint/2010/main" val="25603331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ítulo 5">
            <a:extLst>
              <a:ext uri="{FF2B5EF4-FFF2-40B4-BE49-F238E27FC236}">
                <a16:creationId xmlns:a16="http://schemas.microsoft.com/office/drawing/2014/main" id="{6BC08F81-EC8A-2DCF-51F2-50C81ABBFAF0}"/>
              </a:ext>
            </a:extLst>
          </p:cNvPr>
          <p:cNvSpPr>
            <a:spLocks noGrp="1"/>
          </p:cNvSpPr>
          <p:nvPr>
            <p:ph type="title"/>
          </p:nvPr>
        </p:nvSpPr>
        <p:spPr/>
        <p:txBody>
          <a:bodyPr/>
          <a:lstStyle/>
          <a:p>
            <a:r>
              <a:rPr lang="es-ES" dirty="0"/>
              <a:t>Creación de tabla resumen por departamentos</a:t>
            </a:r>
          </a:p>
        </p:txBody>
      </p:sp>
      <p:pic>
        <p:nvPicPr>
          <p:cNvPr id="8" name="Imagen 7">
            <a:extLst>
              <a:ext uri="{FF2B5EF4-FFF2-40B4-BE49-F238E27FC236}">
                <a16:creationId xmlns:a16="http://schemas.microsoft.com/office/drawing/2014/main" id="{FDA90D23-6B0A-13EE-BB39-E8B2ACE9472B}"/>
              </a:ext>
            </a:extLst>
          </p:cNvPr>
          <p:cNvPicPr>
            <a:picLocks noChangeAspect="1"/>
          </p:cNvPicPr>
          <p:nvPr/>
        </p:nvPicPr>
        <p:blipFill>
          <a:blip r:embed="rId3"/>
          <a:stretch>
            <a:fillRect/>
          </a:stretch>
        </p:blipFill>
        <p:spPr>
          <a:xfrm>
            <a:off x="2226870" y="1904132"/>
            <a:ext cx="6284084" cy="2759533"/>
          </a:xfrm>
          <a:prstGeom prst="rect">
            <a:avLst/>
          </a:prstGeom>
        </p:spPr>
      </p:pic>
    </p:spTree>
    <p:extLst>
      <p:ext uri="{BB962C8B-B14F-4D97-AF65-F5344CB8AC3E}">
        <p14:creationId xmlns:p14="http://schemas.microsoft.com/office/powerpoint/2010/main" val="16714757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853D36-C235-0914-E738-E2C1BF992E33}"/>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9A7AA85D-95B2-D9B0-840F-BB7D71D7EFE7}"/>
              </a:ext>
            </a:extLst>
          </p:cNvPr>
          <p:cNvSpPr>
            <a:spLocks noGrp="1"/>
          </p:cNvSpPr>
          <p:nvPr>
            <p:ph type="title"/>
          </p:nvPr>
        </p:nvSpPr>
        <p:spPr/>
        <p:txBody>
          <a:bodyPr/>
          <a:lstStyle/>
          <a:p>
            <a:r>
              <a:rPr lang="es-ES" dirty="0"/>
              <a:t>Proyecto Final 1B.3: Ranking de Adjudicatarios</a:t>
            </a:r>
          </a:p>
        </p:txBody>
      </p:sp>
      <p:sp>
        <p:nvSpPr>
          <p:cNvPr id="5" name="CuadroTexto 4">
            <a:extLst>
              <a:ext uri="{FF2B5EF4-FFF2-40B4-BE49-F238E27FC236}">
                <a16:creationId xmlns:a16="http://schemas.microsoft.com/office/drawing/2014/main" id="{0F1C004D-B073-ACA4-3F31-7D4CF8013CE1}"/>
              </a:ext>
            </a:extLst>
          </p:cNvPr>
          <p:cNvSpPr txBox="1"/>
          <p:nvPr/>
        </p:nvSpPr>
        <p:spPr>
          <a:xfrm>
            <a:off x="1036595" y="1251078"/>
            <a:ext cx="10503999" cy="523220"/>
          </a:xfrm>
          <a:prstGeom prst="rect">
            <a:avLst/>
          </a:prstGeom>
          <a:noFill/>
        </p:spPr>
        <p:txBody>
          <a:bodyPr wrap="square">
            <a:spAutoFit/>
          </a:bodyPr>
          <a:lstStyle/>
          <a:p>
            <a:r>
              <a:rPr kumimoji="0" lang="es-ES" sz="2800" b="1" i="0" u="none" strike="noStrike" kern="1200" cap="none" spc="0" normalizeH="0" baseline="0" noProof="0" dirty="0">
                <a:ln>
                  <a:noFill/>
                </a:ln>
                <a:solidFill>
                  <a:srgbClr val="34BCAC"/>
                </a:solidFill>
                <a:effectLst/>
                <a:uLnTx/>
                <a:uFillTx/>
                <a:latin typeface="Albert Sans" pitchFamily="2" charset="77"/>
                <a:ea typeface="Verdana" panose="020B0604030504040204" pitchFamily="34" charset="0"/>
              </a:rPr>
              <a:t>Analizar volumen de negocio y eficiencia de los adjudicatarios</a:t>
            </a:r>
            <a:endParaRPr lang="es-ES" sz="1400" dirty="0">
              <a:solidFill>
                <a:srgbClr val="34BCAC"/>
              </a:solidFill>
            </a:endParaRPr>
          </a:p>
        </p:txBody>
      </p:sp>
      <p:pic>
        <p:nvPicPr>
          <p:cNvPr id="3" name="Imagen 2">
            <a:extLst>
              <a:ext uri="{FF2B5EF4-FFF2-40B4-BE49-F238E27FC236}">
                <a16:creationId xmlns:a16="http://schemas.microsoft.com/office/drawing/2014/main" id="{C5703DE4-ECD6-9348-1489-4C17E21EFA46}"/>
              </a:ext>
            </a:extLst>
          </p:cNvPr>
          <p:cNvPicPr>
            <a:picLocks noChangeAspect="1"/>
          </p:cNvPicPr>
          <p:nvPr/>
        </p:nvPicPr>
        <p:blipFill>
          <a:blip r:embed="rId3"/>
          <a:stretch>
            <a:fillRect/>
          </a:stretch>
        </p:blipFill>
        <p:spPr>
          <a:xfrm>
            <a:off x="1536080" y="2163107"/>
            <a:ext cx="8307526" cy="3242907"/>
          </a:xfrm>
          <a:prstGeom prst="rect">
            <a:avLst/>
          </a:prstGeom>
        </p:spPr>
      </p:pic>
    </p:spTree>
    <p:extLst>
      <p:ext uri="{BB962C8B-B14F-4D97-AF65-F5344CB8AC3E}">
        <p14:creationId xmlns:p14="http://schemas.microsoft.com/office/powerpoint/2010/main" val="4230077404"/>
      </p:ext>
    </p:extLst>
  </p:cSld>
  <p:clrMapOvr>
    <a:masterClrMapping/>
  </p:clrMapOvr>
  <mc:AlternateContent xmlns:mc="http://schemas.openxmlformats.org/markup-compatibility/2006" xmlns:p14="http://schemas.microsoft.com/office/powerpoint/2010/main">
    <mc:Choice Requires="p14">
      <p:transition spd="slow" p14:dur="2000" advTm="18126"/>
    </mc:Choice>
    <mc:Fallback xmlns="">
      <p:transition spd="slow" advTm="18126"/>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254FF4-ED15-D031-F591-72F99ADB4F95}"/>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01DBFF0B-4C4E-6B5A-4571-69E612EB1AB7}"/>
              </a:ext>
            </a:extLst>
          </p:cNvPr>
          <p:cNvSpPr>
            <a:spLocks noGrp="1"/>
          </p:cNvSpPr>
          <p:nvPr>
            <p:ph type="title"/>
          </p:nvPr>
        </p:nvSpPr>
        <p:spPr/>
        <p:txBody>
          <a:bodyPr/>
          <a:lstStyle/>
          <a:p>
            <a:r>
              <a:rPr lang="es-ES" dirty="0"/>
              <a:t>Agenda</a:t>
            </a:r>
          </a:p>
        </p:txBody>
      </p:sp>
      <p:pic>
        <p:nvPicPr>
          <p:cNvPr id="29" name="Imagen 28" descr="Icono&#10;&#10;El contenido generado por IA puede ser incorrecto.">
            <a:extLst>
              <a:ext uri="{FF2B5EF4-FFF2-40B4-BE49-F238E27FC236}">
                <a16:creationId xmlns:a16="http://schemas.microsoft.com/office/drawing/2014/main" id="{C5995149-8247-C738-3FFD-F04801DFE0DA}"/>
              </a:ext>
            </a:extLst>
          </p:cNvPr>
          <p:cNvPicPr>
            <a:picLocks noChangeAspect="1"/>
          </p:cNvPicPr>
          <p:nvPr/>
        </p:nvPicPr>
        <p:blipFill>
          <a:blip r:embed="rId3"/>
          <a:srcRect l="17506" t="17177" r="17962" b="21952"/>
          <a:stretch>
            <a:fillRect/>
          </a:stretch>
        </p:blipFill>
        <p:spPr>
          <a:xfrm>
            <a:off x="511723" y="1760922"/>
            <a:ext cx="1808761" cy="1706139"/>
          </a:xfrm>
          <a:prstGeom prst="rect">
            <a:avLst/>
          </a:prstGeom>
        </p:spPr>
      </p:pic>
      <p:sp>
        <p:nvSpPr>
          <p:cNvPr id="33" name="CuadroTexto 32">
            <a:extLst>
              <a:ext uri="{FF2B5EF4-FFF2-40B4-BE49-F238E27FC236}">
                <a16:creationId xmlns:a16="http://schemas.microsoft.com/office/drawing/2014/main" id="{1B17F561-9126-C8C4-BD30-EFC49B0004E2}"/>
              </a:ext>
            </a:extLst>
          </p:cNvPr>
          <p:cNvSpPr txBox="1"/>
          <p:nvPr/>
        </p:nvSpPr>
        <p:spPr>
          <a:xfrm>
            <a:off x="-99025" y="3429000"/>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1</a:t>
            </a:r>
          </a:p>
          <a:p>
            <a:pPr algn="ctr"/>
            <a:r>
              <a:rPr lang="es-ES" b="1" dirty="0">
                <a:solidFill>
                  <a:srgbClr val="10235B"/>
                </a:solidFill>
                <a:latin typeface="Albert Sans" pitchFamily="2" charset="77"/>
                <a:ea typeface="Verdana" panose="020B0604030504040204" pitchFamily="34" charset="0"/>
              </a:rPr>
              <a:t>Conocimientos esenciales</a:t>
            </a:r>
            <a:endParaRPr lang="es-ES" sz="1050" dirty="0"/>
          </a:p>
        </p:txBody>
      </p:sp>
      <p:sp>
        <p:nvSpPr>
          <p:cNvPr id="3" name="CuadroTexto 2">
            <a:extLst>
              <a:ext uri="{FF2B5EF4-FFF2-40B4-BE49-F238E27FC236}">
                <a16:creationId xmlns:a16="http://schemas.microsoft.com/office/drawing/2014/main" id="{FD7AA916-FE7D-80DB-7516-CA9468BE4614}"/>
              </a:ext>
            </a:extLst>
          </p:cNvPr>
          <p:cNvSpPr txBox="1"/>
          <p:nvPr/>
        </p:nvSpPr>
        <p:spPr>
          <a:xfrm>
            <a:off x="2320484" y="1036180"/>
            <a:ext cx="9144372" cy="3773341"/>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 1B: Fórmulas Esenciales para la Gestión y Consulta de Datos (4 horas)</a:t>
            </a:r>
          </a:p>
          <a:p>
            <a:pPr marL="1200150" lvl="2" indent="-285750" algn="just">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1B.1: El Corazón de las Fórmulas: Referencia y Lógica.</a:t>
            </a:r>
          </a:p>
          <a:p>
            <a:pPr marL="1200150" lvl="2" indent="-285750" algn="just">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1B.2: Consultando Datos: De un Valor Único a Informes Dinámicos</a:t>
            </a:r>
          </a:p>
          <a:p>
            <a:pPr marL="1200150" lvl="2" indent="-285750" algn="just">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1B.3: Agregando Datos con Condiciones</a:t>
            </a:r>
          </a:p>
          <a:p>
            <a:pPr marL="1200150" lvl="2" indent="-285750" algn="just">
              <a:spcBef>
                <a:spcPts val="800"/>
              </a:spcBef>
              <a:spcAft>
                <a:spcPts val="400"/>
              </a:spcAft>
              <a:buFont typeface="Arial" panose="020B0604020202020204" pitchFamily="34" charset="0"/>
              <a:buChar char="•"/>
            </a:pPr>
            <a:r>
              <a:rPr lang="es-ES" sz="2400" b="1" kern="100" dirty="0">
                <a:solidFill>
                  <a:schemeClr val="accent2">
                    <a:lumMod val="75000"/>
                  </a:schemeClr>
                </a:solidFill>
                <a:latin typeface="Albert Sans"/>
                <a:ea typeface="Yu Gothic Light" panose="020B0300000000000000" pitchFamily="34" charset="-128"/>
                <a:cs typeface="Times New Roman" panose="02020603050405020304" pitchFamily="18" charset="0"/>
              </a:rPr>
              <a:t>Apartado 1B.4: Manipulación Avanzada de Fechas y Texto</a:t>
            </a:r>
          </a:p>
        </p:txBody>
      </p:sp>
    </p:spTree>
    <p:extLst>
      <p:ext uri="{BB962C8B-B14F-4D97-AF65-F5344CB8AC3E}">
        <p14:creationId xmlns:p14="http://schemas.microsoft.com/office/powerpoint/2010/main" val="32587370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B9FBAD-5100-FFCF-4EC8-FC0510E84002}"/>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70375589-6C15-D032-9660-3380D4135F18}"/>
              </a:ext>
            </a:extLst>
          </p:cNvPr>
          <p:cNvSpPr>
            <a:spLocks noGrp="1"/>
          </p:cNvSpPr>
          <p:nvPr>
            <p:ph type="body" sz="quarter" idx="10"/>
          </p:nvPr>
        </p:nvSpPr>
        <p:spPr>
          <a:xfrm>
            <a:off x="460375" y="379413"/>
            <a:ext cx="10160733" cy="842962"/>
          </a:xfrm>
        </p:spPr>
        <p:txBody>
          <a:bodyPr>
            <a:normAutofit/>
          </a:bodyPr>
          <a:lstStyle/>
          <a:p>
            <a:r>
              <a:rPr lang="es-ES" sz="3200" dirty="0"/>
              <a:t>Dominando el </a:t>
            </a:r>
            <a:r>
              <a:rPr lang="es-ES" sz="3600" dirty="0"/>
              <a:t>Calendario</a:t>
            </a:r>
            <a:r>
              <a:rPr lang="es-ES" sz="3200" dirty="0"/>
              <a:t>: Cálculos precisos con fechas</a:t>
            </a:r>
          </a:p>
        </p:txBody>
      </p:sp>
      <p:sp>
        <p:nvSpPr>
          <p:cNvPr id="5" name="Marcador de texto 4">
            <a:extLst>
              <a:ext uri="{FF2B5EF4-FFF2-40B4-BE49-F238E27FC236}">
                <a16:creationId xmlns:a16="http://schemas.microsoft.com/office/drawing/2014/main" id="{252737FF-7A5A-CC0C-A263-B7A78C6A9DA9}"/>
              </a:ext>
            </a:extLst>
          </p:cNvPr>
          <p:cNvSpPr>
            <a:spLocks noGrp="1"/>
          </p:cNvSpPr>
          <p:nvPr>
            <p:ph type="body" sz="quarter" idx="22"/>
          </p:nvPr>
        </p:nvSpPr>
        <p:spPr>
          <a:xfrm>
            <a:off x="1968758" y="3851926"/>
            <a:ext cx="1876974" cy="422275"/>
          </a:xfrm>
        </p:spPr>
        <p:txBody>
          <a:bodyPr>
            <a:normAutofit/>
          </a:bodyPr>
          <a:lstStyle/>
          <a:p>
            <a:r>
              <a:rPr lang="es-ES" sz="2400" b="1" dirty="0"/>
              <a:t>Plazos</a:t>
            </a:r>
          </a:p>
        </p:txBody>
      </p:sp>
      <p:pic>
        <p:nvPicPr>
          <p:cNvPr id="18" name="Marcador de posición de imagen 17" descr="Calendario contorno">
            <a:extLst>
              <a:ext uri="{FF2B5EF4-FFF2-40B4-BE49-F238E27FC236}">
                <a16:creationId xmlns:a16="http://schemas.microsoft.com/office/drawing/2014/main" id="{5D325831-6A24-7832-8BCB-69E448DAF5A0}"/>
              </a:ext>
            </a:extLst>
          </p:cNvPr>
          <p:cNvPicPr>
            <a:picLocks noGrp="1" noChangeAspect="1"/>
          </p:cNvPicPr>
          <p:nvPr>
            <p:ph type="pic" sz="quarter" idx="44"/>
          </p:nvPr>
        </p:nvPicPr>
        <p:blipFill>
          <a:blip r:embed="rId3">
            <a:extLst>
              <a:ext uri="{96DAC541-7B7A-43D3-8B79-37D633B846F1}">
                <asvg:svgBlip xmlns:asvg="http://schemas.microsoft.com/office/drawing/2016/SVG/main" r:embed="rId4"/>
              </a:ext>
            </a:extLst>
          </a:blip>
          <a:stretch/>
        </p:blipFill>
        <p:spPr>
          <a:xfrm>
            <a:off x="2385985" y="2783864"/>
            <a:ext cx="1016622" cy="1016622"/>
          </a:xfrm>
        </p:spPr>
      </p:pic>
      <p:sp>
        <p:nvSpPr>
          <p:cNvPr id="27" name="Text Placeholder 5">
            <a:extLst>
              <a:ext uri="{FF2B5EF4-FFF2-40B4-BE49-F238E27FC236}">
                <a16:creationId xmlns:a16="http://schemas.microsoft.com/office/drawing/2014/main" id="{D2B8813F-21F2-7382-C3CA-7960F9285008}"/>
              </a:ext>
            </a:extLst>
          </p:cNvPr>
          <p:cNvSpPr>
            <a:spLocks noGrp="1"/>
          </p:cNvSpPr>
          <p:nvPr>
            <p:ph type="body" sz="quarter" idx="45"/>
          </p:nvPr>
        </p:nvSpPr>
        <p:spPr>
          <a:xfrm>
            <a:off x="5169158" y="3851926"/>
            <a:ext cx="1876974" cy="422275"/>
          </a:xfrm>
        </p:spPr>
        <p:txBody>
          <a:bodyPr>
            <a:normAutofit/>
          </a:bodyPr>
          <a:lstStyle/>
          <a:p>
            <a:r>
              <a:rPr lang="en-US" sz="2400" b="1" dirty="0" err="1"/>
              <a:t>Vencimiento</a:t>
            </a:r>
            <a:endParaRPr lang="en-US" sz="2400" b="1" dirty="0"/>
          </a:p>
        </p:txBody>
      </p:sp>
      <p:pic>
        <p:nvPicPr>
          <p:cNvPr id="20" name="Marcador de posición de imagen 19" descr="Reloj de arena terminado con relleno sólido">
            <a:extLst>
              <a:ext uri="{FF2B5EF4-FFF2-40B4-BE49-F238E27FC236}">
                <a16:creationId xmlns:a16="http://schemas.microsoft.com/office/drawing/2014/main" id="{696336D2-CB73-7F44-0A3D-A561D122BFF1}"/>
              </a:ext>
            </a:extLst>
          </p:cNvPr>
          <p:cNvPicPr>
            <a:picLocks noGrp="1" noChangeAspect="1"/>
          </p:cNvPicPr>
          <p:nvPr>
            <p:ph type="pic" sz="quarter" idx="46"/>
          </p:nvPr>
        </p:nvPicPr>
        <p:blipFill>
          <a:blip r:embed="rId5">
            <a:extLst>
              <a:ext uri="{96DAC541-7B7A-43D3-8B79-37D633B846F1}">
                <asvg:svgBlip xmlns:asvg="http://schemas.microsoft.com/office/drawing/2016/SVG/main" r:embed="rId6"/>
              </a:ext>
            </a:extLst>
          </a:blip>
          <a:stretch/>
        </p:blipFill>
        <p:spPr>
          <a:xfrm>
            <a:off x="5586385" y="2783864"/>
            <a:ext cx="1016622" cy="1016622"/>
          </a:xfrm>
        </p:spPr>
      </p:pic>
      <p:sp>
        <p:nvSpPr>
          <p:cNvPr id="29" name="Text Placeholder 7">
            <a:extLst>
              <a:ext uri="{FF2B5EF4-FFF2-40B4-BE49-F238E27FC236}">
                <a16:creationId xmlns:a16="http://schemas.microsoft.com/office/drawing/2014/main" id="{CBEDC7BB-1F1F-AC9F-8D64-C42211062C6B}"/>
              </a:ext>
            </a:extLst>
          </p:cNvPr>
          <p:cNvSpPr>
            <a:spLocks noGrp="1"/>
          </p:cNvSpPr>
          <p:nvPr>
            <p:ph type="body" sz="quarter" idx="47"/>
          </p:nvPr>
        </p:nvSpPr>
        <p:spPr>
          <a:xfrm>
            <a:off x="8347256" y="3851926"/>
            <a:ext cx="1876974" cy="422275"/>
          </a:xfrm>
        </p:spPr>
        <p:txBody>
          <a:bodyPr>
            <a:normAutofit/>
          </a:bodyPr>
          <a:lstStyle/>
          <a:p>
            <a:r>
              <a:rPr lang="en-US" sz="2400" b="1" dirty="0" err="1"/>
              <a:t>Antigüedad</a:t>
            </a:r>
            <a:endParaRPr lang="en-US" sz="2400" b="1" dirty="0"/>
          </a:p>
        </p:txBody>
      </p:sp>
      <p:pic>
        <p:nvPicPr>
          <p:cNvPr id="22" name="Marcador de posición de imagen 21" descr="Pergamino contorno">
            <a:extLst>
              <a:ext uri="{FF2B5EF4-FFF2-40B4-BE49-F238E27FC236}">
                <a16:creationId xmlns:a16="http://schemas.microsoft.com/office/drawing/2014/main" id="{BFBCD3F1-5E24-6645-741E-6761A45AD518}"/>
              </a:ext>
            </a:extLst>
          </p:cNvPr>
          <p:cNvPicPr>
            <a:picLocks noGrp="1" noChangeAspect="1"/>
          </p:cNvPicPr>
          <p:nvPr>
            <p:ph type="pic" sz="quarter" idx="48"/>
          </p:nvPr>
        </p:nvPicPr>
        <p:blipFill>
          <a:blip r:embed="rId7">
            <a:extLst>
              <a:ext uri="{96DAC541-7B7A-43D3-8B79-37D633B846F1}">
                <asvg:svgBlip xmlns:asvg="http://schemas.microsoft.com/office/drawing/2016/SVG/main" r:embed="rId8"/>
              </a:ext>
            </a:extLst>
          </a:blip>
          <a:stretch/>
        </p:blipFill>
        <p:spPr>
          <a:xfrm>
            <a:off x="8764483" y="2783864"/>
            <a:ext cx="1016622" cy="1016622"/>
          </a:xfrm>
        </p:spPr>
      </p:pic>
      <p:sp>
        <p:nvSpPr>
          <p:cNvPr id="15" name="CuadroTexto 14">
            <a:extLst>
              <a:ext uri="{FF2B5EF4-FFF2-40B4-BE49-F238E27FC236}">
                <a16:creationId xmlns:a16="http://schemas.microsoft.com/office/drawing/2014/main" id="{A9464162-D4D5-257A-BC02-CD656F2E0312}"/>
              </a:ext>
            </a:extLst>
          </p:cNvPr>
          <p:cNvSpPr txBox="1"/>
          <p:nvPr/>
        </p:nvSpPr>
        <p:spPr>
          <a:xfrm>
            <a:off x="1593374" y="6156967"/>
            <a:ext cx="8671728" cy="369332"/>
          </a:xfrm>
          <a:prstGeom prst="rect">
            <a:avLst/>
          </a:prstGeom>
          <a:solidFill>
            <a:schemeClr val="accent2">
              <a:lumMod val="20000"/>
              <a:lumOff val="80000"/>
            </a:schemeClr>
          </a:solidFill>
        </p:spPr>
        <p:txBody>
          <a:bodyPr wrap="square" rtlCol="0">
            <a:spAutoFit/>
          </a:bodyPr>
          <a:lstStyle/>
          <a:p>
            <a:pPr algn="ctr"/>
            <a:r>
              <a:rPr lang="es-ES" dirty="0"/>
              <a:t>DIA,MES,AÑO,HOY, FIN.MES, DIAS.LAB</a:t>
            </a:r>
          </a:p>
        </p:txBody>
      </p:sp>
    </p:spTree>
    <p:extLst>
      <p:ext uri="{BB962C8B-B14F-4D97-AF65-F5344CB8AC3E}">
        <p14:creationId xmlns:p14="http://schemas.microsoft.com/office/powerpoint/2010/main" val="10450742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9A0EEBA6-71DA-F4C0-D57D-30CB8C7B1675}"/>
              </a:ext>
            </a:extLst>
          </p:cNvPr>
          <p:cNvSpPr>
            <a:spLocks noGrp="1"/>
          </p:cNvSpPr>
          <p:nvPr>
            <p:ph type="title"/>
          </p:nvPr>
        </p:nvSpPr>
        <p:spPr/>
        <p:txBody>
          <a:bodyPr/>
          <a:lstStyle/>
          <a:p>
            <a:r>
              <a:rPr lang="es-ES" dirty="0"/>
              <a:t>Proyecto: Calcular exactamente Años, Meses y Días desde la fecha de Alta en el trabajo.</a:t>
            </a:r>
          </a:p>
        </p:txBody>
      </p:sp>
      <p:pic>
        <p:nvPicPr>
          <p:cNvPr id="5" name="Imagen 4" descr="Captura de pantalla de computadora&#10;&#10;El contenido generado por IA puede ser incorrecto.">
            <a:extLst>
              <a:ext uri="{FF2B5EF4-FFF2-40B4-BE49-F238E27FC236}">
                <a16:creationId xmlns:a16="http://schemas.microsoft.com/office/drawing/2014/main" id="{09B261AC-36AC-6ABF-5208-86BC7F2216AF}"/>
              </a:ext>
            </a:extLst>
          </p:cNvPr>
          <p:cNvPicPr>
            <a:picLocks noChangeAspect="1"/>
          </p:cNvPicPr>
          <p:nvPr/>
        </p:nvPicPr>
        <p:blipFill>
          <a:blip r:embed="rId3"/>
          <a:stretch>
            <a:fillRect/>
          </a:stretch>
        </p:blipFill>
        <p:spPr>
          <a:xfrm>
            <a:off x="280516" y="2343059"/>
            <a:ext cx="11307891" cy="2640924"/>
          </a:xfrm>
          <a:prstGeom prst="rect">
            <a:avLst/>
          </a:prstGeom>
        </p:spPr>
      </p:pic>
    </p:spTree>
    <p:extLst>
      <p:ext uri="{BB962C8B-B14F-4D97-AF65-F5344CB8AC3E}">
        <p14:creationId xmlns:p14="http://schemas.microsoft.com/office/powerpoint/2010/main" val="1445502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Marcador de texto 13">
            <a:extLst>
              <a:ext uri="{FF2B5EF4-FFF2-40B4-BE49-F238E27FC236}">
                <a16:creationId xmlns:a16="http://schemas.microsoft.com/office/drawing/2014/main" id="{7952430C-9893-6C7A-F53E-0988F4EFBBE7}"/>
              </a:ext>
            </a:extLst>
          </p:cNvPr>
          <p:cNvSpPr>
            <a:spLocks noGrp="1"/>
          </p:cNvSpPr>
          <p:nvPr>
            <p:ph type="body" sz="quarter" idx="3"/>
          </p:nvPr>
        </p:nvSpPr>
        <p:spPr>
          <a:xfrm>
            <a:off x="3975152" y="1521789"/>
            <a:ext cx="5183188" cy="559834"/>
          </a:xfrm>
        </p:spPr>
        <p:txBody>
          <a:bodyPr/>
          <a:lstStyle/>
          <a:p>
            <a:r>
              <a:rPr lang="es-ES" dirty="0"/>
              <a:t>Código de EXPEDIENTE</a:t>
            </a:r>
          </a:p>
        </p:txBody>
      </p:sp>
      <p:sp>
        <p:nvSpPr>
          <p:cNvPr id="16" name="Marcador de texto 15">
            <a:extLst>
              <a:ext uri="{FF2B5EF4-FFF2-40B4-BE49-F238E27FC236}">
                <a16:creationId xmlns:a16="http://schemas.microsoft.com/office/drawing/2014/main" id="{4A22FF4B-B58E-6542-2161-8950319EA844}"/>
              </a:ext>
            </a:extLst>
          </p:cNvPr>
          <p:cNvSpPr>
            <a:spLocks noGrp="1"/>
          </p:cNvSpPr>
          <p:nvPr>
            <p:ph type="body" sz="quarter" idx="14"/>
          </p:nvPr>
        </p:nvSpPr>
        <p:spPr>
          <a:xfrm>
            <a:off x="4104899" y="2972918"/>
            <a:ext cx="4476393" cy="373183"/>
          </a:xfrm>
        </p:spPr>
        <p:txBody>
          <a:bodyPr/>
          <a:lstStyle/>
          <a:p>
            <a:r>
              <a:rPr lang="es-ES" sz="3600" dirty="0"/>
              <a:t>URB-2025-001 </a:t>
            </a:r>
          </a:p>
        </p:txBody>
      </p:sp>
      <p:sp>
        <p:nvSpPr>
          <p:cNvPr id="12" name="Título 11">
            <a:extLst>
              <a:ext uri="{FF2B5EF4-FFF2-40B4-BE49-F238E27FC236}">
                <a16:creationId xmlns:a16="http://schemas.microsoft.com/office/drawing/2014/main" id="{54E38FA6-4C91-F077-E5C3-592778AF9DA8}"/>
              </a:ext>
            </a:extLst>
          </p:cNvPr>
          <p:cNvSpPr>
            <a:spLocks noGrp="1"/>
          </p:cNvSpPr>
          <p:nvPr>
            <p:ph type="title"/>
          </p:nvPr>
        </p:nvSpPr>
        <p:spPr/>
        <p:txBody>
          <a:bodyPr/>
          <a:lstStyle/>
          <a:p>
            <a:r>
              <a:rPr lang="es-ES" dirty="0"/>
              <a:t>Manipulando información con Funciones de Texto</a:t>
            </a:r>
          </a:p>
        </p:txBody>
      </p:sp>
      <p:sp>
        <p:nvSpPr>
          <p:cNvPr id="17" name="Marcador de texto 15">
            <a:extLst>
              <a:ext uri="{FF2B5EF4-FFF2-40B4-BE49-F238E27FC236}">
                <a16:creationId xmlns:a16="http://schemas.microsoft.com/office/drawing/2014/main" id="{4D5818FE-DDA1-F625-5C54-349A447ED703}"/>
              </a:ext>
            </a:extLst>
          </p:cNvPr>
          <p:cNvSpPr txBox="1">
            <a:spLocks/>
          </p:cNvSpPr>
          <p:nvPr/>
        </p:nvSpPr>
        <p:spPr>
          <a:xfrm>
            <a:off x="2100105" y="4237396"/>
            <a:ext cx="6250075" cy="373183"/>
          </a:xfrm>
          <a:prstGeom prst="rect">
            <a:avLst/>
          </a:prstGeom>
        </p:spPr>
        <p:txBody>
          <a:bodyPr lIns="0" tIns="0" rIns="0" bIns="0">
            <a:noAutofit/>
          </a:bodyPr>
          <a:lstStyle>
            <a:lvl1pPr marL="0" indent="0" algn="l" defTabSz="914400" rtl="0" eaLnBrk="1" latinLnBrk="0" hangingPunct="1">
              <a:lnSpc>
                <a:spcPct val="90000"/>
              </a:lnSpc>
              <a:spcBef>
                <a:spcPts val="1000"/>
              </a:spcBef>
              <a:buFont typeface="Arial" panose="020B0604020202020204" pitchFamily="34" charset="0"/>
              <a:buNone/>
              <a:defRPr sz="1400" kern="1200">
                <a:solidFill>
                  <a:schemeClr val="tx1"/>
                </a:solidFill>
                <a:latin typeface="Albert Sans" pitchFamily="2" charset="77"/>
                <a:ea typeface="Verdana" panose="020B0604030504040204" pitchFamily="34" charset="0"/>
                <a:cs typeface="Verdana" panose="020B060403050404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Albert Sans" pitchFamily="2" charset="77"/>
                <a:ea typeface="Verdana" panose="020B0604030504040204" pitchFamily="34" charset="0"/>
                <a:cs typeface="Verdana" panose="020B0604030504040204" pitchFamily="34" charset="0"/>
              </a:defRPr>
            </a:lvl2pPr>
            <a:lvl3pPr marL="9144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Albert Sans" pitchFamily="2" charset="77"/>
                <a:ea typeface="Verdana" panose="020B0604030504040204" pitchFamily="34" charset="0"/>
                <a:cs typeface="Verdana" panose="020B0604030504040204" pitchFamily="34" charset="0"/>
              </a:defRPr>
            </a:lvl3pPr>
            <a:lvl4pPr marL="1371600" indent="0" algn="l" defTabSz="914400" rtl="0" eaLnBrk="1" latinLnBrk="0" hangingPunct="1">
              <a:lnSpc>
                <a:spcPct val="90000"/>
              </a:lnSpc>
              <a:spcBef>
                <a:spcPts val="500"/>
              </a:spcBef>
              <a:buFont typeface="Arial" panose="020B0604020202020204" pitchFamily="34" charset="0"/>
              <a:buNone/>
              <a:defRPr sz="1050" kern="1200">
                <a:solidFill>
                  <a:schemeClr val="tx1"/>
                </a:solidFill>
                <a:latin typeface="Albert Sans" pitchFamily="2" charset="77"/>
                <a:ea typeface="Verdana" panose="020B0604030504040204" pitchFamily="34" charset="0"/>
                <a:cs typeface="Verdana" panose="020B0604030504040204" pitchFamily="34" charset="0"/>
              </a:defRPr>
            </a:lvl4pPr>
            <a:lvl5pPr marL="1828800" indent="0" algn="l" defTabSz="914400" rtl="0" eaLnBrk="1" latinLnBrk="0" hangingPunct="1">
              <a:lnSpc>
                <a:spcPct val="90000"/>
              </a:lnSpc>
              <a:spcBef>
                <a:spcPts val="500"/>
              </a:spcBef>
              <a:buFont typeface="Arial" panose="020B0604020202020204" pitchFamily="34" charset="0"/>
              <a:buNone/>
              <a:defRPr sz="1050" kern="1200">
                <a:solidFill>
                  <a:schemeClr val="tx1"/>
                </a:solidFill>
                <a:latin typeface="Albert Sans" pitchFamily="2" charset="77"/>
                <a:ea typeface="Verdana" panose="020B0604030504040204" pitchFamily="34" charset="0"/>
                <a:cs typeface="Verdan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s-ES" sz="3600" dirty="0"/>
              <a:t>Departamento    Año    Número</a:t>
            </a:r>
          </a:p>
        </p:txBody>
      </p:sp>
      <p:cxnSp>
        <p:nvCxnSpPr>
          <p:cNvPr id="19" name="Conector recto de flecha 18">
            <a:extLst>
              <a:ext uri="{FF2B5EF4-FFF2-40B4-BE49-F238E27FC236}">
                <a16:creationId xmlns:a16="http://schemas.microsoft.com/office/drawing/2014/main" id="{9FDFD8B3-92A0-BCF2-E1B3-FF308A8F316B}"/>
              </a:ext>
            </a:extLst>
          </p:cNvPr>
          <p:cNvCxnSpPr/>
          <p:nvPr/>
        </p:nvCxnSpPr>
        <p:spPr>
          <a:xfrm flipV="1">
            <a:off x="3537020" y="3429000"/>
            <a:ext cx="834013" cy="73101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1" name="Conector recto de flecha 20">
            <a:extLst>
              <a:ext uri="{FF2B5EF4-FFF2-40B4-BE49-F238E27FC236}">
                <a16:creationId xmlns:a16="http://schemas.microsoft.com/office/drawing/2014/main" id="{5991F428-E3B3-A971-6ED2-053E6673E607}"/>
              </a:ext>
            </a:extLst>
          </p:cNvPr>
          <p:cNvCxnSpPr/>
          <p:nvPr/>
        </p:nvCxnSpPr>
        <p:spPr>
          <a:xfrm flipV="1">
            <a:off x="5576835" y="3429000"/>
            <a:ext cx="0" cy="73101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3" name="Conector recto de flecha 22">
            <a:extLst>
              <a:ext uri="{FF2B5EF4-FFF2-40B4-BE49-F238E27FC236}">
                <a16:creationId xmlns:a16="http://schemas.microsoft.com/office/drawing/2014/main" id="{DFD6E304-D6F3-592F-D6FD-2FA89896AA0E}"/>
              </a:ext>
            </a:extLst>
          </p:cNvPr>
          <p:cNvCxnSpPr/>
          <p:nvPr/>
        </p:nvCxnSpPr>
        <p:spPr>
          <a:xfrm flipH="1" flipV="1">
            <a:off x="6566746" y="3429000"/>
            <a:ext cx="597729" cy="80839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4" name="CuadroTexto 23">
            <a:extLst>
              <a:ext uri="{FF2B5EF4-FFF2-40B4-BE49-F238E27FC236}">
                <a16:creationId xmlns:a16="http://schemas.microsoft.com/office/drawing/2014/main" id="{7D30D4BD-6611-A600-C2B7-59B732619447}"/>
              </a:ext>
            </a:extLst>
          </p:cNvPr>
          <p:cNvSpPr txBox="1"/>
          <p:nvPr/>
        </p:nvSpPr>
        <p:spPr>
          <a:xfrm>
            <a:off x="1593374" y="6156967"/>
            <a:ext cx="8671728" cy="369332"/>
          </a:xfrm>
          <a:prstGeom prst="rect">
            <a:avLst/>
          </a:prstGeom>
          <a:solidFill>
            <a:schemeClr val="accent2">
              <a:lumMod val="20000"/>
              <a:lumOff val="80000"/>
            </a:schemeClr>
          </a:solidFill>
        </p:spPr>
        <p:txBody>
          <a:bodyPr wrap="square" rtlCol="0">
            <a:spAutoFit/>
          </a:bodyPr>
          <a:lstStyle/>
          <a:p>
            <a:pPr algn="ctr"/>
            <a:r>
              <a:rPr lang="es-ES" dirty="0"/>
              <a:t>&amp;, IZQUIERDA, DERECHA, EXTRAE, ENCUENTRA</a:t>
            </a:r>
          </a:p>
        </p:txBody>
      </p:sp>
    </p:spTree>
    <p:extLst>
      <p:ext uri="{BB962C8B-B14F-4D97-AF65-F5344CB8AC3E}">
        <p14:creationId xmlns:p14="http://schemas.microsoft.com/office/powerpoint/2010/main" val="12477780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texto 1">
            <a:extLst>
              <a:ext uri="{FF2B5EF4-FFF2-40B4-BE49-F238E27FC236}">
                <a16:creationId xmlns:a16="http://schemas.microsoft.com/office/drawing/2014/main" id="{00180FBC-5356-723D-EB8A-CA7110B56DAF}"/>
              </a:ext>
            </a:extLst>
          </p:cNvPr>
          <p:cNvSpPr>
            <a:spLocks noGrp="1"/>
          </p:cNvSpPr>
          <p:nvPr>
            <p:ph type="body" idx="1"/>
          </p:nvPr>
        </p:nvSpPr>
        <p:spPr/>
        <p:txBody>
          <a:bodyPr/>
          <a:lstStyle/>
          <a:p>
            <a:endParaRPr lang="es-ES"/>
          </a:p>
        </p:txBody>
      </p:sp>
      <p:sp>
        <p:nvSpPr>
          <p:cNvPr id="3" name="Marcador de texto 2">
            <a:extLst>
              <a:ext uri="{FF2B5EF4-FFF2-40B4-BE49-F238E27FC236}">
                <a16:creationId xmlns:a16="http://schemas.microsoft.com/office/drawing/2014/main" id="{8BA93C94-0B85-CD9D-BCEB-F2753583DA88}"/>
              </a:ext>
            </a:extLst>
          </p:cNvPr>
          <p:cNvSpPr>
            <a:spLocks noGrp="1"/>
          </p:cNvSpPr>
          <p:nvPr>
            <p:ph type="body" sz="quarter" idx="13"/>
          </p:nvPr>
        </p:nvSpPr>
        <p:spPr/>
        <p:txBody>
          <a:bodyPr/>
          <a:lstStyle/>
          <a:p>
            <a:endParaRPr lang="es-ES"/>
          </a:p>
        </p:txBody>
      </p:sp>
      <p:sp>
        <p:nvSpPr>
          <p:cNvPr id="4" name="Marcador de texto 3">
            <a:extLst>
              <a:ext uri="{FF2B5EF4-FFF2-40B4-BE49-F238E27FC236}">
                <a16:creationId xmlns:a16="http://schemas.microsoft.com/office/drawing/2014/main" id="{74B1BA23-FD47-C36F-D299-26726FF0E003}"/>
              </a:ext>
            </a:extLst>
          </p:cNvPr>
          <p:cNvSpPr>
            <a:spLocks noGrp="1"/>
          </p:cNvSpPr>
          <p:nvPr>
            <p:ph type="body" sz="quarter" idx="3"/>
          </p:nvPr>
        </p:nvSpPr>
        <p:spPr/>
        <p:txBody>
          <a:bodyPr/>
          <a:lstStyle/>
          <a:p>
            <a:endParaRPr lang="es-ES"/>
          </a:p>
        </p:txBody>
      </p:sp>
      <p:sp>
        <p:nvSpPr>
          <p:cNvPr id="5" name="Marcador de texto 4">
            <a:extLst>
              <a:ext uri="{FF2B5EF4-FFF2-40B4-BE49-F238E27FC236}">
                <a16:creationId xmlns:a16="http://schemas.microsoft.com/office/drawing/2014/main" id="{D2EC045A-3C40-DCD1-420D-C6F1AB84EEB5}"/>
              </a:ext>
            </a:extLst>
          </p:cNvPr>
          <p:cNvSpPr>
            <a:spLocks noGrp="1"/>
          </p:cNvSpPr>
          <p:nvPr>
            <p:ph type="body" sz="quarter" idx="14"/>
          </p:nvPr>
        </p:nvSpPr>
        <p:spPr/>
        <p:txBody>
          <a:bodyPr/>
          <a:lstStyle/>
          <a:p>
            <a:endParaRPr lang="es-ES"/>
          </a:p>
        </p:txBody>
      </p:sp>
      <p:sp>
        <p:nvSpPr>
          <p:cNvPr id="6" name="Título 5">
            <a:extLst>
              <a:ext uri="{FF2B5EF4-FFF2-40B4-BE49-F238E27FC236}">
                <a16:creationId xmlns:a16="http://schemas.microsoft.com/office/drawing/2014/main" id="{79BCC0FD-B52B-5580-792D-23F3CC06E918}"/>
              </a:ext>
            </a:extLst>
          </p:cNvPr>
          <p:cNvSpPr>
            <a:spLocks noGrp="1"/>
          </p:cNvSpPr>
          <p:nvPr>
            <p:ph type="title"/>
          </p:nvPr>
        </p:nvSpPr>
        <p:spPr/>
        <p:txBody>
          <a:bodyPr/>
          <a:lstStyle/>
          <a:p>
            <a:r>
              <a:rPr lang="es-ES" dirty="0"/>
              <a:t>Proyecto Fin Módulo 1. Calendario de Festivos por Provincia</a:t>
            </a:r>
          </a:p>
        </p:txBody>
      </p:sp>
      <p:pic>
        <p:nvPicPr>
          <p:cNvPr id="7" name="Grabación de pantalla 6">
            <a:hlinkClick r:id="" action="ppaction://media"/>
            <a:extLst>
              <a:ext uri="{FF2B5EF4-FFF2-40B4-BE49-F238E27FC236}">
                <a16:creationId xmlns:a16="http://schemas.microsoft.com/office/drawing/2014/main" id="{E78CAABE-E316-E047-CBC9-3443D8C5422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40676" y="1657390"/>
            <a:ext cx="11348000" cy="4811079"/>
          </a:xfrm>
          <a:prstGeom prst="rect">
            <a:avLst/>
          </a:prstGeom>
        </p:spPr>
      </p:pic>
    </p:spTree>
    <p:extLst>
      <p:ext uri="{BB962C8B-B14F-4D97-AF65-F5344CB8AC3E}">
        <p14:creationId xmlns:p14="http://schemas.microsoft.com/office/powerpoint/2010/main" val="2742036066"/>
      </p:ext>
    </p:extLst>
  </p:cSld>
  <p:clrMapOvr>
    <a:masterClrMapping/>
  </p:clrMapOvr>
  <mc:AlternateContent xmlns:mc="http://schemas.openxmlformats.org/markup-compatibility/2006" xmlns:p14="http://schemas.microsoft.com/office/powerpoint/2010/main">
    <mc:Choice Requires="p14">
      <p:transition spd="slow" p14:dur="2000" advTm="50122"/>
    </mc:Choice>
    <mc:Fallback xmlns="">
      <p:transition spd="slow" advTm="50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12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97CA7A-2C64-E06A-D98E-B493633F802C}"/>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E28C46BC-4DCD-D371-ECF8-18C30134DC22}"/>
              </a:ext>
            </a:extLst>
          </p:cNvPr>
          <p:cNvSpPr>
            <a:spLocks noGrp="1"/>
          </p:cNvSpPr>
          <p:nvPr>
            <p:ph type="title"/>
          </p:nvPr>
        </p:nvSpPr>
        <p:spPr/>
        <p:txBody>
          <a:bodyPr/>
          <a:lstStyle/>
          <a:p>
            <a:r>
              <a:rPr lang="es-ES" dirty="0"/>
              <a:t>Agenda</a:t>
            </a:r>
          </a:p>
        </p:txBody>
      </p:sp>
      <p:sp>
        <p:nvSpPr>
          <p:cNvPr id="33" name="CuadroTexto 32">
            <a:extLst>
              <a:ext uri="{FF2B5EF4-FFF2-40B4-BE49-F238E27FC236}">
                <a16:creationId xmlns:a16="http://schemas.microsoft.com/office/drawing/2014/main" id="{E2F1D670-02AF-5B75-37FF-B6515A412919}"/>
              </a:ext>
            </a:extLst>
          </p:cNvPr>
          <p:cNvSpPr txBox="1"/>
          <p:nvPr/>
        </p:nvSpPr>
        <p:spPr>
          <a:xfrm>
            <a:off x="302072" y="2941486"/>
            <a:ext cx="2924747" cy="954107"/>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2</a:t>
            </a:r>
          </a:p>
          <a:p>
            <a:pPr algn="ctr"/>
            <a:r>
              <a:rPr lang="es-ES" b="1" dirty="0">
                <a:solidFill>
                  <a:srgbClr val="10235B"/>
                </a:solidFill>
                <a:latin typeface="Albert Sans" pitchFamily="2" charset="77"/>
                <a:ea typeface="Verdana" panose="020B0604030504040204" pitchFamily="34" charset="0"/>
              </a:rPr>
              <a:t>Automatización con </a:t>
            </a:r>
          </a:p>
          <a:p>
            <a:pPr algn="ctr"/>
            <a:r>
              <a:rPr lang="es-ES" b="1" dirty="0" err="1">
                <a:solidFill>
                  <a:srgbClr val="10235B"/>
                </a:solidFill>
                <a:latin typeface="Albert Sans" pitchFamily="2" charset="77"/>
                <a:ea typeface="Verdana" panose="020B0604030504040204" pitchFamily="34" charset="0"/>
              </a:rPr>
              <a:t>Power</a:t>
            </a:r>
            <a:r>
              <a:rPr lang="es-ES" b="1" dirty="0">
                <a:solidFill>
                  <a:srgbClr val="10235B"/>
                </a:solidFill>
                <a:latin typeface="Albert Sans" pitchFamily="2" charset="77"/>
                <a:ea typeface="Verdana" panose="020B0604030504040204" pitchFamily="34" charset="0"/>
              </a:rPr>
              <a:t> </a:t>
            </a:r>
            <a:r>
              <a:rPr lang="es-ES" b="1" dirty="0" err="1">
                <a:solidFill>
                  <a:srgbClr val="10235B"/>
                </a:solidFill>
                <a:latin typeface="Albert Sans" pitchFamily="2" charset="77"/>
                <a:ea typeface="Verdana" panose="020B0604030504040204" pitchFamily="34" charset="0"/>
              </a:rPr>
              <a:t>Query</a:t>
            </a:r>
            <a:endParaRPr lang="es-ES" sz="1050" dirty="0"/>
          </a:p>
        </p:txBody>
      </p:sp>
      <p:sp>
        <p:nvSpPr>
          <p:cNvPr id="3" name="CuadroTexto 2">
            <a:extLst>
              <a:ext uri="{FF2B5EF4-FFF2-40B4-BE49-F238E27FC236}">
                <a16:creationId xmlns:a16="http://schemas.microsoft.com/office/drawing/2014/main" id="{034C466F-662C-6FDB-2CF5-CA7F63B30520}"/>
              </a:ext>
            </a:extLst>
          </p:cNvPr>
          <p:cNvSpPr txBox="1"/>
          <p:nvPr/>
        </p:nvSpPr>
        <p:spPr>
          <a:xfrm>
            <a:off x="2231571" y="1190397"/>
            <a:ext cx="9307286" cy="5238037"/>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Módulo2: Automatización de la Importación y Limpieza con </a:t>
            </a:r>
            <a:r>
              <a:rPr lang="es-ES" sz="2400" b="1" kern="100" dirty="0" err="1">
                <a:solidFill>
                  <a:schemeClr val="accent4">
                    <a:lumMod val="50000"/>
                  </a:schemeClr>
                </a:solidFill>
                <a:effectLst/>
                <a:latin typeface="Albert Sans"/>
                <a:ea typeface="Yu Gothic Light" panose="020B0300000000000000" pitchFamily="34" charset="-128"/>
                <a:cs typeface="Times New Roman" panose="02020603050405020304" pitchFamily="18" charset="0"/>
              </a:rPr>
              <a:t>Power</a:t>
            </a: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 </a:t>
            </a:r>
            <a:r>
              <a:rPr lang="es-ES" sz="2400" b="1" kern="100" dirty="0" err="1">
                <a:solidFill>
                  <a:schemeClr val="accent4">
                    <a:lumMod val="50000"/>
                  </a:schemeClr>
                </a:solidFill>
                <a:effectLst/>
                <a:latin typeface="Albert Sans"/>
                <a:ea typeface="Yu Gothic Light" panose="020B0300000000000000" pitchFamily="34" charset="-128"/>
                <a:cs typeface="Times New Roman" panose="02020603050405020304" pitchFamily="18" charset="0"/>
              </a:rPr>
              <a:t>Query</a:t>
            </a: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 (4 horas)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FF0000"/>
                </a:solidFill>
                <a:effectLst/>
                <a:latin typeface="Albert Sans"/>
                <a:ea typeface="Yu Gothic Light" panose="020B0300000000000000" pitchFamily="34" charset="-128"/>
                <a:cs typeface="Times New Roman" panose="02020603050405020304" pitchFamily="18" charset="0"/>
              </a:rPr>
              <a:t>Apartado 2.1: Introducción a </a:t>
            </a:r>
            <a:r>
              <a:rPr lang="es-ES" sz="2400" b="1" kern="100" dirty="0" err="1">
                <a:solidFill>
                  <a:srgbClr val="FF0000"/>
                </a:solidFill>
                <a:effectLst/>
                <a:latin typeface="Albert Sans"/>
                <a:ea typeface="Yu Gothic Light" panose="020B0300000000000000" pitchFamily="34" charset="-128"/>
                <a:cs typeface="Times New Roman" panose="02020603050405020304" pitchFamily="18" charset="0"/>
              </a:rPr>
              <a:t>Power</a:t>
            </a:r>
            <a:r>
              <a:rPr lang="es-ES" sz="2400" b="1" kern="100" dirty="0">
                <a:solidFill>
                  <a:srgbClr val="FF0000"/>
                </a:solidFill>
                <a:effectLst/>
                <a:latin typeface="Albert Sans"/>
                <a:ea typeface="Yu Gothic Light" panose="020B0300000000000000" pitchFamily="34" charset="-128"/>
                <a:cs typeface="Times New Roman" panose="02020603050405020304" pitchFamily="18" charset="0"/>
              </a:rPr>
              <a:t> </a:t>
            </a:r>
            <a:r>
              <a:rPr lang="es-ES" sz="2400" b="1" kern="100" dirty="0" err="1">
                <a:solidFill>
                  <a:srgbClr val="FF0000"/>
                </a:solidFill>
                <a:effectLst/>
                <a:latin typeface="Albert Sans"/>
                <a:ea typeface="Yu Gothic Light" panose="020B0300000000000000" pitchFamily="34" charset="-128"/>
                <a:cs typeface="Times New Roman" panose="02020603050405020304" pitchFamily="18" charset="0"/>
              </a:rPr>
              <a:t>Query</a:t>
            </a:r>
            <a:r>
              <a:rPr lang="es-ES" sz="2400" b="1" kern="100" dirty="0">
                <a:solidFill>
                  <a:srgbClr val="FF0000"/>
                </a:solidFill>
                <a:effectLst/>
                <a:latin typeface="Albert Sans"/>
                <a:ea typeface="Yu Gothic Light" panose="020B0300000000000000" pitchFamily="34" charset="-128"/>
                <a:cs typeface="Times New Roman" panose="02020603050405020304" pitchFamily="18" charset="0"/>
              </a:rPr>
              <a:t>: El Motor "ETL" de Excel.</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effectLst/>
                <a:latin typeface="Albert Sans"/>
                <a:ea typeface="Yu Gothic Light" panose="020B0300000000000000" pitchFamily="34" charset="-128"/>
                <a:cs typeface="Times New Roman" panose="02020603050405020304" pitchFamily="18" charset="0"/>
              </a:rPr>
              <a:t>Apartado 2.2: Conexión a Orígenes de Datos del Sector Público</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2.3: El Taller de Transformación de Datos.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2.4: Proyecto final: El Consolidador Automático de partes mensuales.</a:t>
            </a: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p:txBody>
      </p:sp>
      <p:pic>
        <p:nvPicPr>
          <p:cNvPr id="2" name="Imagen 1" descr="Logotipo, Icono, nombre de la empresa&#10;&#10;El contenido generado por IA puede ser incorrecto.">
            <a:extLst>
              <a:ext uri="{FF2B5EF4-FFF2-40B4-BE49-F238E27FC236}">
                <a16:creationId xmlns:a16="http://schemas.microsoft.com/office/drawing/2014/main" id="{2CD330FB-8043-DDD2-309A-3339E2261440}"/>
              </a:ext>
            </a:extLst>
          </p:cNvPr>
          <p:cNvPicPr>
            <a:picLocks noChangeAspect="1"/>
          </p:cNvPicPr>
          <p:nvPr/>
        </p:nvPicPr>
        <p:blipFill>
          <a:blip r:embed="rId3"/>
          <a:srcRect l="22122" t="23588" r="25443" b="31029"/>
          <a:stretch>
            <a:fillRect/>
          </a:stretch>
        </p:blipFill>
        <p:spPr>
          <a:xfrm>
            <a:off x="653143" y="1235348"/>
            <a:ext cx="1971233" cy="1706138"/>
          </a:xfrm>
          <a:prstGeom prst="rect">
            <a:avLst/>
          </a:prstGeom>
        </p:spPr>
      </p:pic>
    </p:spTree>
    <p:extLst>
      <p:ext uri="{BB962C8B-B14F-4D97-AF65-F5344CB8AC3E}">
        <p14:creationId xmlns:p14="http://schemas.microsoft.com/office/powerpoint/2010/main" val="9637295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864061-0A21-7B1D-0753-C0A3BFE6B184}"/>
            </a:ext>
          </a:extLst>
        </p:cNvPr>
        <p:cNvGrpSpPr/>
        <p:nvPr/>
      </p:nvGrpSpPr>
      <p:grpSpPr>
        <a:xfrm>
          <a:off x="0" y="0"/>
          <a:ext cx="0" cy="0"/>
          <a:chOff x="0" y="0"/>
          <a:chExt cx="0" cy="0"/>
        </a:xfrm>
      </p:grpSpPr>
      <p:sp>
        <p:nvSpPr>
          <p:cNvPr id="1031" name="Title 1">
            <a:extLst>
              <a:ext uri="{FF2B5EF4-FFF2-40B4-BE49-F238E27FC236}">
                <a16:creationId xmlns:a16="http://schemas.microsoft.com/office/drawing/2014/main" id="{0555B690-1EAF-AB01-A635-0419DE3D39CB}"/>
              </a:ext>
            </a:extLst>
          </p:cNvPr>
          <p:cNvSpPr>
            <a:spLocks noGrp="1"/>
          </p:cNvSpPr>
          <p:nvPr>
            <p:ph type="title"/>
          </p:nvPr>
        </p:nvSpPr>
        <p:spPr>
          <a:xfrm>
            <a:off x="5478864" y="430645"/>
            <a:ext cx="6065436" cy="584240"/>
          </a:xfrm>
        </p:spPr>
        <p:txBody>
          <a:bodyPr/>
          <a:lstStyle/>
          <a:p>
            <a:r>
              <a:rPr lang="en-US" dirty="0"/>
              <a:t>¿</a:t>
            </a:r>
            <a:r>
              <a:rPr lang="en-US" dirty="0" err="1"/>
              <a:t>Te</a:t>
            </a:r>
            <a:r>
              <a:rPr lang="en-US" dirty="0"/>
              <a:t> </a:t>
            </a:r>
            <a:r>
              <a:rPr lang="en-US" dirty="0" err="1"/>
              <a:t>resulta</a:t>
            </a:r>
            <a:r>
              <a:rPr lang="en-US" dirty="0"/>
              <a:t> familiar </a:t>
            </a:r>
            <a:r>
              <a:rPr lang="en-US" dirty="0" err="1"/>
              <a:t>este</a:t>
            </a:r>
            <a:r>
              <a:rPr lang="en-US" dirty="0"/>
              <a:t> </a:t>
            </a:r>
            <a:r>
              <a:rPr lang="en-US" dirty="0" err="1"/>
              <a:t>proceso</a:t>
            </a:r>
            <a:r>
              <a:rPr lang="en-US" dirty="0"/>
              <a:t>?</a:t>
            </a:r>
          </a:p>
        </p:txBody>
      </p:sp>
      <p:sp>
        <p:nvSpPr>
          <p:cNvPr id="2" name="Marcador de texto 1">
            <a:extLst>
              <a:ext uri="{FF2B5EF4-FFF2-40B4-BE49-F238E27FC236}">
                <a16:creationId xmlns:a16="http://schemas.microsoft.com/office/drawing/2014/main" id="{BCC8E4F2-4B1E-0146-66C3-A4D33E4446D8}"/>
              </a:ext>
            </a:extLst>
          </p:cNvPr>
          <p:cNvSpPr>
            <a:spLocks noGrp="1"/>
          </p:cNvSpPr>
          <p:nvPr>
            <p:ph sz="quarter" idx="14"/>
          </p:nvPr>
        </p:nvSpPr>
        <p:spPr>
          <a:xfrm>
            <a:off x="5130800" y="1386672"/>
            <a:ext cx="7061200" cy="5040683"/>
          </a:xfrm>
          <a:prstGeom prst="rect">
            <a:avLst/>
          </a:prstGeom>
        </p:spPr>
        <p:txBody>
          <a:bodyPr>
            <a:normAutofit/>
          </a:bodyPr>
          <a:lstStyle/>
          <a:p>
            <a:pPr defTabSz="542925"/>
            <a:endParaRPr lang="es-ES" b="0" dirty="0"/>
          </a:p>
          <a:p>
            <a:pPr defTabSz="542925"/>
            <a:endParaRPr lang="es-ES" b="0" dirty="0"/>
          </a:p>
          <a:p>
            <a:pPr marL="361950" lvl="2" defTabSz="542925"/>
            <a:r>
              <a:rPr lang="es-ES" sz="2800" dirty="0"/>
              <a:t>📥 Descargar 5 ficheros de Excel/CSV.</a:t>
            </a:r>
          </a:p>
          <a:p>
            <a:pPr marL="361950" lvl="2" defTabSz="542925"/>
            <a:r>
              <a:rPr lang="es-ES" sz="2800" dirty="0"/>
              <a:t>📂 Abrir cada uno.</a:t>
            </a:r>
          </a:p>
          <a:p>
            <a:pPr marL="361950" lvl="2" defTabSz="542925"/>
            <a:r>
              <a:rPr lang="es-ES" sz="2800" dirty="0"/>
              <a:t>📋 Copiar los datos.</a:t>
            </a:r>
          </a:p>
          <a:p>
            <a:pPr marL="361950" lvl="2" defTabSz="542925"/>
            <a:r>
              <a:rPr lang="es-ES" sz="2800" dirty="0"/>
              <a:t>📄🔗 Pegarlos en un fichero "maestro".</a:t>
            </a:r>
          </a:p>
          <a:p>
            <a:pPr marL="361950" lvl="2" defTabSz="542925"/>
            <a:r>
              <a:rPr lang="es-ES" sz="2800" dirty="0"/>
              <a:t>🧹🛠️ Limpiar errores, corregir formatos, eliminar filas...</a:t>
            </a:r>
          </a:p>
          <a:p>
            <a:pPr lvl="2" defTabSz="542925"/>
            <a:endParaRPr lang="es-ES" sz="2800" dirty="0"/>
          </a:p>
          <a:p>
            <a:pPr lvl="2" defTabSz="542925"/>
            <a:endParaRPr lang="es-ES" sz="2800" dirty="0"/>
          </a:p>
          <a:p>
            <a:pPr marL="452438" lvl="2" defTabSz="542925"/>
            <a:r>
              <a:rPr lang="es-ES" sz="2800" dirty="0"/>
              <a:t>Y repetir lo mismo cada mes </a:t>
            </a:r>
          </a:p>
          <a:p>
            <a:pPr lvl="2" defTabSz="542925"/>
            <a:r>
              <a:rPr lang="es-ES" sz="2800" dirty="0"/>
              <a:t>🔁😩</a:t>
            </a:r>
          </a:p>
          <a:p>
            <a:pPr lvl="2"/>
            <a:endParaRPr lang="es-ES" dirty="0"/>
          </a:p>
          <a:p>
            <a:endParaRPr lang="es-ES" b="0" dirty="0"/>
          </a:p>
          <a:p>
            <a:endParaRPr lang="es-ES" dirty="0"/>
          </a:p>
        </p:txBody>
      </p:sp>
      <p:pic>
        <p:nvPicPr>
          <p:cNvPr id="2050" name="Picture 2" descr="Businessman is working overtime and throws the papers in to the air.">
            <a:extLst>
              <a:ext uri="{FF2B5EF4-FFF2-40B4-BE49-F238E27FC236}">
                <a16:creationId xmlns:a16="http://schemas.microsoft.com/office/drawing/2014/main" id="{BA7EEAE0-6BD2-BEA0-6356-685081EC87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452" t="-3370" r="36430" b="3370"/>
          <a:stretch>
            <a:fillRect/>
          </a:stretch>
        </p:blipFill>
        <p:spPr bwMode="auto">
          <a:xfrm>
            <a:off x="0" y="0"/>
            <a:ext cx="505432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4322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6EFA8F-A879-EE16-52F3-FF1351B20B66}"/>
            </a:ext>
          </a:extLst>
        </p:cNvPr>
        <p:cNvGrpSpPr/>
        <p:nvPr/>
      </p:nvGrpSpPr>
      <p:grpSpPr>
        <a:xfrm>
          <a:off x="0" y="0"/>
          <a:ext cx="0" cy="0"/>
          <a:chOff x="0" y="0"/>
          <a:chExt cx="0" cy="0"/>
        </a:xfrm>
      </p:grpSpPr>
      <p:sp>
        <p:nvSpPr>
          <p:cNvPr id="1031" name="Title 1">
            <a:extLst>
              <a:ext uri="{FF2B5EF4-FFF2-40B4-BE49-F238E27FC236}">
                <a16:creationId xmlns:a16="http://schemas.microsoft.com/office/drawing/2014/main" id="{D6B19904-EEC5-7E1E-879B-841FB27EDC43}"/>
              </a:ext>
            </a:extLst>
          </p:cNvPr>
          <p:cNvSpPr>
            <a:spLocks noGrp="1"/>
          </p:cNvSpPr>
          <p:nvPr>
            <p:ph type="title"/>
          </p:nvPr>
        </p:nvSpPr>
        <p:spPr>
          <a:xfrm>
            <a:off x="2414115" y="209581"/>
            <a:ext cx="8468249" cy="584240"/>
          </a:xfrm>
        </p:spPr>
        <p:txBody>
          <a:bodyPr/>
          <a:lstStyle/>
          <a:p>
            <a:r>
              <a:rPr lang="en-US" dirty="0"/>
              <a:t>Power Query: Tu Robot de </a:t>
            </a:r>
            <a:r>
              <a:rPr lang="en-US" dirty="0" err="1"/>
              <a:t>Limpieza</a:t>
            </a:r>
            <a:r>
              <a:rPr lang="en-US" dirty="0"/>
              <a:t> de Datos</a:t>
            </a:r>
          </a:p>
        </p:txBody>
      </p:sp>
      <p:sp>
        <p:nvSpPr>
          <p:cNvPr id="2" name="Marcador de texto 1">
            <a:extLst>
              <a:ext uri="{FF2B5EF4-FFF2-40B4-BE49-F238E27FC236}">
                <a16:creationId xmlns:a16="http://schemas.microsoft.com/office/drawing/2014/main" id="{EB8CE325-2116-BFE0-94E0-DE801469616D}"/>
              </a:ext>
            </a:extLst>
          </p:cNvPr>
          <p:cNvSpPr>
            <a:spLocks noGrp="1"/>
          </p:cNvSpPr>
          <p:nvPr>
            <p:ph sz="quarter" idx="14"/>
          </p:nvPr>
        </p:nvSpPr>
        <p:spPr>
          <a:xfrm>
            <a:off x="5130800" y="1386672"/>
            <a:ext cx="7061200" cy="5040683"/>
          </a:xfrm>
          <a:prstGeom prst="rect">
            <a:avLst/>
          </a:prstGeom>
        </p:spPr>
        <p:txBody>
          <a:bodyPr>
            <a:normAutofit/>
          </a:bodyPr>
          <a:lstStyle/>
          <a:p>
            <a:pPr defTabSz="542925"/>
            <a:endParaRPr lang="es-ES" b="0" dirty="0"/>
          </a:p>
          <a:p>
            <a:pPr defTabSz="542925"/>
            <a:endParaRPr lang="es-ES" b="0" dirty="0"/>
          </a:p>
          <a:p>
            <a:pPr marL="361950" lvl="2" defTabSz="542925"/>
            <a:r>
              <a:rPr lang="es-ES" sz="2800" dirty="0"/>
              <a:t>🤖 📥 Descargar Ficheros (</a:t>
            </a:r>
            <a:r>
              <a:rPr lang="es-ES" sz="2800" dirty="0" err="1"/>
              <a:t>Power</a:t>
            </a:r>
            <a:r>
              <a:rPr lang="es-ES" sz="2800" dirty="0"/>
              <a:t> </a:t>
            </a:r>
            <a:r>
              <a:rPr lang="es-ES" sz="2800" dirty="0" err="1"/>
              <a:t>Query</a:t>
            </a:r>
            <a:r>
              <a:rPr lang="es-ES" sz="2800" dirty="0"/>
              <a:t>).</a:t>
            </a:r>
          </a:p>
          <a:p>
            <a:pPr marL="361950" lvl="2" defTabSz="542925"/>
            <a:r>
              <a:rPr lang="es-ES" sz="2800" dirty="0"/>
              <a:t>🤖 📂 Abrir Ficheros (</a:t>
            </a:r>
            <a:r>
              <a:rPr lang="es-ES" sz="2800" dirty="0" err="1"/>
              <a:t>Power</a:t>
            </a:r>
            <a:r>
              <a:rPr lang="es-ES" sz="2800" dirty="0"/>
              <a:t> </a:t>
            </a:r>
            <a:r>
              <a:rPr lang="es-ES" sz="2800" dirty="0" err="1"/>
              <a:t>Query</a:t>
            </a:r>
            <a:r>
              <a:rPr lang="es-ES" sz="2800" dirty="0"/>
              <a:t>).</a:t>
            </a:r>
          </a:p>
          <a:p>
            <a:pPr marL="361950" lvl="2" defTabSz="542925"/>
            <a:r>
              <a:rPr lang="es-ES" sz="2800" dirty="0"/>
              <a:t>🤖 📋 Copiar los datos (</a:t>
            </a:r>
            <a:r>
              <a:rPr lang="es-ES" sz="2800" dirty="0" err="1"/>
              <a:t>Power</a:t>
            </a:r>
            <a:r>
              <a:rPr lang="es-ES" sz="2800" dirty="0"/>
              <a:t> </a:t>
            </a:r>
            <a:r>
              <a:rPr lang="es-ES" sz="2800" dirty="0" err="1"/>
              <a:t>Query</a:t>
            </a:r>
            <a:r>
              <a:rPr lang="es-ES" sz="2800" dirty="0"/>
              <a:t>).</a:t>
            </a:r>
          </a:p>
          <a:p>
            <a:pPr marL="361950" lvl="2" defTabSz="542925"/>
            <a:r>
              <a:rPr lang="es-ES" sz="2800" dirty="0"/>
              <a:t>🤖 📄 Pegarlos en maestro (</a:t>
            </a:r>
            <a:r>
              <a:rPr lang="es-ES" sz="2800" dirty="0" err="1"/>
              <a:t>Power</a:t>
            </a:r>
            <a:r>
              <a:rPr lang="es-ES" sz="2800" dirty="0"/>
              <a:t> </a:t>
            </a:r>
            <a:r>
              <a:rPr lang="es-ES" sz="2800" dirty="0" err="1"/>
              <a:t>Query</a:t>
            </a:r>
            <a:r>
              <a:rPr lang="es-ES" sz="2800" dirty="0"/>
              <a:t>).</a:t>
            </a:r>
          </a:p>
          <a:p>
            <a:pPr marL="361950" lvl="2" defTabSz="542925"/>
            <a:r>
              <a:rPr lang="es-ES" sz="2800" dirty="0"/>
              <a:t>🤖 🧹 Limpiar  y corregir (</a:t>
            </a:r>
            <a:r>
              <a:rPr lang="es-ES" sz="2800" dirty="0" err="1"/>
              <a:t>Power</a:t>
            </a:r>
            <a:r>
              <a:rPr lang="es-ES" sz="2800" dirty="0"/>
              <a:t> </a:t>
            </a:r>
            <a:r>
              <a:rPr lang="es-ES" sz="2800" dirty="0" err="1"/>
              <a:t>Query</a:t>
            </a:r>
            <a:r>
              <a:rPr lang="es-ES" sz="2800" dirty="0"/>
              <a:t>).</a:t>
            </a:r>
          </a:p>
          <a:p>
            <a:pPr lvl="2" defTabSz="542925"/>
            <a:endParaRPr lang="es-ES" sz="2800" dirty="0"/>
          </a:p>
          <a:p>
            <a:pPr>
              <a:defRPr sz="2400" b="1">
                <a:solidFill>
                  <a:srgbClr val="008000"/>
                </a:solidFill>
              </a:defRPr>
            </a:pPr>
            <a:r>
              <a:rPr lang="es-ES" dirty="0"/>
              <a:t>👤 Usuario: Sólo pulsa 'Actualizar’ ✅</a:t>
            </a:r>
          </a:p>
          <a:p>
            <a:pPr>
              <a:defRPr sz="2400" b="1">
                <a:solidFill>
                  <a:srgbClr val="008000"/>
                </a:solidFill>
              </a:defRPr>
            </a:pPr>
            <a:r>
              <a:rPr lang="es-ES" dirty="0"/>
              <a:t>😊</a:t>
            </a:r>
          </a:p>
          <a:p>
            <a:pPr lvl="2"/>
            <a:endParaRPr lang="es-ES" dirty="0"/>
          </a:p>
          <a:p>
            <a:endParaRPr lang="es-ES" b="0" dirty="0"/>
          </a:p>
          <a:p>
            <a:endParaRPr lang="es-ES" dirty="0"/>
          </a:p>
        </p:txBody>
      </p:sp>
      <p:sp>
        <p:nvSpPr>
          <p:cNvPr id="4" name="Rectángulo 3" descr="Biomedical engineering robot in a lab">
            <a:extLst>
              <a:ext uri="{FF2B5EF4-FFF2-40B4-BE49-F238E27FC236}">
                <a16:creationId xmlns:a16="http://schemas.microsoft.com/office/drawing/2014/main" id="{4DF3FAD3-E1B8-3E82-A153-65B02A8E1367}"/>
              </a:ext>
            </a:extLst>
          </p:cNvPr>
          <p:cNvSpPr/>
          <p:nvPr/>
        </p:nvSpPr>
        <p:spPr>
          <a:xfrm>
            <a:off x="0" y="916912"/>
            <a:ext cx="5024176" cy="5024176"/>
          </a:xfrm>
          <a:prstGeom prst="rect">
            <a:avLst/>
          </a:prstGeom>
          <a:blipFill>
            <a:blip r:embed="rId3">
              <a:extLst>
                <a:ext uri="{28A0092B-C50C-407E-A947-70E740481C1C}">
                  <a14:useLocalDpi xmlns:a14="http://schemas.microsoft.com/office/drawing/2010/main" val="0"/>
                </a:ext>
              </a:extLst>
            </a:blip>
            <a:srcRect l="6535" r="26712" b="-5"/>
            <a:stretch>
              <a:fillRect/>
            </a:stretch>
          </a:blipFill>
        </p:spPr>
        <p:style>
          <a:lnRef idx="0">
            <a:schemeClr val="dk1">
              <a:shade val="80000"/>
              <a:hueOff val="0"/>
              <a:satOff val="0"/>
              <a:lumOff val="0"/>
              <a:alphaOff val="0"/>
            </a:schemeClr>
          </a:lnRef>
          <a:fillRef idx="3">
            <a:scrgbClr r="0" g="0" b="0"/>
          </a:fillRef>
          <a:effectRef idx="2">
            <a:schemeClr val="lt1">
              <a:hueOff val="0"/>
              <a:satOff val="0"/>
              <a:lumOff val="0"/>
              <a:alphaOff val="0"/>
            </a:schemeClr>
          </a:effectRef>
          <a:fontRef idx="minor">
            <a:schemeClr val="dk1">
              <a:hueOff val="0"/>
              <a:satOff val="0"/>
              <a:lumOff val="0"/>
              <a:alphaOff val="0"/>
            </a:schemeClr>
          </a:fontRef>
        </p:style>
        <p:txBody>
          <a:bodyPr/>
          <a:lstStyle/>
          <a:p>
            <a:endParaRPr lang="es-ES"/>
          </a:p>
        </p:txBody>
      </p:sp>
    </p:spTree>
    <p:extLst>
      <p:ext uri="{BB962C8B-B14F-4D97-AF65-F5344CB8AC3E}">
        <p14:creationId xmlns:p14="http://schemas.microsoft.com/office/powerpoint/2010/main" val="38502521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DFB067-0A7B-9709-46E9-9FB16144AF90}"/>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D33529DF-5B0F-DE33-2E4B-7C92E5A0D3FD}"/>
              </a:ext>
            </a:extLst>
          </p:cNvPr>
          <p:cNvSpPr>
            <a:spLocks noGrp="1"/>
          </p:cNvSpPr>
          <p:nvPr>
            <p:ph type="title"/>
          </p:nvPr>
        </p:nvSpPr>
        <p:spPr/>
        <p:txBody>
          <a:bodyPr/>
          <a:lstStyle/>
          <a:p>
            <a:r>
              <a:rPr lang="es-ES" dirty="0"/>
              <a:t>Agenda</a:t>
            </a:r>
          </a:p>
        </p:txBody>
      </p:sp>
      <p:sp>
        <p:nvSpPr>
          <p:cNvPr id="33" name="CuadroTexto 32">
            <a:extLst>
              <a:ext uri="{FF2B5EF4-FFF2-40B4-BE49-F238E27FC236}">
                <a16:creationId xmlns:a16="http://schemas.microsoft.com/office/drawing/2014/main" id="{753589F7-4DFA-F3B3-20BF-3C645B967547}"/>
              </a:ext>
            </a:extLst>
          </p:cNvPr>
          <p:cNvSpPr txBox="1"/>
          <p:nvPr/>
        </p:nvSpPr>
        <p:spPr>
          <a:xfrm>
            <a:off x="302072" y="2941486"/>
            <a:ext cx="2924747" cy="954107"/>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2</a:t>
            </a:r>
          </a:p>
          <a:p>
            <a:pPr algn="ctr"/>
            <a:r>
              <a:rPr lang="es-ES" b="1" dirty="0">
                <a:solidFill>
                  <a:srgbClr val="10235B"/>
                </a:solidFill>
                <a:latin typeface="Albert Sans" pitchFamily="2" charset="77"/>
                <a:ea typeface="Verdana" panose="020B0604030504040204" pitchFamily="34" charset="0"/>
              </a:rPr>
              <a:t>Automatización con </a:t>
            </a:r>
          </a:p>
          <a:p>
            <a:pPr algn="ctr"/>
            <a:r>
              <a:rPr lang="es-ES" b="1" dirty="0" err="1">
                <a:solidFill>
                  <a:srgbClr val="10235B"/>
                </a:solidFill>
                <a:latin typeface="Albert Sans" pitchFamily="2" charset="77"/>
                <a:ea typeface="Verdana" panose="020B0604030504040204" pitchFamily="34" charset="0"/>
              </a:rPr>
              <a:t>Power</a:t>
            </a:r>
            <a:r>
              <a:rPr lang="es-ES" b="1" dirty="0">
                <a:solidFill>
                  <a:srgbClr val="10235B"/>
                </a:solidFill>
                <a:latin typeface="Albert Sans" pitchFamily="2" charset="77"/>
                <a:ea typeface="Verdana" panose="020B0604030504040204" pitchFamily="34" charset="0"/>
              </a:rPr>
              <a:t> </a:t>
            </a:r>
            <a:r>
              <a:rPr lang="es-ES" b="1" dirty="0" err="1">
                <a:solidFill>
                  <a:srgbClr val="10235B"/>
                </a:solidFill>
                <a:latin typeface="Albert Sans" pitchFamily="2" charset="77"/>
                <a:ea typeface="Verdana" panose="020B0604030504040204" pitchFamily="34" charset="0"/>
              </a:rPr>
              <a:t>Query</a:t>
            </a:r>
            <a:endParaRPr lang="es-ES" sz="1050" dirty="0"/>
          </a:p>
        </p:txBody>
      </p:sp>
      <p:sp>
        <p:nvSpPr>
          <p:cNvPr id="3" name="CuadroTexto 2">
            <a:extLst>
              <a:ext uri="{FF2B5EF4-FFF2-40B4-BE49-F238E27FC236}">
                <a16:creationId xmlns:a16="http://schemas.microsoft.com/office/drawing/2014/main" id="{B41D87BE-BF00-EC18-3674-7B84EF2B67F3}"/>
              </a:ext>
            </a:extLst>
          </p:cNvPr>
          <p:cNvSpPr txBox="1"/>
          <p:nvPr/>
        </p:nvSpPr>
        <p:spPr>
          <a:xfrm>
            <a:off x="2231571" y="1190397"/>
            <a:ext cx="9307286" cy="5238037"/>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Módulo2: Automatización de la Importación y Limpieza con </a:t>
            </a:r>
            <a:r>
              <a:rPr lang="es-ES" sz="2400" b="1" kern="100" dirty="0" err="1">
                <a:solidFill>
                  <a:schemeClr val="accent4">
                    <a:lumMod val="50000"/>
                  </a:schemeClr>
                </a:solidFill>
                <a:effectLst/>
                <a:latin typeface="Albert Sans"/>
                <a:ea typeface="Yu Gothic Light" panose="020B0300000000000000" pitchFamily="34" charset="-128"/>
                <a:cs typeface="Times New Roman" panose="02020603050405020304" pitchFamily="18" charset="0"/>
              </a:rPr>
              <a:t>Power</a:t>
            </a: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 </a:t>
            </a:r>
            <a:r>
              <a:rPr lang="es-ES" sz="2400" b="1" kern="100" dirty="0" err="1">
                <a:solidFill>
                  <a:schemeClr val="accent4">
                    <a:lumMod val="50000"/>
                  </a:schemeClr>
                </a:solidFill>
                <a:effectLst/>
                <a:latin typeface="Albert Sans"/>
                <a:ea typeface="Yu Gothic Light" panose="020B0300000000000000" pitchFamily="34" charset="-128"/>
                <a:cs typeface="Times New Roman" panose="02020603050405020304" pitchFamily="18" charset="0"/>
              </a:rPr>
              <a:t>Query</a:t>
            </a: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 (4 horas)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2.1: Introducción a </a:t>
            </a:r>
            <a:r>
              <a:rPr lang="es-ES" sz="2400" b="1" kern="100" dirty="0" err="1">
                <a:solidFill>
                  <a:srgbClr val="A2B0CA"/>
                </a:solidFill>
                <a:latin typeface="Albert Sans"/>
                <a:ea typeface="Yu Gothic Light" panose="020B0300000000000000" pitchFamily="34" charset="-128"/>
                <a:cs typeface="Times New Roman" panose="02020603050405020304" pitchFamily="18" charset="0"/>
              </a:rPr>
              <a:t>Power</a:t>
            </a:r>
            <a:r>
              <a:rPr lang="es-ES" sz="2400" b="1" kern="100" dirty="0">
                <a:solidFill>
                  <a:srgbClr val="A2B0CA"/>
                </a:solidFill>
                <a:latin typeface="Albert Sans"/>
                <a:ea typeface="Yu Gothic Light" panose="020B0300000000000000" pitchFamily="34" charset="-128"/>
                <a:cs typeface="Times New Roman" panose="02020603050405020304" pitchFamily="18" charset="0"/>
              </a:rPr>
              <a:t> </a:t>
            </a:r>
            <a:r>
              <a:rPr lang="es-ES" sz="2400" b="1" kern="100" dirty="0" err="1">
                <a:solidFill>
                  <a:srgbClr val="A2B0CA"/>
                </a:solidFill>
                <a:latin typeface="Albert Sans"/>
                <a:ea typeface="Yu Gothic Light" panose="020B0300000000000000" pitchFamily="34" charset="-128"/>
                <a:cs typeface="Times New Roman" panose="02020603050405020304" pitchFamily="18" charset="0"/>
              </a:rPr>
              <a:t>Query</a:t>
            </a:r>
            <a:r>
              <a:rPr lang="es-ES" sz="2400" b="1" kern="100" dirty="0">
                <a:solidFill>
                  <a:srgbClr val="A2B0CA"/>
                </a:solidFill>
                <a:latin typeface="Albert Sans"/>
                <a:ea typeface="Yu Gothic Light" panose="020B0300000000000000" pitchFamily="34" charset="-128"/>
                <a:cs typeface="Times New Roman" panose="02020603050405020304" pitchFamily="18" charset="0"/>
              </a:rPr>
              <a:t>: El Motor "ETL" de Excel.</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FF0000"/>
                </a:solidFill>
                <a:effectLst/>
                <a:latin typeface="Albert Sans"/>
                <a:ea typeface="Yu Gothic Light" panose="020B0300000000000000" pitchFamily="34" charset="-128"/>
                <a:cs typeface="Times New Roman" panose="02020603050405020304" pitchFamily="18" charset="0"/>
              </a:rPr>
              <a:t>Apartado 2.2: Conexión a Orígenes de Datos del Sector Público</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2.3: El Taller de Transformación de Datos.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2.4: Proyecto final: El Consolidador Automático de partes mensuales.</a:t>
            </a: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p:txBody>
      </p:sp>
      <p:pic>
        <p:nvPicPr>
          <p:cNvPr id="2" name="Imagen 1" descr="Logotipo, Icono, nombre de la empresa&#10;&#10;El contenido generado por IA puede ser incorrecto.">
            <a:extLst>
              <a:ext uri="{FF2B5EF4-FFF2-40B4-BE49-F238E27FC236}">
                <a16:creationId xmlns:a16="http://schemas.microsoft.com/office/drawing/2014/main" id="{7775FF9C-3D05-491F-DCB5-B97EBFBC7064}"/>
              </a:ext>
            </a:extLst>
          </p:cNvPr>
          <p:cNvPicPr>
            <a:picLocks noChangeAspect="1"/>
          </p:cNvPicPr>
          <p:nvPr/>
        </p:nvPicPr>
        <p:blipFill>
          <a:blip r:embed="rId3"/>
          <a:srcRect l="22122" t="23588" r="25443" b="31029"/>
          <a:stretch>
            <a:fillRect/>
          </a:stretch>
        </p:blipFill>
        <p:spPr>
          <a:xfrm>
            <a:off x="653143" y="1235348"/>
            <a:ext cx="1971233" cy="1706138"/>
          </a:xfrm>
          <a:prstGeom prst="rect">
            <a:avLst/>
          </a:prstGeom>
        </p:spPr>
      </p:pic>
    </p:spTree>
    <p:extLst>
      <p:ext uri="{BB962C8B-B14F-4D97-AF65-F5344CB8AC3E}">
        <p14:creationId xmlns:p14="http://schemas.microsoft.com/office/powerpoint/2010/main" val="7048822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69FEF83A-EBEC-7312-2A73-B1F1B0D8D1EF}"/>
              </a:ext>
            </a:extLst>
          </p:cNvPr>
          <p:cNvSpPr>
            <a:spLocks noGrp="1"/>
          </p:cNvSpPr>
          <p:nvPr>
            <p:ph type="title"/>
          </p:nvPr>
        </p:nvSpPr>
        <p:spPr/>
        <p:txBody>
          <a:bodyPr/>
          <a:lstStyle/>
          <a:p>
            <a:r>
              <a:rPr lang="es-ES" dirty="0"/>
              <a:t>"El Fin del 'Copiar y Pegar': Cómo Consolidar Ficheros desde una Carpeta"</a:t>
            </a:r>
          </a:p>
        </p:txBody>
      </p:sp>
      <p:pic>
        <p:nvPicPr>
          <p:cNvPr id="6" name="Imagen 5">
            <a:extLst>
              <a:ext uri="{FF2B5EF4-FFF2-40B4-BE49-F238E27FC236}">
                <a16:creationId xmlns:a16="http://schemas.microsoft.com/office/drawing/2014/main" id="{9276B3B9-B5D4-0BF2-1906-507C2EC7FAC6}"/>
              </a:ext>
            </a:extLst>
          </p:cNvPr>
          <p:cNvPicPr>
            <a:picLocks noChangeAspect="1"/>
          </p:cNvPicPr>
          <p:nvPr/>
        </p:nvPicPr>
        <p:blipFill>
          <a:blip r:embed="rId3"/>
          <a:stretch>
            <a:fillRect/>
          </a:stretch>
        </p:blipFill>
        <p:spPr>
          <a:xfrm>
            <a:off x="584806" y="2338235"/>
            <a:ext cx="1295581" cy="2181529"/>
          </a:xfrm>
          <a:prstGeom prst="rect">
            <a:avLst/>
          </a:prstGeom>
        </p:spPr>
      </p:pic>
      <p:pic>
        <p:nvPicPr>
          <p:cNvPr id="8" name="Imagen 7">
            <a:extLst>
              <a:ext uri="{FF2B5EF4-FFF2-40B4-BE49-F238E27FC236}">
                <a16:creationId xmlns:a16="http://schemas.microsoft.com/office/drawing/2014/main" id="{F4E71CB2-6DD4-9743-90E3-4571193192A1}"/>
              </a:ext>
            </a:extLst>
          </p:cNvPr>
          <p:cNvPicPr>
            <a:picLocks noChangeAspect="1"/>
          </p:cNvPicPr>
          <p:nvPr/>
        </p:nvPicPr>
        <p:blipFill>
          <a:blip r:embed="rId4"/>
          <a:stretch>
            <a:fillRect/>
          </a:stretch>
        </p:blipFill>
        <p:spPr>
          <a:xfrm>
            <a:off x="2354954" y="1934509"/>
            <a:ext cx="2880237" cy="807451"/>
          </a:xfrm>
          <a:prstGeom prst="rect">
            <a:avLst/>
          </a:prstGeom>
        </p:spPr>
      </p:pic>
      <p:pic>
        <p:nvPicPr>
          <p:cNvPr id="10" name="Imagen 9">
            <a:extLst>
              <a:ext uri="{FF2B5EF4-FFF2-40B4-BE49-F238E27FC236}">
                <a16:creationId xmlns:a16="http://schemas.microsoft.com/office/drawing/2014/main" id="{3E799818-0162-BDC6-ECA1-238D31EF4995}"/>
              </a:ext>
            </a:extLst>
          </p:cNvPr>
          <p:cNvPicPr>
            <a:picLocks noChangeAspect="1"/>
          </p:cNvPicPr>
          <p:nvPr/>
        </p:nvPicPr>
        <p:blipFill>
          <a:blip r:embed="rId5"/>
          <a:stretch>
            <a:fillRect/>
          </a:stretch>
        </p:blipFill>
        <p:spPr>
          <a:xfrm>
            <a:off x="2354954" y="2851447"/>
            <a:ext cx="2880237" cy="684412"/>
          </a:xfrm>
          <a:prstGeom prst="rect">
            <a:avLst/>
          </a:prstGeom>
        </p:spPr>
      </p:pic>
      <p:pic>
        <p:nvPicPr>
          <p:cNvPr id="12" name="Imagen 11">
            <a:extLst>
              <a:ext uri="{FF2B5EF4-FFF2-40B4-BE49-F238E27FC236}">
                <a16:creationId xmlns:a16="http://schemas.microsoft.com/office/drawing/2014/main" id="{3FA3CA50-DEF6-BF8A-532B-84F1185A9592}"/>
              </a:ext>
            </a:extLst>
          </p:cNvPr>
          <p:cNvPicPr>
            <a:picLocks noChangeAspect="1"/>
          </p:cNvPicPr>
          <p:nvPr/>
        </p:nvPicPr>
        <p:blipFill>
          <a:blip r:embed="rId6"/>
          <a:stretch>
            <a:fillRect/>
          </a:stretch>
        </p:blipFill>
        <p:spPr>
          <a:xfrm>
            <a:off x="2354954" y="3645346"/>
            <a:ext cx="2880237" cy="727874"/>
          </a:xfrm>
          <a:prstGeom prst="rect">
            <a:avLst/>
          </a:prstGeom>
        </p:spPr>
      </p:pic>
      <p:sp>
        <p:nvSpPr>
          <p:cNvPr id="13" name="Flecha: a la derecha 12">
            <a:extLst>
              <a:ext uri="{FF2B5EF4-FFF2-40B4-BE49-F238E27FC236}">
                <a16:creationId xmlns:a16="http://schemas.microsoft.com/office/drawing/2014/main" id="{DD7AA805-0828-952E-E15F-AAF4C0184227}"/>
              </a:ext>
            </a:extLst>
          </p:cNvPr>
          <p:cNvSpPr/>
          <p:nvPr/>
        </p:nvSpPr>
        <p:spPr>
          <a:xfrm>
            <a:off x="5456255" y="3094892"/>
            <a:ext cx="1065125" cy="44096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15" name="Imagen 14">
            <a:extLst>
              <a:ext uri="{FF2B5EF4-FFF2-40B4-BE49-F238E27FC236}">
                <a16:creationId xmlns:a16="http://schemas.microsoft.com/office/drawing/2014/main" id="{AA9589EA-513C-1477-74F1-62B80565FE37}"/>
              </a:ext>
            </a:extLst>
          </p:cNvPr>
          <p:cNvPicPr>
            <a:picLocks noChangeAspect="1"/>
          </p:cNvPicPr>
          <p:nvPr/>
        </p:nvPicPr>
        <p:blipFill>
          <a:blip r:embed="rId7"/>
          <a:stretch>
            <a:fillRect/>
          </a:stretch>
        </p:blipFill>
        <p:spPr>
          <a:xfrm>
            <a:off x="6742444" y="1866326"/>
            <a:ext cx="5222637" cy="2653437"/>
          </a:xfrm>
          <a:prstGeom prst="rect">
            <a:avLst/>
          </a:prstGeom>
        </p:spPr>
      </p:pic>
      <p:sp>
        <p:nvSpPr>
          <p:cNvPr id="19" name="CuadroTexto 18">
            <a:extLst>
              <a:ext uri="{FF2B5EF4-FFF2-40B4-BE49-F238E27FC236}">
                <a16:creationId xmlns:a16="http://schemas.microsoft.com/office/drawing/2014/main" id="{12FEDC5D-6260-C9FB-95F5-0A4B4E7890D8}"/>
              </a:ext>
            </a:extLst>
          </p:cNvPr>
          <p:cNvSpPr txBox="1"/>
          <p:nvPr/>
        </p:nvSpPr>
        <p:spPr>
          <a:xfrm>
            <a:off x="844000" y="4932483"/>
            <a:ext cx="10249319" cy="1077218"/>
          </a:xfrm>
          <a:prstGeom prst="rect">
            <a:avLst/>
          </a:prstGeom>
          <a:noFill/>
        </p:spPr>
        <p:txBody>
          <a:bodyPr wrap="square">
            <a:spAutoFit/>
          </a:bodyPr>
          <a:lstStyle/>
          <a:p>
            <a:r>
              <a:rPr kumimoji="0" lang="es-ES" sz="32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Se actualiza automáticamente cada vez que se añada un fichero a la carpeta</a:t>
            </a:r>
            <a:endParaRPr lang="es-ES" sz="1600" dirty="0">
              <a:solidFill>
                <a:srgbClr val="10235B"/>
              </a:solidFill>
            </a:endParaRPr>
          </a:p>
        </p:txBody>
      </p:sp>
    </p:spTree>
    <p:extLst>
      <p:ext uri="{BB962C8B-B14F-4D97-AF65-F5344CB8AC3E}">
        <p14:creationId xmlns:p14="http://schemas.microsoft.com/office/powerpoint/2010/main" val="29442039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15810910-329A-745C-ACDE-834C89F7D8FC}"/>
              </a:ext>
            </a:extLst>
          </p:cNvPr>
          <p:cNvSpPr>
            <a:spLocks noGrp="1"/>
          </p:cNvSpPr>
          <p:nvPr>
            <p:ph type="title"/>
          </p:nvPr>
        </p:nvSpPr>
        <p:spPr/>
        <p:txBody>
          <a:bodyPr/>
          <a:lstStyle/>
          <a:p>
            <a:r>
              <a:rPr lang="es-ES" dirty="0"/>
              <a:t>Extrayendo Datos del Mundo: Conexión desde la Web</a:t>
            </a:r>
          </a:p>
        </p:txBody>
      </p:sp>
      <p:pic>
        <p:nvPicPr>
          <p:cNvPr id="7" name="Imagen 6" descr="Logotipo, nombre de la empresa&#10;&#10;El contenido generado por IA puede ser incorrecto.">
            <a:extLst>
              <a:ext uri="{FF2B5EF4-FFF2-40B4-BE49-F238E27FC236}">
                <a16:creationId xmlns:a16="http://schemas.microsoft.com/office/drawing/2014/main" id="{92818AA4-1BC3-4F3A-6476-680A5AE71D2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483812" y="1521789"/>
            <a:ext cx="2102537" cy="2102537"/>
          </a:xfrm>
          <a:prstGeom prst="rect">
            <a:avLst/>
          </a:prstGeom>
        </p:spPr>
      </p:pic>
      <p:pic>
        <p:nvPicPr>
          <p:cNvPr id="10" name="Imagen 9" descr="Logotipo, nombre de la empresa&#10;&#10;El contenido generado por IA puede ser incorrecto.">
            <a:extLst>
              <a:ext uri="{FF2B5EF4-FFF2-40B4-BE49-F238E27FC236}">
                <a16:creationId xmlns:a16="http://schemas.microsoft.com/office/drawing/2014/main" id="{93D31D11-A2D2-1208-F692-3DCA03E064F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92982" y="3524003"/>
            <a:ext cx="3531230" cy="1132258"/>
          </a:xfrm>
          <a:prstGeom prst="rect">
            <a:avLst/>
          </a:prstGeom>
        </p:spPr>
      </p:pic>
      <p:pic>
        <p:nvPicPr>
          <p:cNvPr id="13" name="Imagen 12" descr="Logotipo&#10;&#10;El contenido generado por IA puede ser incorrecto.">
            <a:extLst>
              <a:ext uri="{FF2B5EF4-FFF2-40B4-BE49-F238E27FC236}">
                <a16:creationId xmlns:a16="http://schemas.microsoft.com/office/drawing/2014/main" id="{4632EFBF-4F5D-78C0-D980-6DA8556FAB09}"/>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786873" y="1877347"/>
            <a:ext cx="2420958" cy="1616085"/>
          </a:xfrm>
          <a:prstGeom prst="rect">
            <a:avLst/>
          </a:prstGeom>
        </p:spPr>
      </p:pic>
      <p:pic>
        <p:nvPicPr>
          <p:cNvPr id="1026" name="Picture 2">
            <a:extLst>
              <a:ext uri="{FF2B5EF4-FFF2-40B4-BE49-F238E27FC236}">
                <a16:creationId xmlns:a16="http://schemas.microsoft.com/office/drawing/2014/main" id="{6B48874D-D520-EA23-5260-3BC38C37D39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22732" y="3542877"/>
            <a:ext cx="2216860" cy="1616085"/>
          </a:xfrm>
          <a:prstGeom prst="rect">
            <a:avLst/>
          </a:prstGeom>
          <a:noFill/>
          <a:extLst>
            <a:ext uri="{909E8E84-426E-40DD-AFC4-6F175D3DCCD1}">
              <a14:hiddenFill xmlns:a14="http://schemas.microsoft.com/office/drawing/2010/main">
                <a:solidFill>
                  <a:srgbClr val="FFFFFF"/>
                </a:solidFill>
              </a14:hiddenFill>
            </a:ext>
          </a:extLst>
        </p:spPr>
      </p:pic>
      <p:pic>
        <p:nvPicPr>
          <p:cNvPr id="15" name="Imagen 14" descr="Tabla&#10;&#10;El contenido generado por IA puede ser incorrecto.">
            <a:extLst>
              <a:ext uri="{FF2B5EF4-FFF2-40B4-BE49-F238E27FC236}">
                <a16:creationId xmlns:a16="http://schemas.microsoft.com/office/drawing/2014/main" id="{8C28B0C6-E055-7116-F738-C1A3A5B9ECE0}"/>
              </a:ext>
            </a:extLst>
          </p:cNvPr>
          <p:cNvPicPr>
            <a:picLocks noChangeAspect="1"/>
          </p:cNvPicPr>
          <p:nvPr/>
        </p:nvPicPr>
        <p:blipFill>
          <a:blip r:embed="rId10"/>
          <a:stretch>
            <a:fillRect/>
          </a:stretch>
        </p:blipFill>
        <p:spPr>
          <a:xfrm>
            <a:off x="5366254" y="2474047"/>
            <a:ext cx="1453520" cy="1616085"/>
          </a:xfrm>
          <a:prstGeom prst="rect">
            <a:avLst/>
          </a:prstGeom>
        </p:spPr>
      </p:pic>
      <p:sp>
        <p:nvSpPr>
          <p:cNvPr id="16" name="Flecha: a la derecha 15">
            <a:extLst>
              <a:ext uri="{FF2B5EF4-FFF2-40B4-BE49-F238E27FC236}">
                <a16:creationId xmlns:a16="http://schemas.microsoft.com/office/drawing/2014/main" id="{DB9ADABF-A0C2-C3B9-F75D-C7A075522FBC}"/>
              </a:ext>
            </a:extLst>
          </p:cNvPr>
          <p:cNvSpPr/>
          <p:nvPr/>
        </p:nvSpPr>
        <p:spPr>
          <a:xfrm rot="20691787">
            <a:off x="4104799" y="3653473"/>
            <a:ext cx="1009402" cy="133828"/>
          </a:xfrm>
          <a:prstGeom prst="rightArrow">
            <a:avLst>
              <a:gd name="adj1" fmla="val 50000"/>
              <a:gd name="adj2" fmla="val 86057"/>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7" name="Flecha: a la derecha 16">
            <a:extLst>
              <a:ext uri="{FF2B5EF4-FFF2-40B4-BE49-F238E27FC236}">
                <a16:creationId xmlns:a16="http://schemas.microsoft.com/office/drawing/2014/main" id="{60512DE6-D622-0544-A99A-22D4016F21DA}"/>
              </a:ext>
            </a:extLst>
          </p:cNvPr>
          <p:cNvSpPr/>
          <p:nvPr/>
        </p:nvSpPr>
        <p:spPr>
          <a:xfrm rot="220453">
            <a:off x="3971600" y="2717596"/>
            <a:ext cx="1009402" cy="133828"/>
          </a:xfrm>
          <a:prstGeom prst="rightArrow">
            <a:avLst>
              <a:gd name="adj1" fmla="val 50000"/>
              <a:gd name="adj2" fmla="val 86057"/>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8" name="Flecha: a la derecha 17">
            <a:extLst>
              <a:ext uri="{FF2B5EF4-FFF2-40B4-BE49-F238E27FC236}">
                <a16:creationId xmlns:a16="http://schemas.microsoft.com/office/drawing/2014/main" id="{BAAD8B8D-2F1F-7192-682D-CCABDEFB5217}"/>
              </a:ext>
            </a:extLst>
          </p:cNvPr>
          <p:cNvSpPr/>
          <p:nvPr/>
        </p:nvSpPr>
        <p:spPr>
          <a:xfrm rot="9758051">
            <a:off x="7068831" y="2816716"/>
            <a:ext cx="1009402" cy="133828"/>
          </a:xfrm>
          <a:prstGeom prst="rightArrow">
            <a:avLst>
              <a:gd name="adj1" fmla="val 50000"/>
              <a:gd name="adj2" fmla="val 86057"/>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9" name="Flecha: a la derecha 18">
            <a:extLst>
              <a:ext uri="{FF2B5EF4-FFF2-40B4-BE49-F238E27FC236}">
                <a16:creationId xmlns:a16="http://schemas.microsoft.com/office/drawing/2014/main" id="{438BD34E-E601-3E12-164D-C41DFDBFE827}"/>
              </a:ext>
            </a:extLst>
          </p:cNvPr>
          <p:cNvSpPr/>
          <p:nvPr/>
        </p:nvSpPr>
        <p:spPr>
          <a:xfrm rot="12184087">
            <a:off x="6966552" y="3912792"/>
            <a:ext cx="1009402" cy="133828"/>
          </a:xfrm>
          <a:prstGeom prst="rightArrow">
            <a:avLst>
              <a:gd name="adj1" fmla="val 50000"/>
              <a:gd name="adj2" fmla="val 86057"/>
            </a:avLst>
          </a:prstGeom>
          <a:solidFill>
            <a:srgbClr val="FEF1E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9321439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60C946C-C911-291D-6940-E77FA5E57AD3}"/>
              </a:ext>
            </a:extLst>
          </p:cNvPr>
          <p:cNvSpPr>
            <a:spLocks noGrp="1"/>
          </p:cNvSpPr>
          <p:nvPr>
            <p:ph type="title"/>
          </p:nvPr>
        </p:nvSpPr>
        <p:spPr/>
        <p:txBody>
          <a:bodyPr/>
          <a:lstStyle/>
          <a:p>
            <a:r>
              <a:rPr lang="es-ES"/>
              <a:t>Desafío: Del CSV del Padrón a una Tabla de Datos Funcional</a:t>
            </a:r>
            <a:endParaRPr lang="es-ES" dirty="0"/>
          </a:p>
        </p:txBody>
      </p:sp>
      <p:pic>
        <p:nvPicPr>
          <p:cNvPr id="4" name="Imagen 3" descr="Logotipo, nombre de la empresa&#10;&#10;El contenido generado por IA puede ser incorrecto.">
            <a:extLst>
              <a:ext uri="{FF2B5EF4-FFF2-40B4-BE49-F238E27FC236}">
                <a16:creationId xmlns:a16="http://schemas.microsoft.com/office/drawing/2014/main" id="{20BF129A-74AC-9E78-FE4D-940D4E784D9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455538" y="1466515"/>
            <a:ext cx="2526621" cy="1820103"/>
          </a:xfrm>
          <a:prstGeom prst="rect">
            <a:avLst/>
          </a:prstGeom>
        </p:spPr>
      </p:pic>
      <p:pic>
        <p:nvPicPr>
          <p:cNvPr id="7" name="Imagen 6">
            <a:extLst>
              <a:ext uri="{FF2B5EF4-FFF2-40B4-BE49-F238E27FC236}">
                <a16:creationId xmlns:a16="http://schemas.microsoft.com/office/drawing/2014/main" id="{9145616D-E1E0-A5A5-B7FD-58A60F32B224}"/>
              </a:ext>
            </a:extLst>
          </p:cNvPr>
          <p:cNvPicPr>
            <a:picLocks noChangeAspect="1"/>
          </p:cNvPicPr>
          <p:nvPr/>
        </p:nvPicPr>
        <p:blipFill>
          <a:blip r:embed="rId5"/>
          <a:stretch>
            <a:fillRect/>
          </a:stretch>
        </p:blipFill>
        <p:spPr>
          <a:xfrm>
            <a:off x="724394" y="3286618"/>
            <a:ext cx="4157541" cy="2908442"/>
          </a:xfrm>
          <a:prstGeom prst="rect">
            <a:avLst/>
          </a:prstGeom>
        </p:spPr>
      </p:pic>
      <p:pic>
        <p:nvPicPr>
          <p:cNvPr id="8" name="Imagen 7" descr="Interfaz de usuario gráfica, Aplicación&#10;&#10;El contenido generado por IA puede ser incorrecto.">
            <a:extLst>
              <a:ext uri="{FF2B5EF4-FFF2-40B4-BE49-F238E27FC236}">
                <a16:creationId xmlns:a16="http://schemas.microsoft.com/office/drawing/2014/main" id="{1E8CBE29-DE70-FDD5-CCBF-69168B7D5B9B}"/>
              </a:ext>
            </a:extLst>
          </p:cNvPr>
          <p:cNvPicPr>
            <a:picLocks noChangeAspect="1"/>
          </p:cNvPicPr>
          <p:nvPr/>
        </p:nvPicPr>
        <p:blipFill>
          <a:blip r:embed="rId6"/>
          <a:stretch>
            <a:fillRect/>
          </a:stretch>
        </p:blipFill>
        <p:spPr>
          <a:xfrm>
            <a:off x="5344860" y="3455282"/>
            <a:ext cx="6756212" cy="1285557"/>
          </a:xfrm>
          <a:prstGeom prst="rect">
            <a:avLst/>
          </a:prstGeom>
        </p:spPr>
      </p:pic>
      <p:sp>
        <p:nvSpPr>
          <p:cNvPr id="25" name="Arc 35">
            <a:extLst>
              <a:ext uri="{FF2B5EF4-FFF2-40B4-BE49-F238E27FC236}">
                <a16:creationId xmlns:a16="http://schemas.microsoft.com/office/drawing/2014/main" id="{6F3BB5A9-4A61-0EB3-0F1E-56E66CD7F6D6}"/>
              </a:ext>
            </a:extLst>
          </p:cNvPr>
          <p:cNvSpPr/>
          <p:nvPr/>
        </p:nvSpPr>
        <p:spPr>
          <a:xfrm rot="16200000" flipH="1" flipV="1">
            <a:off x="4783893" y="1710014"/>
            <a:ext cx="2895514" cy="3166135"/>
          </a:xfrm>
          <a:prstGeom prst="arc">
            <a:avLst>
              <a:gd name="adj1" fmla="val 5520359"/>
              <a:gd name="adj2" fmla="val 16270173"/>
            </a:avLst>
          </a:prstGeom>
          <a:noFill/>
          <a:ln w="254000" cap="flat" cmpd="sng" algn="ctr">
            <a:solidFill>
              <a:schemeClr val="accent3"/>
            </a:solidFill>
            <a:prstDash val="solid"/>
            <a:miter lim="800000"/>
            <a:tailEnd type="triangle" w="sm" len="sm"/>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s-ES_tradnl" sz="2700" b="0" i="0" u="none" strike="noStrike" kern="0" cap="none" spc="0" normalizeH="0" baseline="0" noProof="0">
              <a:ln>
                <a:noFill/>
              </a:ln>
              <a:solidFill>
                <a:srgbClr val="000000"/>
              </a:solidFill>
              <a:effectLst/>
              <a:uLnTx/>
              <a:uFillTx/>
              <a:latin typeface="Albert Sans"/>
            </a:endParaRPr>
          </a:p>
        </p:txBody>
      </p:sp>
      <p:pic>
        <p:nvPicPr>
          <p:cNvPr id="33" name="Imagen 32">
            <a:extLst>
              <a:ext uri="{FF2B5EF4-FFF2-40B4-BE49-F238E27FC236}">
                <a16:creationId xmlns:a16="http://schemas.microsoft.com/office/drawing/2014/main" id="{A8E5905C-957C-67B9-3684-59F9C387EA76}"/>
              </a:ext>
            </a:extLst>
          </p:cNvPr>
          <p:cNvPicPr>
            <a:picLocks noChangeAspect="1"/>
          </p:cNvPicPr>
          <p:nvPr/>
        </p:nvPicPr>
        <p:blipFill>
          <a:blip r:embed="rId7"/>
          <a:stretch>
            <a:fillRect/>
          </a:stretch>
        </p:blipFill>
        <p:spPr>
          <a:xfrm>
            <a:off x="534002" y="2049450"/>
            <a:ext cx="2383437" cy="712038"/>
          </a:xfrm>
          <a:prstGeom prst="rect">
            <a:avLst/>
          </a:prstGeom>
        </p:spPr>
      </p:pic>
    </p:spTree>
    <p:extLst>
      <p:ext uri="{BB962C8B-B14F-4D97-AF65-F5344CB8AC3E}">
        <p14:creationId xmlns:p14="http://schemas.microsoft.com/office/powerpoint/2010/main" val="33323173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68B11F-3B3B-98BB-052E-88768D17FA76}"/>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CC6D420E-34A2-4B19-B3E5-D2BEC312D8C6}"/>
              </a:ext>
            </a:extLst>
          </p:cNvPr>
          <p:cNvSpPr>
            <a:spLocks noGrp="1"/>
          </p:cNvSpPr>
          <p:nvPr>
            <p:ph type="title"/>
          </p:nvPr>
        </p:nvSpPr>
        <p:spPr/>
        <p:txBody>
          <a:bodyPr/>
          <a:lstStyle/>
          <a:p>
            <a:r>
              <a:rPr lang="es-ES" dirty="0"/>
              <a:t>Agenda</a:t>
            </a:r>
          </a:p>
        </p:txBody>
      </p:sp>
      <p:sp>
        <p:nvSpPr>
          <p:cNvPr id="33" name="CuadroTexto 32">
            <a:extLst>
              <a:ext uri="{FF2B5EF4-FFF2-40B4-BE49-F238E27FC236}">
                <a16:creationId xmlns:a16="http://schemas.microsoft.com/office/drawing/2014/main" id="{77A9BDBC-7D66-0A93-8928-07E0C599961E}"/>
              </a:ext>
            </a:extLst>
          </p:cNvPr>
          <p:cNvSpPr txBox="1"/>
          <p:nvPr/>
        </p:nvSpPr>
        <p:spPr>
          <a:xfrm>
            <a:off x="302072" y="2941486"/>
            <a:ext cx="2924747" cy="954107"/>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2</a:t>
            </a:r>
          </a:p>
          <a:p>
            <a:pPr algn="ctr"/>
            <a:r>
              <a:rPr lang="es-ES" b="1" dirty="0">
                <a:solidFill>
                  <a:srgbClr val="10235B"/>
                </a:solidFill>
                <a:latin typeface="Albert Sans" pitchFamily="2" charset="77"/>
                <a:ea typeface="Verdana" panose="020B0604030504040204" pitchFamily="34" charset="0"/>
              </a:rPr>
              <a:t>Automatización con </a:t>
            </a:r>
          </a:p>
          <a:p>
            <a:pPr algn="ctr"/>
            <a:r>
              <a:rPr lang="es-ES" b="1" dirty="0" err="1">
                <a:solidFill>
                  <a:srgbClr val="10235B"/>
                </a:solidFill>
                <a:latin typeface="Albert Sans" pitchFamily="2" charset="77"/>
                <a:ea typeface="Verdana" panose="020B0604030504040204" pitchFamily="34" charset="0"/>
              </a:rPr>
              <a:t>Power</a:t>
            </a:r>
            <a:r>
              <a:rPr lang="es-ES" b="1" dirty="0">
                <a:solidFill>
                  <a:srgbClr val="10235B"/>
                </a:solidFill>
                <a:latin typeface="Albert Sans" pitchFamily="2" charset="77"/>
                <a:ea typeface="Verdana" panose="020B0604030504040204" pitchFamily="34" charset="0"/>
              </a:rPr>
              <a:t> </a:t>
            </a:r>
            <a:r>
              <a:rPr lang="es-ES" b="1" dirty="0" err="1">
                <a:solidFill>
                  <a:srgbClr val="10235B"/>
                </a:solidFill>
                <a:latin typeface="Albert Sans" pitchFamily="2" charset="77"/>
                <a:ea typeface="Verdana" panose="020B0604030504040204" pitchFamily="34" charset="0"/>
              </a:rPr>
              <a:t>Query</a:t>
            </a:r>
            <a:endParaRPr lang="es-ES" sz="1050" dirty="0"/>
          </a:p>
        </p:txBody>
      </p:sp>
      <p:sp>
        <p:nvSpPr>
          <p:cNvPr id="3" name="CuadroTexto 2">
            <a:extLst>
              <a:ext uri="{FF2B5EF4-FFF2-40B4-BE49-F238E27FC236}">
                <a16:creationId xmlns:a16="http://schemas.microsoft.com/office/drawing/2014/main" id="{BC0BC65B-522E-64C8-4D8E-E4E5ECC32ED7}"/>
              </a:ext>
            </a:extLst>
          </p:cNvPr>
          <p:cNvSpPr txBox="1"/>
          <p:nvPr/>
        </p:nvSpPr>
        <p:spPr>
          <a:xfrm>
            <a:off x="2231571" y="1190397"/>
            <a:ext cx="9307286" cy="5238037"/>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Módulo2: Automatización de la Importación y Limpieza con </a:t>
            </a:r>
            <a:r>
              <a:rPr lang="es-ES" sz="2400" b="1" kern="100" dirty="0" err="1">
                <a:solidFill>
                  <a:schemeClr val="accent4">
                    <a:lumMod val="50000"/>
                  </a:schemeClr>
                </a:solidFill>
                <a:effectLst/>
                <a:latin typeface="Albert Sans"/>
                <a:ea typeface="Yu Gothic Light" panose="020B0300000000000000" pitchFamily="34" charset="-128"/>
                <a:cs typeface="Times New Roman" panose="02020603050405020304" pitchFamily="18" charset="0"/>
              </a:rPr>
              <a:t>Power</a:t>
            </a: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 </a:t>
            </a:r>
            <a:r>
              <a:rPr lang="es-ES" sz="2400" b="1" kern="100" dirty="0" err="1">
                <a:solidFill>
                  <a:schemeClr val="accent4">
                    <a:lumMod val="50000"/>
                  </a:schemeClr>
                </a:solidFill>
                <a:effectLst/>
                <a:latin typeface="Albert Sans"/>
                <a:ea typeface="Yu Gothic Light" panose="020B0300000000000000" pitchFamily="34" charset="-128"/>
                <a:cs typeface="Times New Roman" panose="02020603050405020304" pitchFamily="18" charset="0"/>
              </a:rPr>
              <a:t>Query</a:t>
            </a: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 (4 horas)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2.1: Introducción a </a:t>
            </a:r>
            <a:r>
              <a:rPr lang="es-ES" sz="2400" b="1" kern="100" dirty="0" err="1">
                <a:solidFill>
                  <a:srgbClr val="A2B0CA"/>
                </a:solidFill>
                <a:latin typeface="Albert Sans"/>
                <a:ea typeface="Yu Gothic Light" panose="020B0300000000000000" pitchFamily="34" charset="-128"/>
                <a:cs typeface="Times New Roman" panose="02020603050405020304" pitchFamily="18" charset="0"/>
              </a:rPr>
              <a:t>Power</a:t>
            </a:r>
            <a:r>
              <a:rPr lang="es-ES" sz="2400" b="1" kern="100" dirty="0">
                <a:solidFill>
                  <a:srgbClr val="A2B0CA"/>
                </a:solidFill>
                <a:latin typeface="Albert Sans"/>
                <a:ea typeface="Yu Gothic Light" panose="020B0300000000000000" pitchFamily="34" charset="-128"/>
                <a:cs typeface="Times New Roman" panose="02020603050405020304" pitchFamily="18" charset="0"/>
              </a:rPr>
              <a:t> </a:t>
            </a:r>
            <a:r>
              <a:rPr lang="es-ES" sz="2400" b="1" kern="100" dirty="0" err="1">
                <a:solidFill>
                  <a:srgbClr val="A2B0CA"/>
                </a:solidFill>
                <a:latin typeface="Albert Sans"/>
                <a:ea typeface="Yu Gothic Light" panose="020B0300000000000000" pitchFamily="34" charset="-128"/>
                <a:cs typeface="Times New Roman" panose="02020603050405020304" pitchFamily="18" charset="0"/>
              </a:rPr>
              <a:t>Query</a:t>
            </a:r>
            <a:r>
              <a:rPr lang="es-ES" sz="2400" b="1" kern="100" dirty="0">
                <a:solidFill>
                  <a:srgbClr val="A2B0CA"/>
                </a:solidFill>
                <a:latin typeface="Albert Sans"/>
                <a:ea typeface="Yu Gothic Light" panose="020B0300000000000000" pitchFamily="34" charset="-128"/>
                <a:cs typeface="Times New Roman" panose="02020603050405020304" pitchFamily="18" charset="0"/>
              </a:rPr>
              <a:t>: El Motor "ETL" de Excel.</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2.2: Conexión a Orígenes de Datos del Sector Público</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FF0000"/>
                </a:solidFill>
                <a:latin typeface="Albert Sans"/>
                <a:ea typeface="Yu Gothic Light" panose="020B0300000000000000" pitchFamily="34" charset="-128"/>
                <a:cs typeface="Times New Roman" panose="02020603050405020304" pitchFamily="18" charset="0"/>
              </a:rPr>
              <a:t>Apartado 2.3: El Taller de Transformación de Datos.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2.4: Proyecto final: El Consolidador Automático de partes mensuales.</a:t>
            </a: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p:txBody>
      </p:sp>
      <p:pic>
        <p:nvPicPr>
          <p:cNvPr id="2" name="Imagen 1" descr="Logotipo, Icono, nombre de la empresa&#10;&#10;El contenido generado por IA puede ser incorrecto.">
            <a:extLst>
              <a:ext uri="{FF2B5EF4-FFF2-40B4-BE49-F238E27FC236}">
                <a16:creationId xmlns:a16="http://schemas.microsoft.com/office/drawing/2014/main" id="{D4A8B133-E96E-B83E-A519-897E0EDFA7DB}"/>
              </a:ext>
            </a:extLst>
          </p:cNvPr>
          <p:cNvPicPr>
            <a:picLocks noChangeAspect="1"/>
          </p:cNvPicPr>
          <p:nvPr/>
        </p:nvPicPr>
        <p:blipFill>
          <a:blip r:embed="rId3"/>
          <a:srcRect l="22122" t="23588" r="25443" b="31029"/>
          <a:stretch>
            <a:fillRect/>
          </a:stretch>
        </p:blipFill>
        <p:spPr>
          <a:xfrm>
            <a:off x="653143" y="1235348"/>
            <a:ext cx="1971233" cy="1706138"/>
          </a:xfrm>
          <a:prstGeom prst="rect">
            <a:avLst/>
          </a:prstGeom>
        </p:spPr>
      </p:pic>
    </p:spTree>
    <p:extLst>
      <p:ext uri="{BB962C8B-B14F-4D97-AF65-F5344CB8AC3E}">
        <p14:creationId xmlns:p14="http://schemas.microsoft.com/office/powerpoint/2010/main" val="10802993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F59DE25E-BDCD-0888-61D5-06F0CC71B5D5}"/>
              </a:ext>
            </a:extLst>
          </p:cNvPr>
          <p:cNvSpPr>
            <a:spLocks noGrp="1"/>
          </p:cNvSpPr>
          <p:nvPr>
            <p:ph type="title"/>
          </p:nvPr>
        </p:nvSpPr>
        <p:spPr/>
        <p:txBody>
          <a:bodyPr/>
          <a:lstStyle/>
          <a:p>
            <a:r>
              <a:rPr lang="es-ES" dirty="0"/>
              <a:t>Combinar Consultas (</a:t>
            </a:r>
            <a:r>
              <a:rPr lang="es-ES" dirty="0" err="1"/>
              <a:t>Merge</a:t>
            </a:r>
            <a:r>
              <a:rPr lang="es-ES" dirty="0"/>
              <a:t>): Enriqueciendo Datos a Gran Escala</a:t>
            </a:r>
          </a:p>
        </p:txBody>
      </p:sp>
      <p:pic>
        <p:nvPicPr>
          <p:cNvPr id="7" name="Imagen 6">
            <a:extLst>
              <a:ext uri="{FF2B5EF4-FFF2-40B4-BE49-F238E27FC236}">
                <a16:creationId xmlns:a16="http://schemas.microsoft.com/office/drawing/2014/main" id="{69EDFC9B-5CDA-EA92-E6DF-5439E88309DF}"/>
              </a:ext>
            </a:extLst>
          </p:cNvPr>
          <p:cNvPicPr>
            <a:picLocks noChangeAspect="1"/>
          </p:cNvPicPr>
          <p:nvPr/>
        </p:nvPicPr>
        <p:blipFill>
          <a:blip r:embed="rId3"/>
          <a:stretch>
            <a:fillRect/>
          </a:stretch>
        </p:blipFill>
        <p:spPr>
          <a:xfrm>
            <a:off x="216408" y="1765205"/>
            <a:ext cx="4009507" cy="1258728"/>
          </a:xfrm>
          <a:prstGeom prst="rect">
            <a:avLst/>
          </a:prstGeom>
        </p:spPr>
      </p:pic>
      <p:sp>
        <p:nvSpPr>
          <p:cNvPr id="8" name="Marcador de texto 1">
            <a:extLst>
              <a:ext uri="{FF2B5EF4-FFF2-40B4-BE49-F238E27FC236}">
                <a16:creationId xmlns:a16="http://schemas.microsoft.com/office/drawing/2014/main" id="{CE22E3A0-B1E1-F543-3933-96A7B7CCD665}"/>
              </a:ext>
            </a:extLst>
          </p:cNvPr>
          <p:cNvSpPr txBox="1">
            <a:spLocks/>
          </p:cNvSpPr>
          <p:nvPr/>
        </p:nvSpPr>
        <p:spPr>
          <a:xfrm>
            <a:off x="299397" y="3023933"/>
            <a:ext cx="3843528" cy="67804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s-ES" b="1" dirty="0">
                <a:solidFill>
                  <a:schemeClr val="accent3"/>
                </a:solidFill>
                <a:latin typeface="Albert Sans" pitchFamily="2" charset="77"/>
                <a:ea typeface="Verdana" panose="020B0604030504040204" pitchFamily="34" charset="0"/>
              </a:rPr>
              <a:t>Maestro Proveedores</a:t>
            </a:r>
          </a:p>
          <a:p>
            <a:endParaRPr lang="es-ES" dirty="0"/>
          </a:p>
        </p:txBody>
      </p:sp>
      <p:pic>
        <p:nvPicPr>
          <p:cNvPr id="10" name="Imagen 9">
            <a:extLst>
              <a:ext uri="{FF2B5EF4-FFF2-40B4-BE49-F238E27FC236}">
                <a16:creationId xmlns:a16="http://schemas.microsoft.com/office/drawing/2014/main" id="{B95FEBE5-A39A-E93E-26A5-DDB40645BE92}"/>
              </a:ext>
            </a:extLst>
          </p:cNvPr>
          <p:cNvPicPr>
            <a:picLocks noChangeAspect="1"/>
          </p:cNvPicPr>
          <p:nvPr/>
        </p:nvPicPr>
        <p:blipFill>
          <a:blip r:embed="rId4"/>
          <a:stretch>
            <a:fillRect/>
          </a:stretch>
        </p:blipFill>
        <p:spPr>
          <a:xfrm>
            <a:off x="299397" y="4040309"/>
            <a:ext cx="4009507" cy="1332919"/>
          </a:xfrm>
          <a:prstGeom prst="rect">
            <a:avLst/>
          </a:prstGeom>
        </p:spPr>
      </p:pic>
      <p:sp>
        <p:nvSpPr>
          <p:cNvPr id="11" name="Marcador de texto 1">
            <a:extLst>
              <a:ext uri="{FF2B5EF4-FFF2-40B4-BE49-F238E27FC236}">
                <a16:creationId xmlns:a16="http://schemas.microsoft.com/office/drawing/2014/main" id="{59259B08-312C-4760-EEB6-0705D64F4132}"/>
              </a:ext>
            </a:extLst>
          </p:cNvPr>
          <p:cNvSpPr txBox="1">
            <a:spLocks/>
          </p:cNvSpPr>
          <p:nvPr/>
        </p:nvSpPr>
        <p:spPr>
          <a:xfrm>
            <a:off x="299397" y="5373228"/>
            <a:ext cx="3843528" cy="67804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s-ES" b="1" dirty="0">
                <a:solidFill>
                  <a:schemeClr val="accent3"/>
                </a:solidFill>
                <a:latin typeface="Albert Sans" pitchFamily="2" charset="77"/>
                <a:ea typeface="Verdana" panose="020B0604030504040204" pitchFamily="34" charset="0"/>
              </a:rPr>
              <a:t>Listado Contratos</a:t>
            </a:r>
          </a:p>
          <a:p>
            <a:endParaRPr lang="es-ES" dirty="0"/>
          </a:p>
        </p:txBody>
      </p:sp>
      <p:sp>
        <p:nvSpPr>
          <p:cNvPr id="12" name="Cerrar llave 11">
            <a:extLst>
              <a:ext uri="{FF2B5EF4-FFF2-40B4-BE49-F238E27FC236}">
                <a16:creationId xmlns:a16="http://schemas.microsoft.com/office/drawing/2014/main" id="{D6C594A8-EE38-145C-0227-C9139012D68E}"/>
              </a:ext>
            </a:extLst>
          </p:cNvPr>
          <p:cNvSpPr/>
          <p:nvPr/>
        </p:nvSpPr>
        <p:spPr>
          <a:xfrm>
            <a:off x="4609269" y="1655064"/>
            <a:ext cx="575379" cy="3718164"/>
          </a:xfrm>
          <a:prstGeom prst="rightBrace">
            <a:avLst>
              <a:gd name="adj1" fmla="val 7539"/>
              <a:gd name="adj2" fmla="val 51475"/>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s-ES">
              <a:ln w="0"/>
              <a:effectLst>
                <a:outerShdw blurRad="38100" dist="19050" dir="2700000" algn="tl" rotWithShape="0">
                  <a:schemeClr val="dk1">
                    <a:alpha val="40000"/>
                  </a:schemeClr>
                </a:outerShdw>
              </a:effectLst>
            </a:endParaRPr>
          </a:p>
        </p:txBody>
      </p:sp>
      <p:pic>
        <p:nvPicPr>
          <p:cNvPr id="15" name="Imagen 14">
            <a:extLst>
              <a:ext uri="{FF2B5EF4-FFF2-40B4-BE49-F238E27FC236}">
                <a16:creationId xmlns:a16="http://schemas.microsoft.com/office/drawing/2014/main" id="{DF624029-E616-9996-7F66-AE34A64C5C19}"/>
              </a:ext>
            </a:extLst>
          </p:cNvPr>
          <p:cNvPicPr>
            <a:picLocks noChangeAspect="1"/>
          </p:cNvPicPr>
          <p:nvPr/>
        </p:nvPicPr>
        <p:blipFill>
          <a:blip r:embed="rId5"/>
          <a:stretch>
            <a:fillRect/>
          </a:stretch>
        </p:blipFill>
        <p:spPr>
          <a:xfrm>
            <a:off x="5296951" y="2394569"/>
            <a:ext cx="6242778" cy="1512265"/>
          </a:xfrm>
          <a:prstGeom prst="rect">
            <a:avLst/>
          </a:prstGeom>
        </p:spPr>
      </p:pic>
      <p:sp>
        <p:nvSpPr>
          <p:cNvPr id="16" name="Marcador de texto 1">
            <a:extLst>
              <a:ext uri="{FF2B5EF4-FFF2-40B4-BE49-F238E27FC236}">
                <a16:creationId xmlns:a16="http://schemas.microsoft.com/office/drawing/2014/main" id="{7C5E1472-FC5D-B12D-3455-6FD91D6F30A3}"/>
              </a:ext>
            </a:extLst>
          </p:cNvPr>
          <p:cNvSpPr txBox="1">
            <a:spLocks/>
          </p:cNvSpPr>
          <p:nvPr/>
        </p:nvSpPr>
        <p:spPr>
          <a:xfrm>
            <a:off x="6496576" y="4040309"/>
            <a:ext cx="3843528" cy="67804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s-ES" b="1" dirty="0">
                <a:solidFill>
                  <a:schemeClr val="accent3"/>
                </a:solidFill>
                <a:latin typeface="Albert Sans" pitchFamily="2" charset="77"/>
                <a:ea typeface="Verdana" panose="020B0604030504040204" pitchFamily="34" charset="0"/>
              </a:rPr>
              <a:t>Combinación ambas</a:t>
            </a:r>
          </a:p>
          <a:p>
            <a:endParaRPr lang="es-ES" dirty="0"/>
          </a:p>
        </p:txBody>
      </p:sp>
    </p:spTree>
    <p:extLst>
      <p:ext uri="{BB962C8B-B14F-4D97-AF65-F5344CB8AC3E}">
        <p14:creationId xmlns:p14="http://schemas.microsoft.com/office/powerpoint/2010/main" val="31424779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2CCE689-755A-820B-7430-6EEDC33297E2}"/>
              </a:ext>
            </a:extLst>
          </p:cNvPr>
          <p:cNvSpPr>
            <a:spLocks noGrp="1"/>
          </p:cNvSpPr>
          <p:nvPr>
            <p:ph type="title"/>
          </p:nvPr>
        </p:nvSpPr>
        <p:spPr/>
        <p:txBody>
          <a:bodyPr/>
          <a:lstStyle/>
          <a:p>
            <a:r>
              <a:rPr lang="es-ES" dirty="0"/>
              <a:t>El Caso del Inventario con Asistencia de IA</a:t>
            </a:r>
          </a:p>
        </p:txBody>
      </p:sp>
      <p:pic>
        <p:nvPicPr>
          <p:cNvPr id="3" name="Imagen 2" descr="Imagen que contiene Gráfico de dispersión&#10;&#10;El contenido generado por IA puede ser incorrecto.">
            <a:extLst>
              <a:ext uri="{FF2B5EF4-FFF2-40B4-BE49-F238E27FC236}">
                <a16:creationId xmlns:a16="http://schemas.microsoft.com/office/drawing/2014/main" id="{DBC4EB93-D40E-9B6B-8BCA-8B1E9C4A5C76}"/>
              </a:ext>
            </a:extLst>
          </p:cNvPr>
          <p:cNvPicPr>
            <a:picLocks noChangeAspect="1"/>
          </p:cNvPicPr>
          <p:nvPr/>
        </p:nvPicPr>
        <p:blipFill>
          <a:blip r:embed="rId3"/>
          <a:stretch>
            <a:fillRect/>
          </a:stretch>
        </p:blipFill>
        <p:spPr>
          <a:xfrm>
            <a:off x="289560" y="1417124"/>
            <a:ext cx="5943600" cy="888365"/>
          </a:xfrm>
          <a:prstGeom prst="rect">
            <a:avLst/>
          </a:prstGeom>
        </p:spPr>
      </p:pic>
      <p:pic>
        <p:nvPicPr>
          <p:cNvPr id="4" name="Imagen 3" descr="Tabla&#10;&#10;El contenido generado por IA puede ser incorrecto.">
            <a:extLst>
              <a:ext uri="{FF2B5EF4-FFF2-40B4-BE49-F238E27FC236}">
                <a16:creationId xmlns:a16="http://schemas.microsoft.com/office/drawing/2014/main" id="{95DE66D8-223F-7194-B5D0-6DC56FE2CF73}"/>
              </a:ext>
            </a:extLst>
          </p:cNvPr>
          <p:cNvPicPr>
            <a:picLocks noChangeAspect="1"/>
          </p:cNvPicPr>
          <p:nvPr/>
        </p:nvPicPr>
        <p:blipFill>
          <a:blip r:embed="rId4"/>
          <a:stretch>
            <a:fillRect/>
          </a:stretch>
        </p:blipFill>
        <p:spPr>
          <a:xfrm>
            <a:off x="1021080" y="2549382"/>
            <a:ext cx="5943600" cy="864870"/>
          </a:xfrm>
          <a:prstGeom prst="rect">
            <a:avLst/>
          </a:prstGeom>
        </p:spPr>
      </p:pic>
      <p:pic>
        <p:nvPicPr>
          <p:cNvPr id="5" name="Imagen 4" descr="Texto&#10;&#10;El contenido generado por IA puede ser incorrecto.">
            <a:extLst>
              <a:ext uri="{FF2B5EF4-FFF2-40B4-BE49-F238E27FC236}">
                <a16:creationId xmlns:a16="http://schemas.microsoft.com/office/drawing/2014/main" id="{04073D85-00C2-4925-46BF-60E42DBF21D7}"/>
              </a:ext>
            </a:extLst>
          </p:cNvPr>
          <p:cNvPicPr>
            <a:picLocks noChangeAspect="1"/>
          </p:cNvPicPr>
          <p:nvPr/>
        </p:nvPicPr>
        <p:blipFill>
          <a:blip r:embed="rId5"/>
          <a:stretch>
            <a:fillRect/>
          </a:stretch>
        </p:blipFill>
        <p:spPr>
          <a:xfrm>
            <a:off x="1953767" y="3654770"/>
            <a:ext cx="7006581" cy="1270317"/>
          </a:xfrm>
          <a:prstGeom prst="rect">
            <a:avLst/>
          </a:prstGeom>
        </p:spPr>
      </p:pic>
      <p:pic>
        <p:nvPicPr>
          <p:cNvPr id="6" name="Imagen 5" descr="Interfaz de usuario gráfica, Aplicación&#10;&#10;El contenido generado por IA puede ser incorrecto.">
            <a:extLst>
              <a:ext uri="{FF2B5EF4-FFF2-40B4-BE49-F238E27FC236}">
                <a16:creationId xmlns:a16="http://schemas.microsoft.com/office/drawing/2014/main" id="{64204832-03A7-19FA-987D-CF9BE8EE3DE4}"/>
              </a:ext>
            </a:extLst>
          </p:cNvPr>
          <p:cNvPicPr>
            <a:picLocks noChangeAspect="1"/>
          </p:cNvPicPr>
          <p:nvPr/>
        </p:nvPicPr>
        <p:blipFill>
          <a:blip r:embed="rId6"/>
          <a:stretch>
            <a:fillRect/>
          </a:stretch>
        </p:blipFill>
        <p:spPr>
          <a:xfrm>
            <a:off x="5668508" y="5355209"/>
            <a:ext cx="5943600" cy="829310"/>
          </a:xfrm>
          <a:prstGeom prst="rect">
            <a:avLst/>
          </a:prstGeom>
        </p:spPr>
      </p:pic>
    </p:spTree>
    <p:extLst>
      <p:ext uri="{BB962C8B-B14F-4D97-AF65-F5344CB8AC3E}">
        <p14:creationId xmlns:p14="http://schemas.microsoft.com/office/powerpoint/2010/main" val="15443139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Marcador de texto 11">
            <a:extLst>
              <a:ext uri="{FF2B5EF4-FFF2-40B4-BE49-F238E27FC236}">
                <a16:creationId xmlns:a16="http://schemas.microsoft.com/office/drawing/2014/main" id="{27127FDD-868F-524E-362B-6DB2F8C54B66}"/>
              </a:ext>
            </a:extLst>
          </p:cNvPr>
          <p:cNvSpPr>
            <a:spLocks noGrp="1"/>
          </p:cNvSpPr>
          <p:nvPr>
            <p:ph type="body" sz="quarter" idx="53"/>
          </p:nvPr>
        </p:nvSpPr>
        <p:spPr/>
        <p:txBody>
          <a:bodyPr/>
          <a:lstStyle/>
          <a:p>
            <a:r>
              <a:rPr lang="es-ES" sz="4400" dirty="0"/>
              <a:t>1</a:t>
            </a:r>
          </a:p>
        </p:txBody>
      </p:sp>
      <p:sp>
        <p:nvSpPr>
          <p:cNvPr id="4" name="Marcador de texto 3">
            <a:extLst>
              <a:ext uri="{FF2B5EF4-FFF2-40B4-BE49-F238E27FC236}">
                <a16:creationId xmlns:a16="http://schemas.microsoft.com/office/drawing/2014/main" id="{02A50FDC-968F-EAAF-E82E-C0969DED4CFD}"/>
              </a:ext>
            </a:extLst>
          </p:cNvPr>
          <p:cNvSpPr>
            <a:spLocks noGrp="1"/>
          </p:cNvSpPr>
          <p:nvPr>
            <p:ph type="body" sz="quarter" idx="27"/>
          </p:nvPr>
        </p:nvSpPr>
        <p:spPr/>
        <p:txBody>
          <a:bodyPr/>
          <a:lstStyle/>
          <a:p>
            <a:r>
              <a:rPr lang="es-ES" sz="3600" dirty="0"/>
              <a:t>Problema</a:t>
            </a:r>
          </a:p>
        </p:txBody>
      </p:sp>
      <p:sp>
        <p:nvSpPr>
          <p:cNvPr id="5" name="Marcador de texto 4">
            <a:extLst>
              <a:ext uri="{FF2B5EF4-FFF2-40B4-BE49-F238E27FC236}">
                <a16:creationId xmlns:a16="http://schemas.microsoft.com/office/drawing/2014/main" id="{8A678AAC-62C5-17A5-A038-50BF4FE5D0F2}"/>
              </a:ext>
            </a:extLst>
          </p:cNvPr>
          <p:cNvSpPr>
            <a:spLocks noGrp="1"/>
          </p:cNvSpPr>
          <p:nvPr>
            <p:ph type="body" sz="quarter" idx="32"/>
          </p:nvPr>
        </p:nvSpPr>
        <p:spPr/>
        <p:txBody>
          <a:bodyPr/>
          <a:lstStyle/>
          <a:p>
            <a:r>
              <a:rPr lang="es-ES" sz="2000" b="1" dirty="0"/>
              <a:t>Define el Problema en Lenguaje Claro y Sencillo.</a:t>
            </a:r>
            <a:endParaRPr lang="es-ES" sz="2000" dirty="0"/>
          </a:p>
        </p:txBody>
      </p:sp>
      <p:sp>
        <p:nvSpPr>
          <p:cNvPr id="13" name="Marcador de texto 12">
            <a:extLst>
              <a:ext uri="{FF2B5EF4-FFF2-40B4-BE49-F238E27FC236}">
                <a16:creationId xmlns:a16="http://schemas.microsoft.com/office/drawing/2014/main" id="{51CABEEF-4E17-DB16-481D-406BDBC837E6}"/>
              </a:ext>
            </a:extLst>
          </p:cNvPr>
          <p:cNvSpPr>
            <a:spLocks noGrp="1"/>
          </p:cNvSpPr>
          <p:nvPr>
            <p:ph type="body" sz="quarter" idx="54"/>
          </p:nvPr>
        </p:nvSpPr>
        <p:spPr/>
        <p:txBody>
          <a:bodyPr/>
          <a:lstStyle/>
          <a:p>
            <a:r>
              <a:rPr lang="es-ES" sz="4400" dirty="0"/>
              <a:t>2</a:t>
            </a:r>
          </a:p>
        </p:txBody>
      </p:sp>
      <p:sp>
        <p:nvSpPr>
          <p:cNvPr id="6" name="Marcador de texto 5">
            <a:extLst>
              <a:ext uri="{FF2B5EF4-FFF2-40B4-BE49-F238E27FC236}">
                <a16:creationId xmlns:a16="http://schemas.microsoft.com/office/drawing/2014/main" id="{470F2F62-231F-2DFF-ECC7-26698D16ACED}"/>
              </a:ext>
            </a:extLst>
          </p:cNvPr>
          <p:cNvSpPr>
            <a:spLocks noGrp="1"/>
          </p:cNvSpPr>
          <p:nvPr>
            <p:ph type="body" sz="quarter" idx="43"/>
          </p:nvPr>
        </p:nvSpPr>
        <p:spPr/>
        <p:txBody>
          <a:bodyPr/>
          <a:lstStyle/>
          <a:p>
            <a:r>
              <a:rPr lang="es-ES" sz="3600" dirty="0"/>
              <a:t>Ejemplos</a:t>
            </a:r>
          </a:p>
        </p:txBody>
      </p:sp>
      <p:sp>
        <p:nvSpPr>
          <p:cNvPr id="7" name="Marcador de texto 6">
            <a:extLst>
              <a:ext uri="{FF2B5EF4-FFF2-40B4-BE49-F238E27FC236}">
                <a16:creationId xmlns:a16="http://schemas.microsoft.com/office/drawing/2014/main" id="{4FA06335-420B-1D94-0CF8-5BC229A5CB37}"/>
              </a:ext>
            </a:extLst>
          </p:cNvPr>
          <p:cNvSpPr>
            <a:spLocks noGrp="1"/>
          </p:cNvSpPr>
          <p:nvPr>
            <p:ph type="body" sz="quarter" idx="44"/>
          </p:nvPr>
        </p:nvSpPr>
        <p:spPr/>
        <p:txBody>
          <a:bodyPr/>
          <a:lstStyle/>
          <a:p>
            <a:r>
              <a:rPr lang="es-ES" sz="2000" b="1" dirty="0"/>
              <a:t>Proporciona Ejemplos Concretos </a:t>
            </a:r>
          </a:p>
          <a:p>
            <a:r>
              <a:rPr lang="es-ES" sz="2000" b="1" dirty="0"/>
              <a:t>(Input -&gt; Output).</a:t>
            </a:r>
            <a:endParaRPr lang="es-ES" sz="2000" dirty="0"/>
          </a:p>
        </p:txBody>
      </p:sp>
      <p:sp>
        <p:nvSpPr>
          <p:cNvPr id="14" name="Marcador de texto 13">
            <a:extLst>
              <a:ext uri="{FF2B5EF4-FFF2-40B4-BE49-F238E27FC236}">
                <a16:creationId xmlns:a16="http://schemas.microsoft.com/office/drawing/2014/main" id="{6FDBCD2B-A9C8-9C87-B7D5-EF84804D0ECB}"/>
              </a:ext>
            </a:extLst>
          </p:cNvPr>
          <p:cNvSpPr>
            <a:spLocks noGrp="1"/>
          </p:cNvSpPr>
          <p:nvPr>
            <p:ph type="body" sz="quarter" idx="55"/>
          </p:nvPr>
        </p:nvSpPr>
        <p:spPr>
          <a:xfrm>
            <a:off x="7177609" y="2639245"/>
            <a:ext cx="667943" cy="471988"/>
          </a:xfrm>
        </p:spPr>
        <p:txBody>
          <a:bodyPr/>
          <a:lstStyle/>
          <a:p>
            <a:r>
              <a:rPr lang="es-ES" sz="4400" dirty="0"/>
              <a:t>3</a:t>
            </a:r>
          </a:p>
        </p:txBody>
      </p:sp>
      <p:sp>
        <p:nvSpPr>
          <p:cNvPr id="8" name="Marcador de texto 7">
            <a:extLst>
              <a:ext uri="{FF2B5EF4-FFF2-40B4-BE49-F238E27FC236}">
                <a16:creationId xmlns:a16="http://schemas.microsoft.com/office/drawing/2014/main" id="{989CD3E0-615B-552C-B04C-59F74BC249D6}"/>
              </a:ext>
            </a:extLst>
          </p:cNvPr>
          <p:cNvSpPr>
            <a:spLocks noGrp="1"/>
          </p:cNvSpPr>
          <p:nvPr>
            <p:ph type="body" sz="quarter" idx="45"/>
          </p:nvPr>
        </p:nvSpPr>
        <p:spPr/>
        <p:txBody>
          <a:bodyPr/>
          <a:lstStyle/>
          <a:p>
            <a:r>
              <a:rPr lang="es-ES" sz="3600" dirty="0"/>
              <a:t>Contexto</a:t>
            </a:r>
          </a:p>
        </p:txBody>
      </p:sp>
      <p:sp>
        <p:nvSpPr>
          <p:cNvPr id="9" name="Marcador de texto 8">
            <a:extLst>
              <a:ext uri="{FF2B5EF4-FFF2-40B4-BE49-F238E27FC236}">
                <a16:creationId xmlns:a16="http://schemas.microsoft.com/office/drawing/2014/main" id="{9D87CEA4-9BC4-2D5E-6D2F-E6962478E7E7}"/>
              </a:ext>
            </a:extLst>
          </p:cNvPr>
          <p:cNvSpPr>
            <a:spLocks noGrp="1"/>
          </p:cNvSpPr>
          <p:nvPr>
            <p:ph type="body" sz="quarter" idx="46"/>
          </p:nvPr>
        </p:nvSpPr>
        <p:spPr/>
        <p:txBody>
          <a:bodyPr/>
          <a:lstStyle/>
          <a:p>
            <a:r>
              <a:rPr lang="es-ES" sz="2000" b="1" dirty="0"/>
              <a:t>Especifica el Contexto y la Herramienta.</a:t>
            </a:r>
            <a:endParaRPr lang="es-ES" sz="2000" dirty="0"/>
          </a:p>
        </p:txBody>
      </p:sp>
      <p:sp>
        <p:nvSpPr>
          <p:cNvPr id="15" name="Marcador de texto 14">
            <a:extLst>
              <a:ext uri="{FF2B5EF4-FFF2-40B4-BE49-F238E27FC236}">
                <a16:creationId xmlns:a16="http://schemas.microsoft.com/office/drawing/2014/main" id="{80CB2AA4-763C-EA57-7AF5-7657D970BF5C}"/>
              </a:ext>
            </a:extLst>
          </p:cNvPr>
          <p:cNvSpPr>
            <a:spLocks noGrp="1"/>
          </p:cNvSpPr>
          <p:nvPr>
            <p:ph type="body" sz="quarter" idx="56"/>
          </p:nvPr>
        </p:nvSpPr>
        <p:spPr/>
        <p:txBody>
          <a:bodyPr/>
          <a:lstStyle/>
          <a:p>
            <a:r>
              <a:rPr lang="es-ES" sz="4400" dirty="0"/>
              <a:t>4</a:t>
            </a:r>
          </a:p>
        </p:txBody>
      </p:sp>
      <p:sp>
        <p:nvSpPr>
          <p:cNvPr id="11" name="Marcador de texto 10">
            <a:extLst>
              <a:ext uri="{FF2B5EF4-FFF2-40B4-BE49-F238E27FC236}">
                <a16:creationId xmlns:a16="http://schemas.microsoft.com/office/drawing/2014/main" id="{30097071-7CE4-8982-9337-D70DB898DB94}"/>
              </a:ext>
            </a:extLst>
          </p:cNvPr>
          <p:cNvSpPr>
            <a:spLocks noGrp="1"/>
          </p:cNvSpPr>
          <p:nvPr>
            <p:ph type="body" sz="quarter" idx="48"/>
          </p:nvPr>
        </p:nvSpPr>
        <p:spPr/>
        <p:txBody>
          <a:bodyPr/>
          <a:lstStyle/>
          <a:p>
            <a:r>
              <a:rPr lang="es-ES" sz="3600" dirty="0"/>
              <a:t>Pregunta</a:t>
            </a:r>
          </a:p>
        </p:txBody>
      </p:sp>
      <p:sp>
        <p:nvSpPr>
          <p:cNvPr id="10" name="Marcador de texto 9">
            <a:extLst>
              <a:ext uri="{FF2B5EF4-FFF2-40B4-BE49-F238E27FC236}">
                <a16:creationId xmlns:a16="http://schemas.microsoft.com/office/drawing/2014/main" id="{95EC0F49-4C5F-6F8A-340D-A21DDF64453E}"/>
              </a:ext>
            </a:extLst>
          </p:cNvPr>
          <p:cNvSpPr>
            <a:spLocks noGrp="1"/>
          </p:cNvSpPr>
          <p:nvPr>
            <p:ph type="body" sz="quarter" idx="47"/>
          </p:nvPr>
        </p:nvSpPr>
        <p:spPr/>
        <p:txBody>
          <a:bodyPr/>
          <a:lstStyle/>
          <a:p>
            <a:r>
              <a:rPr lang="es-ES" sz="2000" b="1" dirty="0"/>
              <a:t>Formula la Pregunta Final.</a:t>
            </a:r>
            <a:endParaRPr lang="es-ES" sz="2000" dirty="0"/>
          </a:p>
          <a:p>
            <a:endParaRPr lang="es-ES" sz="2000" dirty="0"/>
          </a:p>
        </p:txBody>
      </p:sp>
      <p:sp>
        <p:nvSpPr>
          <p:cNvPr id="3" name="Título 2">
            <a:extLst>
              <a:ext uri="{FF2B5EF4-FFF2-40B4-BE49-F238E27FC236}">
                <a16:creationId xmlns:a16="http://schemas.microsoft.com/office/drawing/2014/main" id="{04A661F5-F10F-C0FB-8527-6CD1FD7CD3D5}"/>
              </a:ext>
            </a:extLst>
          </p:cNvPr>
          <p:cNvSpPr>
            <a:spLocks noGrp="1"/>
          </p:cNvSpPr>
          <p:nvPr>
            <p:ph type="title"/>
          </p:nvPr>
        </p:nvSpPr>
        <p:spPr/>
        <p:txBody>
          <a:bodyPr/>
          <a:lstStyle/>
          <a:p>
            <a:r>
              <a:rPr lang="es-ES" dirty="0"/>
              <a:t>El Método: Los 4 Pilares del </a:t>
            </a:r>
            <a:r>
              <a:rPr lang="es-ES" dirty="0" err="1"/>
              <a:t>Prompt</a:t>
            </a:r>
            <a:r>
              <a:rPr lang="es-ES" dirty="0"/>
              <a:t> Perfecto</a:t>
            </a:r>
          </a:p>
        </p:txBody>
      </p:sp>
    </p:spTree>
    <p:extLst>
      <p:ext uri="{BB962C8B-B14F-4D97-AF65-F5344CB8AC3E}">
        <p14:creationId xmlns:p14="http://schemas.microsoft.com/office/powerpoint/2010/main" val="706988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ítulo 14">
            <a:extLst>
              <a:ext uri="{FF2B5EF4-FFF2-40B4-BE49-F238E27FC236}">
                <a16:creationId xmlns:a16="http://schemas.microsoft.com/office/drawing/2014/main" id="{5B2FC286-D301-A4A2-3C43-220889753979}"/>
              </a:ext>
            </a:extLst>
          </p:cNvPr>
          <p:cNvSpPr>
            <a:spLocks noGrp="1"/>
          </p:cNvSpPr>
          <p:nvPr>
            <p:ph type="title"/>
          </p:nvPr>
        </p:nvSpPr>
        <p:spPr/>
        <p:txBody>
          <a:bodyPr/>
          <a:lstStyle/>
          <a:p>
            <a:r>
              <a:rPr lang="es-ES" dirty="0"/>
              <a:t>Vuestro Turno: Construir el </a:t>
            </a:r>
            <a:r>
              <a:rPr lang="es-ES" dirty="0" err="1"/>
              <a:t>Prompt</a:t>
            </a:r>
            <a:r>
              <a:rPr lang="es-ES" dirty="0"/>
              <a:t> Perfecto para Limpiar la Descripción</a:t>
            </a:r>
          </a:p>
        </p:txBody>
      </p:sp>
      <p:pic>
        <p:nvPicPr>
          <p:cNvPr id="16" name="Imagen 15" descr="Interfaz de usuario gráfica, Aplicación&#10;&#10;El contenido generado por IA puede ser incorrecto.">
            <a:extLst>
              <a:ext uri="{FF2B5EF4-FFF2-40B4-BE49-F238E27FC236}">
                <a16:creationId xmlns:a16="http://schemas.microsoft.com/office/drawing/2014/main" id="{D4AF646E-75E9-DDE0-8E71-983216166861}"/>
              </a:ext>
            </a:extLst>
          </p:cNvPr>
          <p:cNvPicPr>
            <a:picLocks noChangeAspect="1"/>
          </p:cNvPicPr>
          <p:nvPr/>
        </p:nvPicPr>
        <p:blipFill>
          <a:blip r:embed="rId3"/>
          <a:srcRect r="71795"/>
          <a:stretch>
            <a:fillRect/>
          </a:stretch>
        </p:blipFill>
        <p:spPr>
          <a:xfrm>
            <a:off x="449579" y="1977811"/>
            <a:ext cx="4534819" cy="3844290"/>
          </a:xfrm>
          <a:prstGeom prst="rect">
            <a:avLst/>
          </a:prstGeom>
        </p:spPr>
      </p:pic>
      <p:pic>
        <p:nvPicPr>
          <p:cNvPr id="17" name="Imagen 16" descr="Interfaz de usuario gráfica, Aplicación&#10;&#10;El contenido generado por IA puede ser incorrecto.">
            <a:extLst>
              <a:ext uri="{FF2B5EF4-FFF2-40B4-BE49-F238E27FC236}">
                <a16:creationId xmlns:a16="http://schemas.microsoft.com/office/drawing/2014/main" id="{B2BEDE56-4068-1067-9714-B0C6B9CC4E41}"/>
              </a:ext>
            </a:extLst>
          </p:cNvPr>
          <p:cNvPicPr>
            <a:picLocks noChangeAspect="1"/>
          </p:cNvPicPr>
          <p:nvPr/>
        </p:nvPicPr>
        <p:blipFill>
          <a:blip r:embed="rId3"/>
          <a:srcRect l="77949"/>
          <a:stretch>
            <a:fillRect/>
          </a:stretch>
        </p:blipFill>
        <p:spPr>
          <a:xfrm>
            <a:off x="7858039" y="2037928"/>
            <a:ext cx="3489961" cy="3784173"/>
          </a:xfrm>
          <a:prstGeom prst="rect">
            <a:avLst/>
          </a:prstGeom>
        </p:spPr>
      </p:pic>
      <p:sp>
        <p:nvSpPr>
          <p:cNvPr id="18" name="Flecha: a la derecha 17">
            <a:extLst>
              <a:ext uri="{FF2B5EF4-FFF2-40B4-BE49-F238E27FC236}">
                <a16:creationId xmlns:a16="http://schemas.microsoft.com/office/drawing/2014/main" id="{0A7369D3-0A3A-9E49-2DA9-D951A4BD4EBA}"/>
              </a:ext>
            </a:extLst>
          </p:cNvPr>
          <p:cNvSpPr/>
          <p:nvPr/>
        </p:nvSpPr>
        <p:spPr>
          <a:xfrm>
            <a:off x="4984398" y="3899956"/>
            <a:ext cx="2822292" cy="40915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22" name="CuadroTexto 21">
            <a:extLst>
              <a:ext uri="{FF2B5EF4-FFF2-40B4-BE49-F238E27FC236}">
                <a16:creationId xmlns:a16="http://schemas.microsoft.com/office/drawing/2014/main" id="{5FA11418-1A50-7A12-B80C-433F1958413C}"/>
              </a:ext>
            </a:extLst>
          </p:cNvPr>
          <p:cNvSpPr txBox="1"/>
          <p:nvPr/>
        </p:nvSpPr>
        <p:spPr>
          <a:xfrm>
            <a:off x="5241798" y="3499846"/>
            <a:ext cx="2128266" cy="400110"/>
          </a:xfrm>
          <a:prstGeom prst="rect">
            <a:avLst/>
          </a:prstGeom>
          <a:noFill/>
        </p:spPr>
        <p:txBody>
          <a:bodyPr wrap="square">
            <a:spAutoFit/>
          </a:bodyPr>
          <a:lstStyle/>
          <a:p>
            <a:r>
              <a:rPr kumimoji="0" lang="es-ES" sz="2000" b="1" i="0" u="none" strike="noStrike" kern="1200" cap="none" spc="0" normalizeH="0" baseline="0" noProof="0" dirty="0">
                <a:ln>
                  <a:noFill/>
                </a:ln>
                <a:solidFill>
                  <a:srgbClr val="00B050"/>
                </a:solidFill>
                <a:effectLst/>
                <a:uLnTx/>
                <a:uFillTx/>
                <a:latin typeface="Albert Sans" pitchFamily="2" charset="77"/>
                <a:ea typeface="Verdana" panose="020B0604030504040204" pitchFamily="34" charset="0"/>
              </a:rPr>
              <a:t>Eliminar (</a:t>
            </a:r>
            <a:r>
              <a:rPr kumimoji="0" lang="es-ES" sz="2000" b="1" i="0" u="none" strike="noStrike" kern="1200" cap="none" spc="0" normalizeH="0" baseline="0" noProof="0" dirty="0" err="1">
                <a:ln>
                  <a:noFill/>
                </a:ln>
                <a:solidFill>
                  <a:srgbClr val="00B050"/>
                </a:solidFill>
                <a:effectLst/>
                <a:uLnTx/>
                <a:uFillTx/>
                <a:latin typeface="Albert Sans" pitchFamily="2" charset="77"/>
                <a:ea typeface="Verdana" panose="020B0604030504040204" pitchFamily="34" charset="0"/>
              </a:rPr>
              <a:t>xNUM</a:t>
            </a:r>
            <a:r>
              <a:rPr kumimoji="0" lang="es-ES" sz="2000" b="1" i="0" u="none" strike="noStrike" kern="1200" cap="none" spc="0" normalizeH="0" baseline="0" noProof="0" dirty="0">
                <a:ln>
                  <a:noFill/>
                </a:ln>
                <a:solidFill>
                  <a:srgbClr val="00B050"/>
                </a:solidFill>
                <a:effectLst/>
                <a:uLnTx/>
                <a:uFillTx/>
                <a:latin typeface="Albert Sans" pitchFamily="2" charset="77"/>
                <a:ea typeface="Verdana" panose="020B0604030504040204" pitchFamily="34" charset="0"/>
              </a:rPr>
              <a:t>)</a:t>
            </a:r>
            <a:endParaRPr lang="es-ES" sz="1100" dirty="0">
              <a:solidFill>
                <a:srgbClr val="00B050"/>
              </a:solidFill>
            </a:endParaRPr>
          </a:p>
        </p:txBody>
      </p:sp>
    </p:spTree>
    <p:extLst>
      <p:ext uri="{BB962C8B-B14F-4D97-AF65-F5344CB8AC3E}">
        <p14:creationId xmlns:p14="http://schemas.microsoft.com/office/powerpoint/2010/main" val="7746109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99624F-78AD-1124-E9A4-EED1A145E7B0}"/>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A088798E-F062-B7F4-BECC-134AB9293AED}"/>
              </a:ext>
            </a:extLst>
          </p:cNvPr>
          <p:cNvSpPr>
            <a:spLocks noGrp="1"/>
          </p:cNvSpPr>
          <p:nvPr>
            <p:ph type="title"/>
          </p:nvPr>
        </p:nvSpPr>
        <p:spPr/>
        <p:txBody>
          <a:bodyPr/>
          <a:lstStyle/>
          <a:p>
            <a:r>
              <a:rPr lang="es-ES" dirty="0"/>
              <a:t>Agenda</a:t>
            </a:r>
          </a:p>
        </p:txBody>
      </p:sp>
      <p:sp>
        <p:nvSpPr>
          <p:cNvPr id="33" name="CuadroTexto 32">
            <a:extLst>
              <a:ext uri="{FF2B5EF4-FFF2-40B4-BE49-F238E27FC236}">
                <a16:creationId xmlns:a16="http://schemas.microsoft.com/office/drawing/2014/main" id="{A96BB8EF-1758-7EBA-2675-BEA9070D4A5C}"/>
              </a:ext>
            </a:extLst>
          </p:cNvPr>
          <p:cNvSpPr txBox="1"/>
          <p:nvPr/>
        </p:nvSpPr>
        <p:spPr>
          <a:xfrm>
            <a:off x="302072" y="2941486"/>
            <a:ext cx="2924747" cy="954107"/>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2</a:t>
            </a:r>
          </a:p>
          <a:p>
            <a:pPr algn="ctr"/>
            <a:r>
              <a:rPr lang="es-ES" b="1" dirty="0">
                <a:solidFill>
                  <a:srgbClr val="10235B"/>
                </a:solidFill>
                <a:latin typeface="Albert Sans" pitchFamily="2" charset="77"/>
                <a:ea typeface="Verdana" panose="020B0604030504040204" pitchFamily="34" charset="0"/>
              </a:rPr>
              <a:t>Automatización con </a:t>
            </a:r>
          </a:p>
          <a:p>
            <a:pPr algn="ctr"/>
            <a:r>
              <a:rPr lang="es-ES" b="1" dirty="0" err="1">
                <a:solidFill>
                  <a:srgbClr val="10235B"/>
                </a:solidFill>
                <a:latin typeface="Albert Sans" pitchFamily="2" charset="77"/>
                <a:ea typeface="Verdana" panose="020B0604030504040204" pitchFamily="34" charset="0"/>
              </a:rPr>
              <a:t>Power</a:t>
            </a:r>
            <a:r>
              <a:rPr lang="es-ES" b="1" dirty="0">
                <a:solidFill>
                  <a:srgbClr val="10235B"/>
                </a:solidFill>
                <a:latin typeface="Albert Sans" pitchFamily="2" charset="77"/>
                <a:ea typeface="Verdana" panose="020B0604030504040204" pitchFamily="34" charset="0"/>
              </a:rPr>
              <a:t> </a:t>
            </a:r>
            <a:r>
              <a:rPr lang="es-ES" b="1" dirty="0" err="1">
                <a:solidFill>
                  <a:srgbClr val="10235B"/>
                </a:solidFill>
                <a:latin typeface="Albert Sans" pitchFamily="2" charset="77"/>
                <a:ea typeface="Verdana" panose="020B0604030504040204" pitchFamily="34" charset="0"/>
              </a:rPr>
              <a:t>Query</a:t>
            </a:r>
            <a:endParaRPr lang="es-ES" sz="1050" dirty="0"/>
          </a:p>
        </p:txBody>
      </p:sp>
      <p:sp>
        <p:nvSpPr>
          <p:cNvPr id="3" name="CuadroTexto 2">
            <a:extLst>
              <a:ext uri="{FF2B5EF4-FFF2-40B4-BE49-F238E27FC236}">
                <a16:creationId xmlns:a16="http://schemas.microsoft.com/office/drawing/2014/main" id="{E15399BF-5D0A-090E-2C63-DF6E28C86D56}"/>
              </a:ext>
            </a:extLst>
          </p:cNvPr>
          <p:cNvSpPr txBox="1"/>
          <p:nvPr/>
        </p:nvSpPr>
        <p:spPr>
          <a:xfrm>
            <a:off x="2231571" y="1190397"/>
            <a:ext cx="9307286" cy="5238037"/>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Módulo2: Automatización de la Importación y Limpieza con </a:t>
            </a:r>
            <a:r>
              <a:rPr lang="es-ES" sz="2400" b="1" kern="100" dirty="0" err="1">
                <a:solidFill>
                  <a:schemeClr val="accent4">
                    <a:lumMod val="50000"/>
                  </a:schemeClr>
                </a:solidFill>
                <a:effectLst/>
                <a:latin typeface="Albert Sans"/>
                <a:ea typeface="Yu Gothic Light" panose="020B0300000000000000" pitchFamily="34" charset="-128"/>
                <a:cs typeface="Times New Roman" panose="02020603050405020304" pitchFamily="18" charset="0"/>
              </a:rPr>
              <a:t>Power</a:t>
            </a: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 </a:t>
            </a:r>
            <a:r>
              <a:rPr lang="es-ES" sz="2400" b="1" kern="100" dirty="0" err="1">
                <a:solidFill>
                  <a:schemeClr val="accent4">
                    <a:lumMod val="50000"/>
                  </a:schemeClr>
                </a:solidFill>
                <a:effectLst/>
                <a:latin typeface="Albert Sans"/>
                <a:ea typeface="Yu Gothic Light" panose="020B0300000000000000" pitchFamily="34" charset="-128"/>
                <a:cs typeface="Times New Roman" panose="02020603050405020304" pitchFamily="18" charset="0"/>
              </a:rPr>
              <a:t>Query</a:t>
            </a: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 (4 horas)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2.1: Introducción a </a:t>
            </a:r>
            <a:r>
              <a:rPr lang="es-ES" sz="2400" b="1" kern="100" dirty="0" err="1">
                <a:solidFill>
                  <a:srgbClr val="A2B0CA"/>
                </a:solidFill>
                <a:latin typeface="Albert Sans"/>
                <a:ea typeface="Yu Gothic Light" panose="020B0300000000000000" pitchFamily="34" charset="-128"/>
                <a:cs typeface="Times New Roman" panose="02020603050405020304" pitchFamily="18" charset="0"/>
              </a:rPr>
              <a:t>Power</a:t>
            </a:r>
            <a:r>
              <a:rPr lang="es-ES" sz="2400" b="1" kern="100" dirty="0">
                <a:solidFill>
                  <a:srgbClr val="A2B0CA"/>
                </a:solidFill>
                <a:latin typeface="Albert Sans"/>
                <a:ea typeface="Yu Gothic Light" panose="020B0300000000000000" pitchFamily="34" charset="-128"/>
                <a:cs typeface="Times New Roman" panose="02020603050405020304" pitchFamily="18" charset="0"/>
              </a:rPr>
              <a:t> </a:t>
            </a:r>
            <a:r>
              <a:rPr lang="es-ES" sz="2400" b="1" kern="100" dirty="0" err="1">
                <a:solidFill>
                  <a:srgbClr val="A2B0CA"/>
                </a:solidFill>
                <a:latin typeface="Albert Sans"/>
                <a:ea typeface="Yu Gothic Light" panose="020B0300000000000000" pitchFamily="34" charset="-128"/>
                <a:cs typeface="Times New Roman" panose="02020603050405020304" pitchFamily="18" charset="0"/>
              </a:rPr>
              <a:t>Query</a:t>
            </a:r>
            <a:r>
              <a:rPr lang="es-ES" sz="2400" b="1" kern="100" dirty="0">
                <a:solidFill>
                  <a:srgbClr val="A2B0CA"/>
                </a:solidFill>
                <a:latin typeface="Albert Sans"/>
                <a:ea typeface="Yu Gothic Light" panose="020B0300000000000000" pitchFamily="34" charset="-128"/>
                <a:cs typeface="Times New Roman" panose="02020603050405020304" pitchFamily="18" charset="0"/>
              </a:rPr>
              <a:t>: El Motor "ETL" de Excel.</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2.2: Conexión a Orígenes de Datos del Sector Público</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2.3: El Taller de Transformación de Datos.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FF0000"/>
                </a:solidFill>
                <a:latin typeface="Albert Sans"/>
                <a:ea typeface="Yu Gothic Light" panose="020B0300000000000000" pitchFamily="34" charset="-128"/>
                <a:cs typeface="Times New Roman" panose="02020603050405020304" pitchFamily="18" charset="0"/>
              </a:rPr>
              <a:t>Apartado 2.4: Proyecto final: El Consolidador Automático de partes mensuales.</a:t>
            </a: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p:txBody>
      </p:sp>
      <p:pic>
        <p:nvPicPr>
          <p:cNvPr id="2" name="Imagen 1" descr="Logotipo, Icono, nombre de la empresa&#10;&#10;El contenido generado por IA puede ser incorrecto.">
            <a:extLst>
              <a:ext uri="{FF2B5EF4-FFF2-40B4-BE49-F238E27FC236}">
                <a16:creationId xmlns:a16="http://schemas.microsoft.com/office/drawing/2014/main" id="{7B889863-4D26-24D9-AA0F-3C4822257551}"/>
              </a:ext>
            </a:extLst>
          </p:cNvPr>
          <p:cNvPicPr>
            <a:picLocks noChangeAspect="1"/>
          </p:cNvPicPr>
          <p:nvPr/>
        </p:nvPicPr>
        <p:blipFill>
          <a:blip r:embed="rId3"/>
          <a:srcRect l="22122" t="23588" r="25443" b="31029"/>
          <a:stretch>
            <a:fillRect/>
          </a:stretch>
        </p:blipFill>
        <p:spPr>
          <a:xfrm>
            <a:off x="653143" y="1235348"/>
            <a:ext cx="1971233" cy="1706138"/>
          </a:xfrm>
          <a:prstGeom prst="rect">
            <a:avLst/>
          </a:prstGeom>
        </p:spPr>
      </p:pic>
    </p:spTree>
    <p:extLst>
      <p:ext uri="{BB962C8B-B14F-4D97-AF65-F5344CB8AC3E}">
        <p14:creationId xmlns:p14="http://schemas.microsoft.com/office/powerpoint/2010/main" val="21282892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EF58EAF-B2A2-C0D7-BE3F-28DC1EEFD0CB}"/>
              </a:ext>
            </a:extLst>
          </p:cNvPr>
          <p:cNvSpPr>
            <a:spLocks noGrp="1"/>
          </p:cNvSpPr>
          <p:nvPr>
            <p:ph type="title"/>
          </p:nvPr>
        </p:nvSpPr>
        <p:spPr/>
        <p:txBody>
          <a:bodyPr/>
          <a:lstStyle/>
          <a:p>
            <a:r>
              <a:rPr lang="es-ES" dirty="0"/>
              <a:t>Proyecto Final: Su Primer Consolidador Automático de Partes Mensuales</a:t>
            </a:r>
          </a:p>
        </p:txBody>
      </p:sp>
      <p:pic>
        <p:nvPicPr>
          <p:cNvPr id="4" name="Imagen 3">
            <a:extLst>
              <a:ext uri="{FF2B5EF4-FFF2-40B4-BE49-F238E27FC236}">
                <a16:creationId xmlns:a16="http://schemas.microsoft.com/office/drawing/2014/main" id="{A990EDC0-F3BF-FF62-69B3-B98B1F0721A9}"/>
              </a:ext>
            </a:extLst>
          </p:cNvPr>
          <p:cNvPicPr>
            <a:picLocks noChangeAspect="1"/>
          </p:cNvPicPr>
          <p:nvPr/>
        </p:nvPicPr>
        <p:blipFill>
          <a:blip r:embed="rId3"/>
          <a:stretch>
            <a:fillRect/>
          </a:stretch>
        </p:blipFill>
        <p:spPr>
          <a:xfrm>
            <a:off x="1148618" y="2458461"/>
            <a:ext cx="1390844" cy="943107"/>
          </a:xfrm>
          <a:prstGeom prst="rect">
            <a:avLst/>
          </a:prstGeom>
        </p:spPr>
      </p:pic>
      <p:pic>
        <p:nvPicPr>
          <p:cNvPr id="6" name="Imagen 5">
            <a:extLst>
              <a:ext uri="{FF2B5EF4-FFF2-40B4-BE49-F238E27FC236}">
                <a16:creationId xmlns:a16="http://schemas.microsoft.com/office/drawing/2014/main" id="{1BF784E1-8C5E-2AB9-B740-1BD096060BCF}"/>
              </a:ext>
            </a:extLst>
          </p:cNvPr>
          <p:cNvPicPr>
            <a:picLocks noChangeAspect="1"/>
          </p:cNvPicPr>
          <p:nvPr/>
        </p:nvPicPr>
        <p:blipFill>
          <a:blip r:embed="rId4"/>
          <a:stretch>
            <a:fillRect/>
          </a:stretch>
        </p:blipFill>
        <p:spPr>
          <a:xfrm>
            <a:off x="205511" y="3751827"/>
            <a:ext cx="2793721" cy="852735"/>
          </a:xfrm>
          <a:prstGeom prst="rect">
            <a:avLst/>
          </a:prstGeom>
        </p:spPr>
      </p:pic>
      <p:sp>
        <p:nvSpPr>
          <p:cNvPr id="7" name="CuadroTexto 6">
            <a:extLst>
              <a:ext uri="{FF2B5EF4-FFF2-40B4-BE49-F238E27FC236}">
                <a16:creationId xmlns:a16="http://schemas.microsoft.com/office/drawing/2014/main" id="{9BF9A427-E293-608F-9EC1-F97596A94D50}"/>
              </a:ext>
            </a:extLst>
          </p:cNvPr>
          <p:cNvSpPr txBox="1"/>
          <p:nvPr/>
        </p:nvSpPr>
        <p:spPr>
          <a:xfrm>
            <a:off x="661034" y="4604562"/>
            <a:ext cx="2338197" cy="400110"/>
          </a:xfrm>
          <a:prstGeom prst="rect">
            <a:avLst/>
          </a:prstGeom>
          <a:noFill/>
        </p:spPr>
        <p:txBody>
          <a:bodyPr wrap="square">
            <a:spAutoFit/>
          </a:bodyPr>
          <a:lstStyle/>
          <a:p>
            <a:r>
              <a:rPr kumimoji="0" lang="es-ES" sz="2000" b="1" i="0" u="none" strike="noStrike" kern="1200" cap="none" spc="0" normalizeH="0" baseline="0" noProof="0" dirty="0">
                <a:ln>
                  <a:noFill/>
                </a:ln>
                <a:solidFill>
                  <a:srgbClr val="00B050"/>
                </a:solidFill>
                <a:effectLst/>
                <a:uLnTx/>
                <a:uFillTx/>
                <a:latin typeface="Albert Sans" pitchFamily="2" charset="77"/>
                <a:ea typeface="Verdana" panose="020B0604030504040204" pitchFamily="34" charset="0"/>
              </a:rPr>
              <a:t>Ej. 2.4 </a:t>
            </a:r>
            <a:r>
              <a:rPr kumimoji="0" lang="es-ES" sz="2000" b="1" i="0" u="none" strike="noStrike" kern="1200" cap="none" spc="0" normalizeH="0" baseline="0" noProof="0" dirty="0" err="1">
                <a:ln>
                  <a:noFill/>
                </a:ln>
                <a:solidFill>
                  <a:srgbClr val="00B050"/>
                </a:solidFill>
                <a:effectLst/>
                <a:uLnTx/>
                <a:uFillTx/>
                <a:latin typeface="Albert Sans" pitchFamily="2" charset="77"/>
                <a:ea typeface="Verdana" panose="020B0604030504040204" pitchFamily="34" charset="0"/>
              </a:rPr>
              <a:t>Enero_HE</a:t>
            </a:r>
            <a:r>
              <a:rPr lang="es-ES" sz="2000" b="1" dirty="0">
                <a:solidFill>
                  <a:srgbClr val="00B050"/>
                </a:solidFill>
                <a:latin typeface="Albert Sans" pitchFamily="2" charset="77"/>
                <a:ea typeface="Verdana" panose="020B0604030504040204" pitchFamily="34" charset="0"/>
              </a:rPr>
              <a:t>.</a:t>
            </a:r>
            <a:r>
              <a:rPr lang="es-ES" sz="2000" b="1" dirty="0" err="1">
                <a:solidFill>
                  <a:srgbClr val="00B050"/>
                </a:solidFill>
                <a:latin typeface="Albert Sans" pitchFamily="2" charset="77"/>
                <a:ea typeface="Verdana" panose="020B0604030504040204" pitchFamily="34" charset="0"/>
              </a:rPr>
              <a:t>csv</a:t>
            </a:r>
            <a:endParaRPr lang="es-ES" sz="1100" dirty="0">
              <a:solidFill>
                <a:srgbClr val="00B050"/>
              </a:solidFill>
            </a:endParaRPr>
          </a:p>
        </p:txBody>
      </p:sp>
      <p:pic>
        <p:nvPicPr>
          <p:cNvPr id="9" name="Imagen 8">
            <a:extLst>
              <a:ext uri="{FF2B5EF4-FFF2-40B4-BE49-F238E27FC236}">
                <a16:creationId xmlns:a16="http://schemas.microsoft.com/office/drawing/2014/main" id="{100C7C42-24B7-46A2-1EA4-365AE94FBBF0}"/>
              </a:ext>
            </a:extLst>
          </p:cNvPr>
          <p:cNvPicPr>
            <a:picLocks noChangeAspect="1"/>
          </p:cNvPicPr>
          <p:nvPr/>
        </p:nvPicPr>
        <p:blipFill>
          <a:blip r:embed="rId5"/>
          <a:stretch>
            <a:fillRect/>
          </a:stretch>
        </p:blipFill>
        <p:spPr>
          <a:xfrm>
            <a:off x="5710657" y="2526426"/>
            <a:ext cx="6275832" cy="2078136"/>
          </a:xfrm>
          <a:prstGeom prst="rect">
            <a:avLst/>
          </a:prstGeom>
        </p:spPr>
      </p:pic>
      <p:sp>
        <p:nvSpPr>
          <p:cNvPr id="10" name="Flecha: a la derecha 9">
            <a:extLst>
              <a:ext uri="{FF2B5EF4-FFF2-40B4-BE49-F238E27FC236}">
                <a16:creationId xmlns:a16="http://schemas.microsoft.com/office/drawing/2014/main" id="{37A71B74-3929-CE47-67A2-AC3D963A03E0}"/>
              </a:ext>
            </a:extLst>
          </p:cNvPr>
          <p:cNvSpPr/>
          <p:nvPr/>
        </p:nvSpPr>
        <p:spPr>
          <a:xfrm>
            <a:off x="3547872" y="3337560"/>
            <a:ext cx="1719072" cy="53035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3197747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Marcador de texto 16">
            <a:extLst>
              <a:ext uri="{FF2B5EF4-FFF2-40B4-BE49-F238E27FC236}">
                <a16:creationId xmlns:a16="http://schemas.microsoft.com/office/drawing/2014/main" id="{03F0981F-A60A-8C3F-F0C6-72C7F87D2603}"/>
              </a:ext>
            </a:extLst>
          </p:cNvPr>
          <p:cNvSpPr>
            <a:spLocks noGrp="1"/>
          </p:cNvSpPr>
          <p:nvPr>
            <p:ph type="body" sz="quarter" idx="10"/>
          </p:nvPr>
        </p:nvSpPr>
        <p:spPr>
          <a:xfrm>
            <a:off x="460375" y="379413"/>
            <a:ext cx="7274280" cy="842962"/>
          </a:xfrm>
        </p:spPr>
        <p:txBody>
          <a:bodyPr/>
          <a:lstStyle/>
          <a:p>
            <a:r>
              <a:rPr lang="es-ES" sz="3600" dirty="0"/>
              <a:t>Fases del Proyecto de Consolidación</a:t>
            </a:r>
          </a:p>
        </p:txBody>
      </p:sp>
      <p:sp>
        <p:nvSpPr>
          <p:cNvPr id="19" name="Marcador de texto 18">
            <a:extLst>
              <a:ext uri="{FF2B5EF4-FFF2-40B4-BE49-F238E27FC236}">
                <a16:creationId xmlns:a16="http://schemas.microsoft.com/office/drawing/2014/main" id="{83882EF2-7F5F-5305-A461-91C7598FEFC5}"/>
              </a:ext>
            </a:extLst>
          </p:cNvPr>
          <p:cNvSpPr>
            <a:spLocks noGrp="1"/>
          </p:cNvSpPr>
          <p:nvPr>
            <p:ph type="body" sz="quarter" idx="22"/>
          </p:nvPr>
        </p:nvSpPr>
        <p:spPr>
          <a:xfrm>
            <a:off x="2810167" y="1883306"/>
            <a:ext cx="3387725" cy="913740"/>
          </a:xfrm>
        </p:spPr>
        <p:txBody>
          <a:bodyPr>
            <a:normAutofit/>
          </a:bodyPr>
          <a:lstStyle/>
          <a:p>
            <a:r>
              <a:rPr lang="es-ES" dirty="0"/>
              <a:t>Limpiar y transformar la </a:t>
            </a:r>
          </a:p>
          <a:p>
            <a:r>
              <a:rPr lang="es-ES" dirty="0"/>
              <a:t>Consulta Consolidada</a:t>
            </a:r>
          </a:p>
        </p:txBody>
      </p:sp>
      <p:sp>
        <p:nvSpPr>
          <p:cNvPr id="20" name="Marcador de texto 19">
            <a:extLst>
              <a:ext uri="{FF2B5EF4-FFF2-40B4-BE49-F238E27FC236}">
                <a16:creationId xmlns:a16="http://schemas.microsoft.com/office/drawing/2014/main" id="{84F22E43-2B6C-770A-D31A-EA92F295AB6A}"/>
              </a:ext>
            </a:extLst>
          </p:cNvPr>
          <p:cNvSpPr>
            <a:spLocks noGrp="1"/>
          </p:cNvSpPr>
          <p:nvPr>
            <p:ph type="body" sz="quarter" idx="23"/>
          </p:nvPr>
        </p:nvSpPr>
        <p:spPr/>
        <p:txBody>
          <a:bodyPr/>
          <a:lstStyle/>
          <a:p>
            <a:r>
              <a:rPr lang="es-ES" dirty="0"/>
              <a:t>Carga y Prueba Final</a:t>
            </a:r>
          </a:p>
        </p:txBody>
      </p:sp>
      <p:sp>
        <p:nvSpPr>
          <p:cNvPr id="21" name="Marcador de texto 20">
            <a:extLst>
              <a:ext uri="{FF2B5EF4-FFF2-40B4-BE49-F238E27FC236}">
                <a16:creationId xmlns:a16="http://schemas.microsoft.com/office/drawing/2014/main" id="{7D808A64-4D42-6FFA-B68A-FEAC3B3FD3B9}"/>
              </a:ext>
            </a:extLst>
          </p:cNvPr>
          <p:cNvSpPr>
            <a:spLocks noGrp="1"/>
          </p:cNvSpPr>
          <p:nvPr>
            <p:ph type="body" sz="quarter" idx="24"/>
          </p:nvPr>
        </p:nvSpPr>
        <p:spPr>
          <a:xfrm>
            <a:off x="862401" y="4974694"/>
            <a:ext cx="2291110" cy="422275"/>
          </a:xfrm>
        </p:spPr>
        <p:txBody>
          <a:bodyPr/>
          <a:lstStyle/>
          <a:p>
            <a:r>
              <a:rPr lang="es-ES" dirty="0"/>
              <a:t>Conectar y Consolidar</a:t>
            </a:r>
          </a:p>
        </p:txBody>
      </p:sp>
      <p:sp>
        <p:nvSpPr>
          <p:cNvPr id="22" name="Marcador de texto 21">
            <a:extLst>
              <a:ext uri="{FF2B5EF4-FFF2-40B4-BE49-F238E27FC236}">
                <a16:creationId xmlns:a16="http://schemas.microsoft.com/office/drawing/2014/main" id="{F511B193-B36D-99A2-91F1-67C1B0C68D46}"/>
              </a:ext>
            </a:extLst>
          </p:cNvPr>
          <p:cNvSpPr>
            <a:spLocks noGrp="1"/>
          </p:cNvSpPr>
          <p:nvPr>
            <p:ph type="body" sz="quarter" idx="25"/>
          </p:nvPr>
        </p:nvSpPr>
        <p:spPr>
          <a:xfrm>
            <a:off x="5443545" y="5084422"/>
            <a:ext cx="2291110" cy="1005482"/>
          </a:xfrm>
        </p:spPr>
        <p:txBody>
          <a:bodyPr/>
          <a:lstStyle/>
          <a:p>
            <a:r>
              <a:rPr lang="es-ES" dirty="0"/>
              <a:t>Enriquecer los datos </a:t>
            </a:r>
          </a:p>
        </p:txBody>
      </p:sp>
    </p:spTree>
    <p:extLst>
      <p:ext uri="{BB962C8B-B14F-4D97-AF65-F5344CB8AC3E}">
        <p14:creationId xmlns:p14="http://schemas.microsoft.com/office/powerpoint/2010/main" val="7387347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D07D6F-77B8-B871-E2E9-56C601A30DEA}"/>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58AB068E-DEA5-1FAE-DD42-0A8187387B70}"/>
              </a:ext>
            </a:extLst>
          </p:cNvPr>
          <p:cNvSpPr>
            <a:spLocks noGrp="1"/>
          </p:cNvSpPr>
          <p:nvPr>
            <p:ph type="title"/>
          </p:nvPr>
        </p:nvSpPr>
        <p:spPr/>
        <p:txBody>
          <a:bodyPr/>
          <a:lstStyle/>
          <a:p>
            <a:r>
              <a:rPr lang="es-ES" dirty="0"/>
              <a:t>Agenda</a:t>
            </a:r>
          </a:p>
        </p:txBody>
      </p:sp>
      <p:sp>
        <p:nvSpPr>
          <p:cNvPr id="3" name="CuadroTexto 2">
            <a:extLst>
              <a:ext uri="{FF2B5EF4-FFF2-40B4-BE49-F238E27FC236}">
                <a16:creationId xmlns:a16="http://schemas.microsoft.com/office/drawing/2014/main" id="{B18FB0D8-25D4-598C-D364-8F2482D6DF77}"/>
              </a:ext>
            </a:extLst>
          </p:cNvPr>
          <p:cNvSpPr txBox="1"/>
          <p:nvPr/>
        </p:nvSpPr>
        <p:spPr>
          <a:xfrm>
            <a:off x="2231571" y="1190397"/>
            <a:ext cx="9307286" cy="3809954"/>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Módulo3: Análisis Interactivo con Tablas Dinámicas y </a:t>
            </a:r>
            <a:r>
              <a:rPr lang="es-ES" sz="2400" b="1" kern="100" dirty="0" err="1">
                <a:solidFill>
                  <a:schemeClr val="accent4">
                    <a:lumMod val="50000"/>
                  </a:schemeClr>
                </a:solidFill>
                <a:effectLst/>
                <a:latin typeface="Albert Sans"/>
                <a:ea typeface="Yu Gothic Light" panose="020B0300000000000000" pitchFamily="34" charset="-128"/>
                <a:cs typeface="Times New Roman" panose="02020603050405020304" pitchFamily="18" charset="0"/>
              </a:rPr>
              <a:t>Dashboards</a:t>
            </a:r>
            <a:endPar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FF0000"/>
                </a:solidFill>
                <a:latin typeface="Albert Sans"/>
                <a:ea typeface="Yu Gothic Light" panose="020B0300000000000000" pitchFamily="34" charset="-128"/>
                <a:cs typeface="Times New Roman" panose="02020603050405020304" pitchFamily="18" charset="0"/>
              </a:rPr>
              <a:t>Apartado 3.1: Introducción a las Tablas Dinámicas.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3.2: Potenciando el Análisis y la Interactividad.</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3.3: Proyecto final: Construcción de un </a:t>
            </a:r>
            <a:r>
              <a:rPr lang="es-ES" sz="2400" b="1" kern="100" dirty="0" err="1">
                <a:solidFill>
                  <a:srgbClr val="A2B0CA"/>
                </a:solidFill>
                <a:latin typeface="Albert Sans"/>
                <a:ea typeface="Yu Gothic Light" panose="020B0300000000000000" pitchFamily="34" charset="-128"/>
                <a:cs typeface="Times New Roman" panose="02020603050405020304" pitchFamily="18" charset="0"/>
              </a:rPr>
              <a:t>Dashboard</a:t>
            </a:r>
            <a:r>
              <a:rPr lang="es-ES" sz="2400" b="1" kern="100" dirty="0">
                <a:solidFill>
                  <a:srgbClr val="A2B0CA"/>
                </a:solidFill>
                <a:latin typeface="Albert Sans"/>
                <a:ea typeface="Yu Gothic Light" panose="020B0300000000000000" pitchFamily="34" charset="-128"/>
                <a:cs typeface="Times New Roman" panose="02020603050405020304" pitchFamily="18" charset="0"/>
              </a:rPr>
              <a:t> de Contratación.</a:t>
            </a: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p:txBody>
      </p:sp>
      <p:pic>
        <p:nvPicPr>
          <p:cNvPr id="4" name="Imagen 3" descr="Interfaz de usuario gráfica&#10;&#10;El contenido generado por IA puede ser incorrecto.">
            <a:extLst>
              <a:ext uri="{FF2B5EF4-FFF2-40B4-BE49-F238E27FC236}">
                <a16:creationId xmlns:a16="http://schemas.microsoft.com/office/drawing/2014/main" id="{035C9006-EF07-B643-58A3-1F4F37A35C24}"/>
              </a:ext>
            </a:extLst>
          </p:cNvPr>
          <p:cNvPicPr>
            <a:picLocks noChangeAspect="1"/>
          </p:cNvPicPr>
          <p:nvPr/>
        </p:nvPicPr>
        <p:blipFill>
          <a:blip r:embed="rId3"/>
          <a:srcRect l="19915" t="24466" r="21572" b="32811"/>
          <a:stretch>
            <a:fillRect/>
          </a:stretch>
        </p:blipFill>
        <p:spPr>
          <a:xfrm>
            <a:off x="483996" y="2322655"/>
            <a:ext cx="2107581" cy="1538868"/>
          </a:xfrm>
          <a:prstGeom prst="rect">
            <a:avLst/>
          </a:prstGeom>
        </p:spPr>
      </p:pic>
      <p:sp>
        <p:nvSpPr>
          <p:cNvPr id="5" name="CuadroTexto 4">
            <a:extLst>
              <a:ext uri="{FF2B5EF4-FFF2-40B4-BE49-F238E27FC236}">
                <a16:creationId xmlns:a16="http://schemas.microsoft.com/office/drawing/2014/main" id="{EF9D2B47-2159-1B75-7808-B319EB199DFB}"/>
              </a:ext>
            </a:extLst>
          </p:cNvPr>
          <p:cNvSpPr txBox="1"/>
          <p:nvPr/>
        </p:nvSpPr>
        <p:spPr>
          <a:xfrm>
            <a:off x="75412" y="3823462"/>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3</a:t>
            </a:r>
          </a:p>
          <a:p>
            <a:pPr algn="ctr"/>
            <a:r>
              <a:rPr lang="es-ES" b="1" dirty="0">
                <a:solidFill>
                  <a:srgbClr val="10235B"/>
                </a:solidFill>
                <a:latin typeface="Albert Sans" pitchFamily="2" charset="77"/>
                <a:ea typeface="Verdana" panose="020B0604030504040204" pitchFamily="34" charset="0"/>
              </a:rPr>
              <a:t>Análisis con tablas dinámicas</a:t>
            </a:r>
            <a:endParaRPr lang="es-ES" sz="1050" dirty="0"/>
          </a:p>
        </p:txBody>
      </p:sp>
    </p:spTree>
    <p:extLst>
      <p:ext uri="{BB962C8B-B14F-4D97-AF65-F5344CB8AC3E}">
        <p14:creationId xmlns:p14="http://schemas.microsoft.com/office/powerpoint/2010/main" val="27970153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A09EDB66-9416-CA84-A7A2-C93F16D62DBC}"/>
              </a:ext>
            </a:extLst>
          </p:cNvPr>
          <p:cNvSpPr>
            <a:spLocks noGrp="1"/>
          </p:cNvSpPr>
          <p:nvPr>
            <p:ph type="title"/>
          </p:nvPr>
        </p:nvSpPr>
        <p:spPr/>
        <p:txBody>
          <a:bodyPr/>
          <a:lstStyle/>
          <a:p>
            <a:r>
              <a:rPr lang="es-ES" dirty="0"/>
              <a:t>"¿Qué es y Por Qué es 'Dinámica' una Tabla Dinámica?</a:t>
            </a:r>
          </a:p>
        </p:txBody>
      </p:sp>
      <p:pic>
        <p:nvPicPr>
          <p:cNvPr id="7" name="Imagen 6">
            <a:extLst>
              <a:ext uri="{FF2B5EF4-FFF2-40B4-BE49-F238E27FC236}">
                <a16:creationId xmlns:a16="http://schemas.microsoft.com/office/drawing/2014/main" id="{73F115B4-2588-D25A-C9B8-14BBB1385245}"/>
              </a:ext>
            </a:extLst>
          </p:cNvPr>
          <p:cNvPicPr>
            <a:picLocks noChangeAspect="1"/>
          </p:cNvPicPr>
          <p:nvPr/>
        </p:nvPicPr>
        <p:blipFill>
          <a:blip r:embed="rId3"/>
          <a:stretch>
            <a:fillRect/>
          </a:stretch>
        </p:blipFill>
        <p:spPr>
          <a:xfrm>
            <a:off x="191986" y="2140062"/>
            <a:ext cx="5073360" cy="1709562"/>
          </a:xfrm>
          <a:prstGeom prst="rect">
            <a:avLst/>
          </a:prstGeom>
        </p:spPr>
      </p:pic>
      <p:pic>
        <p:nvPicPr>
          <p:cNvPr id="9" name="Imagen 8">
            <a:extLst>
              <a:ext uri="{FF2B5EF4-FFF2-40B4-BE49-F238E27FC236}">
                <a16:creationId xmlns:a16="http://schemas.microsoft.com/office/drawing/2014/main" id="{9E58EE1B-898E-7537-347B-25BAF8C513E5}"/>
              </a:ext>
            </a:extLst>
          </p:cNvPr>
          <p:cNvPicPr>
            <a:picLocks noChangeAspect="1"/>
          </p:cNvPicPr>
          <p:nvPr/>
        </p:nvPicPr>
        <p:blipFill>
          <a:blip r:embed="rId4"/>
          <a:stretch>
            <a:fillRect/>
          </a:stretch>
        </p:blipFill>
        <p:spPr>
          <a:xfrm>
            <a:off x="6096000" y="2295144"/>
            <a:ext cx="6125403" cy="4336757"/>
          </a:xfrm>
          <a:prstGeom prst="rect">
            <a:avLst/>
          </a:prstGeom>
        </p:spPr>
      </p:pic>
      <p:sp>
        <p:nvSpPr>
          <p:cNvPr id="10" name="Flecha: curvada hacia arriba 9">
            <a:extLst>
              <a:ext uri="{FF2B5EF4-FFF2-40B4-BE49-F238E27FC236}">
                <a16:creationId xmlns:a16="http://schemas.microsoft.com/office/drawing/2014/main" id="{C22EB861-3B04-41C0-9DFE-2EB209123BAA}"/>
              </a:ext>
            </a:extLst>
          </p:cNvPr>
          <p:cNvSpPr/>
          <p:nvPr/>
        </p:nvSpPr>
        <p:spPr>
          <a:xfrm rot="1282466">
            <a:off x="4306825" y="4121152"/>
            <a:ext cx="1671459" cy="961411"/>
          </a:xfrm>
          <a:prstGeom prst="curvedUpArrow">
            <a:avLst>
              <a:gd name="adj1" fmla="val 25000"/>
              <a:gd name="adj2" fmla="val 47403"/>
              <a:gd name="adj3" fmla="val 25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solidFill>
                <a:schemeClr val="tx1"/>
              </a:solidFill>
            </a:endParaRPr>
          </a:p>
        </p:txBody>
      </p:sp>
    </p:spTree>
    <p:extLst>
      <p:ext uri="{BB962C8B-B14F-4D97-AF65-F5344CB8AC3E}">
        <p14:creationId xmlns:p14="http://schemas.microsoft.com/office/powerpoint/2010/main" val="42091417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500A3E5-280A-6297-962E-9A2F3F20753E}"/>
              </a:ext>
            </a:extLst>
          </p:cNvPr>
          <p:cNvSpPr>
            <a:spLocks noGrp="1"/>
          </p:cNvSpPr>
          <p:nvPr>
            <p:ph type="title"/>
          </p:nvPr>
        </p:nvSpPr>
        <p:spPr>
          <a:xfrm>
            <a:off x="844000" y="389531"/>
            <a:ext cx="10668296" cy="1132258"/>
          </a:xfrm>
        </p:spPr>
        <p:txBody>
          <a:bodyPr/>
          <a:lstStyle/>
          <a:p>
            <a:r>
              <a:rPr lang="es-ES" dirty="0"/>
              <a:t>Agrupación de Datos: Revelando Patrones en el Tiempo</a:t>
            </a:r>
          </a:p>
        </p:txBody>
      </p:sp>
      <p:pic>
        <p:nvPicPr>
          <p:cNvPr id="3" name="Imagen 2" descr="Interfaz de usuario gráfica, Aplicación, Tabla, Excel&#10;&#10;El contenido generado por IA puede ser incorrecto.">
            <a:extLst>
              <a:ext uri="{FF2B5EF4-FFF2-40B4-BE49-F238E27FC236}">
                <a16:creationId xmlns:a16="http://schemas.microsoft.com/office/drawing/2014/main" id="{06E8D7BC-CBE2-2487-FF84-CAE966C7D04B}"/>
              </a:ext>
            </a:extLst>
          </p:cNvPr>
          <p:cNvPicPr>
            <a:picLocks noChangeAspect="1"/>
          </p:cNvPicPr>
          <p:nvPr/>
        </p:nvPicPr>
        <p:blipFill>
          <a:blip r:embed="rId3"/>
          <a:stretch>
            <a:fillRect/>
          </a:stretch>
        </p:blipFill>
        <p:spPr>
          <a:xfrm>
            <a:off x="1965960" y="1521789"/>
            <a:ext cx="8741664" cy="4567893"/>
          </a:xfrm>
          <a:prstGeom prst="rect">
            <a:avLst/>
          </a:prstGeom>
        </p:spPr>
      </p:pic>
    </p:spTree>
    <p:extLst>
      <p:ext uri="{BB962C8B-B14F-4D97-AF65-F5344CB8AC3E}">
        <p14:creationId xmlns:p14="http://schemas.microsoft.com/office/powerpoint/2010/main" val="155176026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5DA35-0D0A-8121-4CC2-5E6932BB3C27}"/>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112AD50E-0C58-06B3-C034-EEC84D2B0542}"/>
              </a:ext>
            </a:extLst>
          </p:cNvPr>
          <p:cNvSpPr>
            <a:spLocks noGrp="1"/>
          </p:cNvSpPr>
          <p:nvPr>
            <p:ph type="title"/>
          </p:nvPr>
        </p:nvSpPr>
        <p:spPr/>
        <p:txBody>
          <a:bodyPr/>
          <a:lstStyle/>
          <a:p>
            <a:r>
              <a:rPr lang="es-ES" dirty="0"/>
              <a:t>Agenda</a:t>
            </a:r>
          </a:p>
        </p:txBody>
      </p:sp>
      <p:sp>
        <p:nvSpPr>
          <p:cNvPr id="3" name="CuadroTexto 2">
            <a:extLst>
              <a:ext uri="{FF2B5EF4-FFF2-40B4-BE49-F238E27FC236}">
                <a16:creationId xmlns:a16="http://schemas.microsoft.com/office/drawing/2014/main" id="{1D802859-0D50-35E4-F94A-6D0E0BCCD408}"/>
              </a:ext>
            </a:extLst>
          </p:cNvPr>
          <p:cNvSpPr txBox="1"/>
          <p:nvPr/>
        </p:nvSpPr>
        <p:spPr>
          <a:xfrm>
            <a:off x="2231571" y="1190397"/>
            <a:ext cx="9307286" cy="3809954"/>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Módulo3: Análisis Interactivo con Tablas Dinámicas y </a:t>
            </a:r>
            <a:r>
              <a:rPr lang="es-ES" sz="2400" b="1" kern="100" dirty="0" err="1">
                <a:solidFill>
                  <a:schemeClr val="accent4">
                    <a:lumMod val="50000"/>
                  </a:schemeClr>
                </a:solidFill>
                <a:effectLst/>
                <a:latin typeface="Albert Sans"/>
                <a:ea typeface="Yu Gothic Light" panose="020B0300000000000000" pitchFamily="34" charset="-128"/>
                <a:cs typeface="Times New Roman" panose="02020603050405020304" pitchFamily="18" charset="0"/>
              </a:rPr>
              <a:t>Dashboards</a:t>
            </a:r>
            <a:endPar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3.1: Introducción a las Tablas Dinámicas.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FF0000"/>
                </a:solidFill>
                <a:latin typeface="Albert Sans"/>
                <a:ea typeface="Yu Gothic Light" panose="020B0300000000000000" pitchFamily="34" charset="-128"/>
                <a:cs typeface="Times New Roman" panose="02020603050405020304" pitchFamily="18" charset="0"/>
              </a:rPr>
              <a:t>Apartado 3.2: Potenciando el Análisis y la Interactividad.</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3.3: Proyecto final: Construcción de un </a:t>
            </a:r>
            <a:r>
              <a:rPr lang="es-ES" sz="2400" b="1" kern="100" dirty="0" err="1">
                <a:solidFill>
                  <a:srgbClr val="A2B0CA"/>
                </a:solidFill>
                <a:latin typeface="Albert Sans"/>
                <a:ea typeface="Yu Gothic Light" panose="020B0300000000000000" pitchFamily="34" charset="-128"/>
                <a:cs typeface="Times New Roman" panose="02020603050405020304" pitchFamily="18" charset="0"/>
              </a:rPr>
              <a:t>Dashboard</a:t>
            </a:r>
            <a:r>
              <a:rPr lang="es-ES" sz="2400" b="1" kern="100" dirty="0">
                <a:solidFill>
                  <a:srgbClr val="A2B0CA"/>
                </a:solidFill>
                <a:latin typeface="Albert Sans"/>
                <a:ea typeface="Yu Gothic Light" panose="020B0300000000000000" pitchFamily="34" charset="-128"/>
                <a:cs typeface="Times New Roman" panose="02020603050405020304" pitchFamily="18" charset="0"/>
              </a:rPr>
              <a:t> de Contratación.</a:t>
            </a: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p:txBody>
      </p:sp>
      <p:pic>
        <p:nvPicPr>
          <p:cNvPr id="4" name="Imagen 3" descr="Interfaz de usuario gráfica&#10;&#10;El contenido generado por IA puede ser incorrecto.">
            <a:extLst>
              <a:ext uri="{FF2B5EF4-FFF2-40B4-BE49-F238E27FC236}">
                <a16:creationId xmlns:a16="http://schemas.microsoft.com/office/drawing/2014/main" id="{400C0855-3DC9-AE1E-B031-D78BEC22196C}"/>
              </a:ext>
            </a:extLst>
          </p:cNvPr>
          <p:cNvPicPr>
            <a:picLocks noChangeAspect="1"/>
          </p:cNvPicPr>
          <p:nvPr/>
        </p:nvPicPr>
        <p:blipFill>
          <a:blip r:embed="rId3"/>
          <a:srcRect l="19915" t="24466" r="21572" b="32811"/>
          <a:stretch>
            <a:fillRect/>
          </a:stretch>
        </p:blipFill>
        <p:spPr>
          <a:xfrm>
            <a:off x="483996" y="2322655"/>
            <a:ext cx="2107581" cy="1538868"/>
          </a:xfrm>
          <a:prstGeom prst="rect">
            <a:avLst/>
          </a:prstGeom>
        </p:spPr>
      </p:pic>
      <p:sp>
        <p:nvSpPr>
          <p:cNvPr id="5" name="CuadroTexto 4">
            <a:extLst>
              <a:ext uri="{FF2B5EF4-FFF2-40B4-BE49-F238E27FC236}">
                <a16:creationId xmlns:a16="http://schemas.microsoft.com/office/drawing/2014/main" id="{D549D39E-AC12-2DAB-139C-C2FB414698A7}"/>
              </a:ext>
            </a:extLst>
          </p:cNvPr>
          <p:cNvSpPr txBox="1"/>
          <p:nvPr/>
        </p:nvSpPr>
        <p:spPr>
          <a:xfrm>
            <a:off x="75412" y="3823462"/>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3</a:t>
            </a:r>
          </a:p>
          <a:p>
            <a:pPr algn="ctr"/>
            <a:r>
              <a:rPr lang="es-ES" b="1" dirty="0">
                <a:solidFill>
                  <a:srgbClr val="10235B"/>
                </a:solidFill>
                <a:latin typeface="Albert Sans" pitchFamily="2" charset="77"/>
                <a:ea typeface="Verdana" panose="020B0604030504040204" pitchFamily="34" charset="0"/>
              </a:rPr>
              <a:t>Análisis con tablas dinámicas</a:t>
            </a:r>
            <a:endParaRPr lang="es-ES" sz="1050" dirty="0"/>
          </a:p>
        </p:txBody>
      </p:sp>
    </p:spTree>
    <p:extLst>
      <p:ext uri="{BB962C8B-B14F-4D97-AF65-F5344CB8AC3E}">
        <p14:creationId xmlns:p14="http://schemas.microsoft.com/office/powerpoint/2010/main" val="188038697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359F401E-2B55-893C-F1D2-B6E1D416BCFA}"/>
              </a:ext>
            </a:extLst>
          </p:cNvPr>
          <p:cNvSpPr>
            <a:spLocks noGrp="1"/>
          </p:cNvSpPr>
          <p:nvPr>
            <p:ph type="title"/>
          </p:nvPr>
        </p:nvSpPr>
        <p:spPr/>
        <p:txBody>
          <a:bodyPr/>
          <a:lstStyle/>
          <a:p>
            <a:r>
              <a:rPr lang="es-ES" dirty="0"/>
              <a:t>Cambiando la Perspectiva: </a:t>
            </a:r>
            <a:br>
              <a:rPr lang="es-ES" dirty="0"/>
            </a:br>
            <a:r>
              <a:rPr lang="es-ES" dirty="0"/>
              <a:t>De Cifras Absolutas a Análisis Relativo</a:t>
            </a:r>
          </a:p>
        </p:txBody>
      </p:sp>
      <p:pic>
        <p:nvPicPr>
          <p:cNvPr id="6" name="Imagen 5" descr="Interfaz de usuario gráfica, Aplicación&#10;&#10;El contenido generado por IA puede ser incorrecto.">
            <a:extLst>
              <a:ext uri="{FF2B5EF4-FFF2-40B4-BE49-F238E27FC236}">
                <a16:creationId xmlns:a16="http://schemas.microsoft.com/office/drawing/2014/main" id="{454D1DA5-133D-5699-82F3-F16CE8B9F8CE}"/>
              </a:ext>
            </a:extLst>
          </p:cNvPr>
          <p:cNvPicPr>
            <a:picLocks noChangeAspect="1"/>
          </p:cNvPicPr>
          <p:nvPr/>
        </p:nvPicPr>
        <p:blipFill>
          <a:blip r:embed="rId3"/>
          <a:stretch>
            <a:fillRect/>
          </a:stretch>
        </p:blipFill>
        <p:spPr>
          <a:xfrm>
            <a:off x="1261681" y="2098167"/>
            <a:ext cx="3743325" cy="2990850"/>
          </a:xfrm>
          <a:prstGeom prst="rect">
            <a:avLst/>
          </a:prstGeom>
        </p:spPr>
      </p:pic>
      <p:pic>
        <p:nvPicPr>
          <p:cNvPr id="7" name="Imagen 6" descr="Texto&#10;&#10;El contenido generado por IA puede ser incorrecto.">
            <a:extLst>
              <a:ext uri="{FF2B5EF4-FFF2-40B4-BE49-F238E27FC236}">
                <a16:creationId xmlns:a16="http://schemas.microsoft.com/office/drawing/2014/main" id="{CB1FF505-F0D7-2F29-5E67-C41C2490B448}"/>
              </a:ext>
            </a:extLst>
          </p:cNvPr>
          <p:cNvPicPr>
            <a:picLocks noChangeAspect="1"/>
          </p:cNvPicPr>
          <p:nvPr/>
        </p:nvPicPr>
        <p:blipFill>
          <a:blip r:embed="rId4"/>
          <a:stretch>
            <a:fillRect/>
          </a:stretch>
        </p:blipFill>
        <p:spPr>
          <a:xfrm>
            <a:off x="6096000" y="2743200"/>
            <a:ext cx="4582160" cy="1371600"/>
          </a:xfrm>
          <a:prstGeom prst="rect">
            <a:avLst/>
          </a:prstGeom>
        </p:spPr>
      </p:pic>
    </p:spTree>
    <p:extLst>
      <p:ext uri="{BB962C8B-B14F-4D97-AF65-F5344CB8AC3E}">
        <p14:creationId xmlns:p14="http://schemas.microsoft.com/office/powerpoint/2010/main" val="29085563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527A150-1E2D-89CE-9B96-90FFBAAA35A0}"/>
              </a:ext>
            </a:extLst>
          </p:cNvPr>
          <p:cNvSpPr>
            <a:spLocks noGrp="1"/>
          </p:cNvSpPr>
          <p:nvPr>
            <p:ph type="title"/>
          </p:nvPr>
        </p:nvSpPr>
        <p:spPr/>
        <p:txBody>
          <a:bodyPr/>
          <a:lstStyle/>
          <a:p>
            <a:r>
              <a:rPr lang="es-ES" dirty="0"/>
              <a:t>Adiós a los Menús Desplegables: Filtros Visuales e Interactivos</a:t>
            </a:r>
          </a:p>
        </p:txBody>
      </p:sp>
      <p:pic>
        <p:nvPicPr>
          <p:cNvPr id="3" name="Imagen 2" descr="Interfaz de usuario gráfica, Aplicación, Tabla, Excel&#10;&#10;El contenido generado por IA puede ser incorrecto.">
            <a:extLst>
              <a:ext uri="{FF2B5EF4-FFF2-40B4-BE49-F238E27FC236}">
                <a16:creationId xmlns:a16="http://schemas.microsoft.com/office/drawing/2014/main" id="{C841EABB-820A-476E-A03D-24D498C711D6}"/>
              </a:ext>
            </a:extLst>
          </p:cNvPr>
          <p:cNvPicPr>
            <a:picLocks noChangeAspect="1"/>
          </p:cNvPicPr>
          <p:nvPr/>
        </p:nvPicPr>
        <p:blipFill>
          <a:blip r:embed="rId3"/>
          <a:stretch>
            <a:fillRect/>
          </a:stretch>
        </p:blipFill>
        <p:spPr>
          <a:xfrm>
            <a:off x="2882455" y="1706639"/>
            <a:ext cx="6883337" cy="4761830"/>
          </a:xfrm>
          <a:prstGeom prst="rect">
            <a:avLst/>
          </a:prstGeom>
        </p:spPr>
      </p:pic>
    </p:spTree>
    <p:extLst>
      <p:ext uri="{BB962C8B-B14F-4D97-AF65-F5344CB8AC3E}">
        <p14:creationId xmlns:p14="http://schemas.microsoft.com/office/powerpoint/2010/main" val="30071620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30FB8-E42C-6DC4-1CCD-11A45594F39D}"/>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96E5E8E2-3BF1-C871-404E-A5ED7645DEDA}"/>
              </a:ext>
            </a:extLst>
          </p:cNvPr>
          <p:cNvSpPr>
            <a:spLocks noGrp="1"/>
          </p:cNvSpPr>
          <p:nvPr>
            <p:ph type="title"/>
          </p:nvPr>
        </p:nvSpPr>
        <p:spPr/>
        <p:txBody>
          <a:bodyPr/>
          <a:lstStyle/>
          <a:p>
            <a:r>
              <a:rPr lang="es-ES" dirty="0"/>
              <a:t>Agenda</a:t>
            </a:r>
          </a:p>
        </p:txBody>
      </p:sp>
      <p:sp>
        <p:nvSpPr>
          <p:cNvPr id="3" name="CuadroTexto 2">
            <a:extLst>
              <a:ext uri="{FF2B5EF4-FFF2-40B4-BE49-F238E27FC236}">
                <a16:creationId xmlns:a16="http://schemas.microsoft.com/office/drawing/2014/main" id="{7B5CB4B0-751F-E489-FBD5-9351D178FC8A}"/>
              </a:ext>
            </a:extLst>
          </p:cNvPr>
          <p:cNvSpPr txBox="1"/>
          <p:nvPr/>
        </p:nvSpPr>
        <p:spPr>
          <a:xfrm>
            <a:off x="2231571" y="1190397"/>
            <a:ext cx="9307286" cy="3809954"/>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Módulo3: Análisis Interactivo con Tablas Dinámicas y </a:t>
            </a:r>
            <a:r>
              <a:rPr lang="es-ES" sz="2400" b="1" kern="100" dirty="0" err="1">
                <a:solidFill>
                  <a:schemeClr val="accent4">
                    <a:lumMod val="50000"/>
                  </a:schemeClr>
                </a:solidFill>
                <a:effectLst/>
                <a:latin typeface="Albert Sans"/>
                <a:ea typeface="Yu Gothic Light" panose="020B0300000000000000" pitchFamily="34" charset="-128"/>
                <a:cs typeface="Times New Roman" panose="02020603050405020304" pitchFamily="18" charset="0"/>
              </a:rPr>
              <a:t>Dashboards</a:t>
            </a:r>
            <a:endPar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3.1: Introducción a las Tablas Dinámicas.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3.2: Potenciando el Análisis y la Interactividad</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FF0000"/>
                </a:solidFill>
                <a:latin typeface="Albert Sans"/>
                <a:ea typeface="Yu Gothic Light" panose="020B0300000000000000" pitchFamily="34" charset="-128"/>
                <a:cs typeface="Times New Roman" panose="02020603050405020304" pitchFamily="18" charset="0"/>
              </a:rPr>
              <a:t>Apartado 3.3: Proyecto final: Construcción de un </a:t>
            </a:r>
            <a:r>
              <a:rPr lang="es-ES" sz="2400" b="1" kern="100" dirty="0" err="1">
                <a:solidFill>
                  <a:srgbClr val="FF0000"/>
                </a:solidFill>
                <a:latin typeface="Albert Sans"/>
                <a:ea typeface="Yu Gothic Light" panose="020B0300000000000000" pitchFamily="34" charset="-128"/>
                <a:cs typeface="Times New Roman" panose="02020603050405020304" pitchFamily="18" charset="0"/>
              </a:rPr>
              <a:t>Dashboard</a:t>
            </a:r>
            <a:r>
              <a:rPr lang="es-ES" sz="2400" b="1" kern="100" dirty="0">
                <a:solidFill>
                  <a:srgbClr val="FF0000"/>
                </a:solidFill>
                <a:latin typeface="Albert Sans"/>
                <a:ea typeface="Yu Gothic Light" panose="020B0300000000000000" pitchFamily="34" charset="-128"/>
                <a:cs typeface="Times New Roman" panose="02020603050405020304" pitchFamily="18" charset="0"/>
              </a:rPr>
              <a:t> de Contratación.</a:t>
            </a: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p:txBody>
      </p:sp>
      <p:pic>
        <p:nvPicPr>
          <p:cNvPr id="4" name="Imagen 3" descr="Interfaz de usuario gráfica&#10;&#10;El contenido generado por IA puede ser incorrecto.">
            <a:extLst>
              <a:ext uri="{FF2B5EF4-FFF2-40B4-BE49-F238E27FC236}">
                <a16:creationId xmlns:a16="http://schemas.microsoft.com/office/drawing/2014/main" id="{305F2BE0-0E83-326F-B658-CBA3FB0C95CF}"/>
              </a:ext>
            </a:extLst>
          </p:cNvPr>
          <p:cNvPicPr>
            <a:picLocks noChangeAspect="1"/>
          </p:cNvPicPr>
          <p:nvPr/>
        </p:nvPicPr>
        <p:blipFill>
          <a:blip r:embed="rId3"/>
          <a:srcRect l="19915" t="24466" r="21572" b="32811"/>
          <a:stretch>
            <a:fillRect/>
          </a:stretch>
        </p:blipFill>
        <p:spPr>
          <a:xfrm>
            <a:off x="483996" y="2322655"/>
            <a:ext cx="2107581" cy="1538868"/>
          </a:xfrm>
          <a:prstGeom prst="rect">
            <a:avLst/>
          </a:prstGeom>
        </p:spPr>
      </p:pic>
      <p:sp>
        <p:nvSpPr>
          <p:cNvPr id="5" name="CuadroTexto 4">
            <a:extLst>
              <a:ext uri="{FF2B5EF4-FFF2-40B4-BE49-F238E27FC236}">
                <a16:creationId xmlns:a16="http://schemas.microsoft.com/office/drawing/2014/main" id="{37BD5E56-F56C-DF4C-E736-A9080EFDB889}"/>
              </a:ext>
            </a:extLst>
          </p:cNvPr>
          <p:cNvSpPr txBox="1"/>
          <p:nvPr/>
        </p:nvSpPr>
        <p:spPr>
          <a:xfrm>
            <a:off x="75412" y="3823462"/>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3</a:t>
            </a:r>
          </a:p>
          <a:p>
            <a:pPr algn="ctr"/>
            <a:r>
              <a:rPr lang="es-ES" b="1" dirty="0">
                <a:solidFill>
                  <a:srgbClr val="10235B"/>
                </a:solidFill>
                <a:latin typeface="Albert Sans" pitchFamily="2" charset="77"/>
                <a:ea typeface="Verdana" panose="020B0604030504040204" pitchFamily="34" charset="0"/>
              </a:rPr>
              <a:t>Análisis con tablas dinámicas</a:t>
            </a:r>
            <a:endParaRPr lang="es-ES" sz="1050" dirty="0"/>
          </a:p>
        </p:txBody>
      </p:sp>
    </p:spTree>
    <p:extLst>
      <p:ext uri="{BB962C8B-B14F-4D97-AF65-F5344CB8AC3E}">
        <p14:creationId xmlns:p14="http://schemas.microsoft.com/office/powerpoint/2010/main" val="194274238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E4680261-A99F-79FB-61B8-1F8FF8E73D13}"/>
              </a:ext>
            </a:extLst>
          </p:cNvPr>
          <p:cNvSpPr>
            <a:spLocks noGrp="1"/>
          </p:cNvSpPr>
          <p:nvPr>
            <p:ph type="title"/>
          </p:nvPr>
        </p:nvSpPr>
        <p:spPr/>
        <p:txBody>
          <a:bodyPr/>
          <a:lstStyle/>
          <a:p>
            <a:r>
              <a:rPr lang="es-ES" dirty="0"/>
              <a:t>De los Números a las Imágenes: Dando Vida a los Datos con Gráficos Dinámicos</a:t>
            </a:r>
          </a:p>
        </p:txBody>
      </p:sp>
      <p:pic>
        <p:nvPicPr>
          <p:cNvPr id="6" name="Imagen 5" descr="Interfaz de usuario gráfica, Aplicación, Tabla, Excel&#10;&#10;El contenido generado por IA puede ser incorrecto.">
            <a:extLst>
              <a:ext uri="{FF2B5EF4-FFF2-40B4-BE49-F238E27FC236}">
                <a16:creationId xmlns:a16="http://schemas.microsoft.com/office/drawing/2014/main" id="{D2C78CEF-4263-2B5C-10DC-F11A1517C2B0}"/>
              </a:ext>
            </a:extLst>
          </p:cNvPr>
          <p:cNvPicPr>
            <a:picLocks noChangeAspect="1"/>
          </p:cNvPicPr>
          <p:nvPr/>
        </p:nvPicPr>
        <p:blipFill>
          <a:blip r:embed="rId3"/>
          <a:stretch>
            <a:fillRect/>
          </a:stretch>
        </p:blipFill>
        <p:spPr>
          <a:xfrm>
            <a:off x="3124200" y="2071687"/>
            <a:ext cx="8197164" cy="3743897"/>
          </a:xfrm>
          <a:prstGeom prst="rect">
            <a:avLst/>
          </a:prstGeom>
        </p:spPr>
      </p:pic>
    </p:spTree>
    <p:extLst>
      <p:ext uri="{BB962C8B-B14F-4D97-AF65-F5344CB8AC3E}">
        <p14:creationId xmlns:p14="http://schemas.microsoft.com/office/powerpoint/2010/main" val="379737249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n 5" descr="Interfaz de usuario gráfica&#10;&#10;El contenido generado por IA puede ser incorrecto.">
            <a:extLst>
              <a:ext uri="{FF2B5EF4-FFF2-40B4-BE49-F238E27FC236}">
                <a16:creationId xmlns:a16="http://schemas.microsoft.com/office/drawing/2014/main" id="{C7396510-4392-381A-70C7-66D7EB2274EF}"/>
              </a:ext>
            </a:extLst>
          </p:cNvPr>
          <p:cNvPicPr>
            <a:picLocks noChangeAspect="1"/>
          </p:cNvPicPr>
          <p:nvPr/>
        </p:nvPicPr>
        <p:blipFill>
          <a:blip r:embed="rId3"/>
          <a:stretch>
            <a:fillRect/>
          </a:stretch>
        </p:blipFill>
        <p:spPr>
          <a:xfrm>
            <a:off x="1870119" y="0"/>
            <a:ext cx="8451761" cy="6858000"/>
          </a:xfrm>
          <a:prstGeom prst="rect">
            <a:avLst/>
          </a:prstGeom>
        </p:spPr>
      </p:pic>
    </p:spTree>
    <p:extLst>
      <p:ext uri="{BB962C8B-B14F-4D97-AF65-F5344CB8AC3E}">
        <p14:creationId xmlns:p14="http://schemas.microsoft.com/office/powerpoint/2010/main" val="90739211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B2904-2490-910B-DDF4-EAB702178755}"/>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8ED76582-ED30-679E-BE8E-7CBF4133E760}"/>
              </a:ext>
            </a:extLst>
          </p:cNvPr>
          <p:cNvSpPr>
            <a:spLocks noGrp="1"/>
          </p:cNvSpPr>
          <p:nvPr>
            <p:ph type="title"/>
          </p:nvPr>
        </p:nvSpPr>
        <p:spPr/>
        <p:txBody>
          <a:bodyPr/>
          <a:lstStyle/>
          <a:p>
            <a:r>
              <a:rPr lang="es-ES" dirty="0"/>
              <a:t>Agenda</a:t>
            </a:r>
          </a:p>
        </p:txBody>
      </p:sp>
      <p:sp>
        <p:nvSpPr>
          <p:cNvPr id="3" name="CuadroTexto 2">
            <a:extLst>
              <a:ext uri="{FF2B5EF4-FFF2-40B4-BE49-F238E27FC236}">
                <a16:creationId xmlns:a16="http://schemas.microsoft.com/office/drawing/2014/main" id="{699364C7-731A-6DCA-4FE1-868BB2B2CA33}"/>
              </a:ext>
            </a:extLst>
          </p:cNvPr>
          <p:cNvSpPr txBox="1"/>
          <p:nvPr/>
        </p:nvSpPr>
        <p:spPr>
          <a:xfrm>
            <a:off x="2231571" y="1190397"/>
            <a:ext cx="9307286" cy="3809954"/>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Módulo4: Análisis de Hipótesis y Escenarios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FF0000"/>
                </a:solidFill>
                <a:latin typeface="Albert Sans"/>
                <a:ea typeface="Yu Gothic Light" panose="020B0300000000000000" pitchFamily="34" charset="-128"/>
                <a:cs typeface="Times New Roman" panose="02020603050405020304" pitchFamily="18" charset="0"/>
              </a:rPr>
              <a:t>Apartado 4.1: Búsqueda de Soluciones con “Buscar Objetivo” .</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4.2: Análisis de Sensibilidad con “Tablas de Datos”.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4.3: Planificación con el "Administrador de Escenarios".</a:t>
            </a: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p:txBody>
      </p:sp>
      <p:pic>
        <p:nvPicPr>
          <p:cNvPr id="2" name="Imagen 1" descr="Diagrama&#10;&#10;El contenido generado por IA puede ser incorrecto.">
            <a:extLst>
              <a:ext uri="{FF2B5EF4-FFF2-40B4-BE49-F238E27FC236}">
                <a16:creationId xmlns:a16="http://schemas.microsoft.com/office/drawing/2014/main" id="{0D1F67AE-E535-AD7F-9997-56C0D7FD08EF}"/>
              </a:ext>
            </a:extLst>
          </p:cNvPr>
          <p:cNvPicPr>
            <a:picLocks noChangeAspect="1"/>
          </p:cNvPicPr>
          <p:nvPr/>
        </p:nvPicPr>
        <p:blipFill>
          <a:blip r:embed="rId3"/>
          <a:srcRect l="16945" t="15815" r="17358" b="31039"/>
          <a:stretch>
            <a:fillRect/>
          </a:stretch>
        </p:blipFill>
        <p:spPr>
          <a:xfrm>
            <a:off x="260337" y="1834374"/>
            <a:ext cx="1971234" cy="1594626"/>
          </a:xfrm>
          <a:prstGeom prst="rect">
            <a:avLst/>
          </a:prstGeom>
        </p:spPr>
      </p:pic>
      <p:sp>
        <p:nvSpPr>
          <p:cNvPr id="6" name="CuadroTexto 5">
            <a:extLst>
              <a:ext uri="{FF2B5EF4-FFF2-40B4-BE49-F238E27FC236}">
                <a16:creationId xmlns:a16="http://schemas.microsoft.com/office/drawing/2014/main" id="{0ED9E76E-6E7A-DD32-94A0-123B9A6E7F39}"/>
              </a:ext>
            </a:extLst>
          </p:cNvPr>
          <p:cNvSpPr txBox="1"/>
          <p:nvPr/>
        </p:nvSpPr>
        <p:spPr>
          <a:xfrm>
            <a:off x="-148701" y="3292132"/>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4</a:t>
            </a:r>
          </a:p>
          <a:p>
            <a:pPr algn="ctr"/>
            <a:r>
              <a:rPr lang="es-ES" b="1" dirty="0">
                <a:solidFill>
                  <a:srgbClr val="10235B"/>
                </a:solidFill>
                <a:latin typeface="Albert Sans" pitchFamily="2" charset="77"/>
                <a:ea typeface="Verdana" panose="020B0604030504040204" pitchFamily="34" charset="0"/>
              </a:rPr>
              <a:t>Análisis de Hipótesis</a:t>
            </a:r>
            <a:endParaRPr lang="es-ES" sz="1050" dirty="0"/>
          </a:p>
        </p:txBody>
      </p:sp>
    </p:spTree>
    <p:extLst>
      <p:ext uri="{BB962C8B-B14F-4D97-AF65-F5344CB8AC3E}">
        <p14:creationId xmlns:p14="http://schemas.microsoft.com/office/powerpoint/2010/main" val="331377139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3C8EEA34-5C58-6279-2C8A-BBC4211F35D4}"/>
              </a:ext>
            </a:extLst>
          </p:cNvPr>
          <p:cNvSpPr>
            <a:spLocks noGrp="1"/>
          </p:cNvSpPr>
          <p:nvPr>
            <p:ph type="title"/>
          </p:nvPr>
        </p:nvSpPr>
        <p:spPr/>
        <p:txBody>
          <a:bodyPr/>
          <a:lstStyle/>
          <a:p>
            <a:r>
              <a:rPr lang="es-ES" dirty="0"/>
              <a:t>Buscar Objetivo: Dejando que Excel Encuentre la Solución por Nosotros</a:t>
            </a:r>
          </a:p>
        </p:txBody>
      </p:sp>
      <p:pic>
        <p:nvPicPr>
          <p:cNvPr id="7" name="Imagen 6">
            <a:extLst>
              <a:ext uri="{FF2B5EF4-FFF2-40B4-BE49-F238E27FC236}">
                <a16:creationId xmlns:a16="http://schemas.microsoft.com/office/drawing/2014/main" id="{80B66CC4-FA2E-C18B-1A83-8A10099E1C6A}"/>
              </a:ext>
            </a:extLst>
          </p:cNvPr>
          <p:cNvPicPr>
            <a:picLocks noChangeAspect="1"/>
          </p:cNvPicPr>
          <p:nvPr/>
        </p:nvPicPr>
        <p:blipFill>
          <a:blip r:embed="rId3"/>
          <a:stretch>
            <a:fillRect/>
          </a:stretch>
        </p:blipFill>
        <p:spPr>
          <a:xfrm>
            <a:off x="386800" y="2269496"/>
            <a:ext cx="3696216" cy="1733792"/>
          </a:xfrm>
          <a:prstGeom prst="rect">
            <a:avLst/>
          </a:prstGeom>
        </p:spPr>
      </p:pic>
      <p:sp>
        <p:nvSpPr>
          <p:cNvPr id="11" name="CuadroTexto 10">
            <a:extLst>
              <a:ext uri="{FF2B5EF4-FFF2-40B4-BE49-F238E27FC236}">
                <a16:creationId xmlns:a16="http://schemas.microsoft.com/office/drawing/2014/main" id="{4BB7D7CB-FA3B-F07B-FFC1-5B9C206E0C5D}"/>
              </a:ext>
            </a:extLst>
          </p:cNvPr>
          <p:cNvSpPr txBox="1"/>
          <p:nvPr/>
        </p:nvSpPr>
        <p:spPr>
          <a:xfrm>
            <a:off x="830038" y="4131104"/>
            <a:ext cx="2708690" cy="461665"/>
          </a:xfrm>
          <a:prstGeom prst="rect">
            <a:avLst/>
          </a:prstGeom>
          <a:noFill/>
        </p:spPr>
        <p:txBody>
          <a:bodyPr wrap="square">
            <a:spAutoFit/>
          </a:bodyPr>
          <a:lstStyle/>
          <a:p>
            <a:r>
              <a:rPr kumimoji="0" lang="es-ES" sz="24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Camino Normal</a:t>
            </a:r>
            <a:endParaRPr lang="es-ES" sz="1200" dirty="0"/>
          </a:p>
        </p:txBody>
      </p:sp>
      <p:sp>
        <p:nvSpPr>
          <p:cNvPr id="12" name="CuadroTexto 11">
            <a:extLst>
              <a:ext uri="{FF2B5EF4-FFF2-40B4-BE49-F238E27FC236}">
                <a16:creationId xmlns:a16="http://schemas.microsoft.com/office/drawing/2014/main" id="{C29DF875-BB6B-AA70-442D-B170188FC2CA}"/>
              </a:ext>
            </a:extLst>
          </p:cNvPr>
          <p:cNvSpPr txBox="1"/>
          <p:nvPr/>
        </p:nvSpPr>
        <p:spPr>
          <a:xfrm>
            <a:off x="4592155" y="2394411"/>
            <a:ext cx="3252978" cy="1938992"/>
          </a:xfrm>
          <a:prstGeom prst="rect">
            <a:avLst/>
          </a:prstGeom>
          <a:noFill/>
          <a:ln>
            <a:solidFill>
              <a:schemeClr val="accent2">
                <a:lumMod val="60000"/>
                <a:lumOff val="40000"/>
              </a:schemeClr>
            </a:solidFill>
          </a:ln>
        </p:spPr>
        <p:txBody>
          <a:bodyPr wrap="square">
            <a:spAutoFit/>
          </a:bodyPr>
          <a:lstStyle/>
          <a:p>
            <a:r>
              <a:rPr kumimoji="0" lang="es-ES" sz="24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Si lo miramos al revés. ¿Cuánto tendría que valer X para que la ecuación tuviera como valor 20?</a:t>
            </a:r>
            <a:endParaRPr lang="es-ES" sz="1200" dirty="0"/>
          </a:p>
        </p:txBody>
      </p:sp>
      <p:pic>
        <p:nvPicPr>
          <p:cNvPr id="14" name="Imagen 13">
            <a:extLst>
              <a:ext uri="{FF2B5EF4-FFF2-40B4-BE49-F238E27FC236}">
                <a16:creationId xmlns:a16="http://schemas.microsoft.com/office/drawing/2014/main" id="{FCE59F6B-4BCB-CD1C-91A9-23910B9A6151}"/>
              </a:ext>
            </a:extLst>
          </p:cNvPr>
          <p:cNvPicPr>
            <a:picLocks noChangeAspect="1"/>
          </p:cNvPicPr>
          <p:nvPr/>
        </p:nvPicPr>
        <p:blipFill>
          <a:blip r:embed="rId4"/>
          <a:stretch>
            <a:fillRect/>
          </a:stretch>
        </p:blipFill>
        <p:spPr>
          <a:xfrm>
            <a:off x="8107534" y="2230936"/>
            <a:ext cx="3523634" cy="2197767"/>
          </a:xfrm>
          <a:prstGeom prst="rect">
            <a:avLst/>
          </a:prstGeom>
        </p:spPr>
      </p:pic>
    </p:spTree>
    <p:extLst>
      <p:ext uri="{BB962C8B-B14F-4D97-AF65-F5344CB8AC3E}">
        <p14:creationId xmlns:p14="http://schemas.microsoft.com/office/powerpoint/2010/main" val="13198458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57563-E655-0685-5B61-040178F54C00}"/>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7D2745CD-5E0B-C9BF-1EC1-0F3345D85884}"/>
              </a:ext>
            </a:extLst>
          </p:cNvPr>
          <p:cNvSpPr>
            <a:spLocks noGrp="1"/>
          </p:cNvSpPr>
          <p:nvPr>
            <p:ph type="title"/>
          </p:nvPr>
        </p:nvSpPr>
        <p:spPr/>
        <p:txBody>
          <a:bodyPr/>
          <a:lstStyle/>
          <a:p>
            <a:r>
              <a:rPr lang="es-ES" dirty="0"/>
              <a:t>Agenda</a:t>
            </a:r>
          </a:p>
        </p:txBody>
      </p:sp>
      <p:sp>
        <p:nvSpPr>
          <p:cNvPr id="3" name="CuadroTexto 2">
            <a:extLst>
              <a:ext uri="{FF2B5EF4-FFF2-40B4-BE49-F238E27FC236}">
                <a16:creationId xmlns:a16="http://schemas.microsoft.com/office/drawing/2014/main" id="{6631534C-3A2C-B8B6-68E2-8C0F29AC76CF}"/>
              </a:ext>
            </a:extLst>
          </p:cNvPr>
          <p:cNvSpPr txBox="1"/>
          <p:nvPr/>
        </p:nvSpPr>
        <p:spPr>
          <a:xfrm>
            <a:off x="2231571" y="1190397"/>
            <a:ext cx="9307286" cy="3809954"/>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Módulo4: Análisis de Hipótesis y Escenarios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4.1: Búsqueda de Soluciones con “Buscar Objetivo” .</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FF0000"/>
                </a:solidFill>
                <a:latin typeface="Albert Sans"/>
                <a:ea typeface="Yu Gothic Light" panose="020B0300000000000000" pitchFamily="34" charset="-128"/>
                <a:cs typeface="Times New Roman" panose="02020603050405020304" pitchFamily="18" charset="0"/>
              </a:rPr>
              <a:t>Apartado 4.2: Análisis de Sensibilidad con “Tablas de Datos”.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4.3: Planificación con el "Administrador de Escenarios".</a:t>
            </a: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p:txBody>
      </p:sp>
      <p:pic>
        <p:nvPicPr>
          <p:cNvPr id="2" name="Imagen 1" descr="Diagrama&#10;&#10;El contenido generado por IA puede ser incorrecto.">
            <a:extLst>
              <a:ext uri="{FF2B5EF4-FFF2-40B4-BE49-F238E27FC236}">
                <a16:creationId xmlns:a16="http://schemas.microsoft.com/office/drawing/2014/main" id="{9A26EE76-725C-5FFF-55F2-9934129DDF9A}"/>
              </a:ext>
            </a:extLst>
          </p:cNvPr>
          <p:cNvPicPr>
            <a:picLocks noChangeAspect="1"/>
          </p:cNvPicPr>
          <p:nvPr/>
        </p:nvPicPr>
        <p:blipFill>
          <a:blip r:embed="rId3"/>
          <a:srcRect l="16945" t="15815" r="17358" b="31039"/>
          <a:stretch>
            <a:fillRect/>
          </a:stretch>
        </p:blipFill>
        <p:spPr>
          <a:xfrm>
            <a:off x="260337" y="1834374"/>
            <a:ext cx="1971234" cy="1594626"/>
          </a:xfrm>
          <a:prstGeom prst="rect">
            <a:avLst/>
          </a:prstGeom>
        </p:spPr>
      </p:pic>
      <p:sp>
        <p:nvSpPr>
          <p:cNvPr id="6" name="CuadroTexto 5">
            <a:extLst>
              <a:ext uri="{FF2B5EF4-FFF2-40B4-BE49-F238E27FC236}">
                <a16:creationId xmlns:a16="http://schemas.microsoft.com/office/drawing/2014/main" id="{15FFDE66-0F1B-834A-66DF-B0D29F0651E2}"/>
              </a:ext>
            </a:extLst>
          </p:cNvPr>
          <p:cNvSpPr txBox="1"/>
          <p:nvPr/>
        </p:nvSpPr>
        <p:spPr>
          <a:xfrm>
            <a:off x="-148701" y="3292132"/>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4</a:t>
            </a:r>
          </a:p>
          <a:p>
            <a:pPr algn="ctr"/>
            <a:r>
              <a:rPr lang="es-ES" b="1" dirty="0">
                <a:solidFill>
                  <a:srgbClr val="10235B"/>
                </a:solidFill>
                <a:latin typeface="Albert Sans" pitchFamily="2" charset="77"/>
                <a:ea typeface="Verdana" panose="020B0604030504040204" pitchFamily="34" charset="0"/>
              </a:rPr>
              <a:t>Análisis de Hipótesis</a:t>
            </a:r>
            <a:endParaRPr lang="es-ES" sz="1050" dirty="0"/>
          </a:p>
        </p:txBody>
      </p:sp>
    </p:spTree>
    <p:extLst>
      <p:ext uri="{BB962C8B-B14F-4D97-AF65-F5344CB8AC3E}">
        <p14:creationId xmlns:p14="http://schemas.microsoft.com/office/powerpoint/2010/main" val="192849014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Globo: línea 16">
            <a:extLst>
              <a:ext uri="{FF2B5EF4-FFF2-40B4-BE49-F238E27FC236}">
                <a16:creationId xmlns:a16="http://schemas.microsoft.com/office/drawing/2014/main" id="{6357FA57-9205-C6A3-7FBE-903F288D1150}"/>
              </a:ext>
            </a:extLst>
          </p:cNvPr>
          <p:cNvSpPr/>
          <p:nvPr/>
        </p:nvSpPr>
        <p:spPr>
          <a:xfrm>
            <a:off x="4614672" y="969264"/>
            <a:ext cx="6382512" cy="4819941"/>
          </a:xfrm>
          <a:prstGeom prst="borderCallout1">
            <a:avLst>
              <a:gd name="adj1" fmla="val 47134"/>
              <a:gd name="adj2" fmla="val -24"/>
              <a:gd name="adj3" fmla="val 46906"/>
              <a:gd name="adj4" fmla="val -1168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5" name="Título 4">
            <a:extLst>
              <a:ext uri="{FF2B5EF4-FFF2-40B4-BE49-F238E27FC236}">
                <a16:creationId xmlns:a16="http://schemas.microsoft.com/office/drawing/2014/main" id="{38D8CE80-0CCA-B821-8280-B80C60945343}"/>
              </a:ext>
            </a:extLst>
          </p:cNvPr>
          <p:cNvSpPr>
            <a:spLocks noGrp="1"/>
          </p:cNvSpPr>
          <p:nvPr>
            <p:ph type="title"/>
          </p:nvPr>
        </p:nvSpPr>
        <p:spPr/>
        <p:txBody>
          <a:bodyPr/>
          <a:lstStyle/>
          <a:p>
            <a:r>
              <a:rPr lang="es-ES" dirty="0"/>
              <a:t>Tablas de Datos: Su Simulador de Sensibilidad Automático</a:t>
            </a:r>
          </a:p>
        </p:txBody>
      </p:sp>
      <p:pic>
        <p:nvPicPr>
          <p:cNvPr id="7" name="Imagen 6">
            <a:extLst>
              <a:ext uri="{FF2B5EF4-FFF2-40B4-BE49-F238E27FC236}">
                <a16:creationId xmlns:a16="http://schemas.microsoft.com/office/drawing/2014/main" id="{0930213F-169B-05D2-E1BE-F33834767F3B}"/>
              </a:ext>
            </a:extLst>
          </p:cNvPr>
          <p:cNvPicPr>
            <a:picLocks noChangeAspect="1"/>
          </p:cNvPicPr>
          <p:nvPr/>
        </p:nvPicPr>
        <p:blipFill>
          <a:blip r:embed="rId3"/>
          <a:stretch>
            <a:fillRect/>
          </a:stretch>
        </p:blipFill>
        <p:spPr>
          <a:xfrm>
            <a:off x="483065" y="2240534"/>
            <a:ext cx="3343742" cy="1810003"/>
          </a:xfrm>
          <a:prstGeom prst="rect">
            <a:avLst/>
          </a:prstGeom>
        </p:spPr>
      </p:pic>
      <p:sp>
        <p:nvSpPr>
          <p:cNvPr id="9" name="CuadroTexto 8">
            <a:extLst>
              <a:ext uri="{FF2B5EF4-FFF2-40B4-BE49-F238E27FC236}">
                <a16:creationId xmlns:a16="http://schemas.microsoft.com/office/drawing/2014/main" id="{8ED760EF-7B06-91CE-C29F-5C27A9773A09}"/>
              </a:ext>
            </a:extLst>
          </p:cNvPr>
          <p:cNvSpPr txBox="1"/>
          <p:nvPr/>
        </p:nvSpPr>
        <p:spPr>
          <a:xfrm>
            <a:off x="548640" y="4230547"/>
            <a:ext cx="3044952" cy="369332"/>
          </a:xfrm>
          <a:prstGeom prst="rect">
            <a:avLst/>
          </a:prstGeom>
          <a:noFill/>
        </p:spPr>
        <p:txBody>
          <a:bodyPr wrap="square">
            <a:spAutoFit/>
          </a:bodyPr>
          <a:lstStyle/>
          <a:p>
            <a:r>
              <a:rPr kumimoji="0" lang="es-ES"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Mis cálculos de prestamos</a:t>
            </a:r>
            <a:endParaRPr lang="es-ES" sz="1050" dirty="0"/>
          </a:p>
        </p:txBody>
      </p:sp>
      <p:pic>
        <p:nvPicPr>
          <p:cNvPr id="11" name="Imagen 10">
            <a:extLst>
              <a:ext uri="{FF2B5EF4-FFF2-40B4-BE49-F238E27FC236}">
                <a16:creationId xmlns:a16="http://schemas.microsoft.com/office/drawing/2014/main" id="{4CF8411E-87AC-7B85-CEAC-97364C409317}"/>
              </a:ext>
            </a:extLst>
          </p:cNvPr>
          <p:cNvPicPr>
            <a:picLocks noChangeAspect="1"/>
          </p:cNvPicPr>
          <p:nvPr/>
        </p:nvPicPr>
        <p:blipFill>
          <a:blip r:embed="rId4"/>
          <a:stretch>
            <a:fillRect/>
          </a:stretch>
        </p:blipFill>
        <p:spPr>
          <a:xfrm>
            <a:off x="5639835" y="1068795"/>
            <a:ext cx="4277322" cy="1171739"/>
          </a:xfrm>
          <a:prstGeom prst="rect">
            <a:avLst/>
          </a:prstGeom>
        </p:spPr>
      </p:pic>
      <p:pic>
        <p:nvPicPr>
          <p:cNvPr id="13" name="Imagen 12">
            <a:extLst>
              <a:ext uri="{FF2B5EF4-FFF2-40B4-BE49-F238E27FC236}">
                <a16:creationId xmlns:a16="http://schemas.microsoft.com/office/drawing/2014/main" id="{EFD641B5-24E4-D62C-5162-F86CF99ACC78}"/>
              </a:ext>
            </a:extLst>
          </p:cNvPr>
          <p:cNvPicPr>
            <a:picLocks noChangeAspect="1"/>
          </p:cNvPicPr>
          <p:nvPr/>
        </p:nvPicPr>
        <p:blipFill>
          <a:blip r:embed="rId5"/>
          <a:stretch>
            <a:fillRect/>
          </a:stretch>
        </p:blipFill>
        <p:spPr>
          <a:xfrm>
            <a:off x="5639835" y="2661222"/>
            <a:ext cx="4725059" cy="1352739"/>
          </a:xfrm>
          <a:prstGeom prst="rect">
            <a:avLst/>
          </a:prstGeom>
        </p:spPr>
      </p:pic>
      <p:pic>
        <p:nvPicPr>
          <p:cNvPr id="15" name="Imagen 14">
            <a:extLst>
              <a:ext uri="{FF2B5EF4-FFF2-40B4-BE49-F238E27FC236}">
                <a16:creationId xmlns:a16="http://schemas.microsoft.com/office/drawing/2014/main" id="{64BB430B-4CD6-4299-83C2-9845E10A797D}"/>
              </a:ext>
            </a:extLst>
          </p:cNvPr>
          <p:cNvPicPr>
            <a:picLocks noChangeAspect="1"/>
          </p:cNvPicPr>
          <p:nvPr/>
        </p:nvPicPr>
        <p:blipFill>
          <a:blip r:embed="rId6"/>
          <a:stretch>
            <a:fillRect/>
          </a:stretch>
        </p:blipFill>
        <p:spPr>
          <a:xfrm>
            <a:off x="5620782" y="4415213"/>
            <a:ext cx="4296375" cy="1162212"/>
          </a:xfrm>
          <a:prstGeom prst="rect">
            <a:avLst/>
          </a:prstGeom>
        </p:spPr>
      </p:pic>
      <p:sp>
        <p:nvSpPr>
          <p:cNvPr id="16" name="CuadroTexto 15">
            <a:extLst>
              <a:ext uri="{FF2B5EF4-FFF2-40B4-BE49-F238E27FC236}">
                <a16:creationId xmlns:a16="http://schemas.microsoft.com/office/drawing/2014/main" id="{5222195F-2893-0E1C-B289-3F097EA0C439}"/>
              </a:ext>
            </a:extLst>
          </p:cNvPr>
          <p:cNvSpPr txBox="1"/>
          <p:nvPr/>
        </p:nvSpPr>
        <p:spPr>
          <a:xfrm>
            <a:off x="5620782" y="5819308"/>
            <a:ext cx="4296374" cy="369332"/>
          </a:xfrm>
          <a:prstGeom prst="rect">
            <a:avLst/>
          </a:prstGeom>
          <a:noFill/>
        </p:spPr>
        <p:txBody>
          <a:bodyPr wrap="square">
            <a:spAutoFit/>
          </a:bodyPr>
          <a:lstStyle/>
          <a:p>
            <a:r>
              <a:rPr kumimoji="0" lang="es-ES"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Mis análisis hipotéticos con tablas de datos</a:t>
            </a:r>
            <a:endParaRPr lang="es-ES" sz="1050" dirty="0"/>
          </a:p>
        </p:txBody>
      </p:sp>
    </p:spTree>
    <p:extLst>
      <p:ext uri="{BB962C8B-B14F-4D97-AF65-F5344CB8AC3E}">
        <p14:creationId xmlns:p14="http://schemas.microsoft.com/office/powerpoint/2010/main" val="202543062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30909E-7A77-CC84-0DF9-B584CE4FA01E}"/>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D201D163-727F-0AFA-BC85-2B074909B19B}"/>
              </a:ext>
            </a:extLst>
          </p:cNvPr>
          <p:cNvSpPr>
            <a:spLocks noGrp="1"/>
          </p:cNvSpPr>
          <p:nvPr>
            <p:ph type="title"/>
          </p:nvPr>
        </p:nvSpPr>
        <p:spPr/>
        <p:txBody>
          <a:bodyPr/>
          <a:lstStyle/>
          <a:p>
            <a:r>
              <a:rPr lang="es-ES" dirty="0"/>
              <a:t>Agenda</a:t>
            </a:r>
          </a:p>
        </p:txBody>
      </p:sp>
      <p:sp>
        <p:nvSpPr>
          <p:cNvPr id="3" name="CuadroTexto 2">
            <a:extLst>
              <a:ext uri="{FF2B5EF4-FFF2-40B4-BE49-F238E27FC236}">
                <a16:creationId xmlns:a16="http://schemas.microsoft.com/office/drawing/2014/main" id="{E55D99F6-96AD-D635-719C-8D8C4B9AAF2C}"/>
              </a:ext>
            </a:extLst>
          </p:cNvPr>
          <p:cNvSpPr txBox="1"/>
          <p:nvPr/>
        </p:nvSpPr>
        <p:spPr>
          <a:xfrm>
            <a:off x="2231571" y="1190397"/>
            <a:ext cx="9307286" cy="3809954"/>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Módulo4: Análisis de Hipótesis y Escenarios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4.1: Búsqueda de Soluciones con “Buscar Objetivo” .</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4.2: Análisis de Sensibilidad con “Tablas de Datos”.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FF0000"/>
                </a:solidFill>
                <a:latin typeface="Albert Sans"/>
                <a:ea typeface="Yu Gothic Light" panose="020B0300000000000000" pitchFamily="34" charset="-128"/>
                <a:cs typeface="Times New Roman" panose="02020603050405020304" pitchFamily="18" charset="0"/>
              </a:rPr>
              <a:t>Apartado 4.3: Planificación con el "Administrador de Escenarios".</a:t>
            </a: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p:txBody>
      </p:sp>
      <p:pic>
        <p:nvPicPr>
          <p:cNvPr id="2" name="Imagen 1" descr="Diagrama&#10;&#10;El contenido generado por IA puede ser incorrecto.">
            <a:extLst>
              <a:ext uri="{FF2B5EF4-FFF2-40B4-BE49-F238E27FC236}">
                <a16:creationId xmlns:a16="http://schemas.microsoft.com/office/drawing/2014/main" id="{C5B7F034-039A-6197-AE29-F2C666B3F09E}"/>
              </a:ext>
            </a:extLst>
          </p:cNvPr>
          <p:cNvPicPr>
            <a:picLocks noChangeAspect="1"/>
          </p:cNvPicPr>
          <p:nvPr/>
        </p:nvPicPr>
        <p:blipFill>
          <a:blip r:embed="rId3"/>
          <a:srcRect l="16945" t="15815" r="17358" b="31039"/>
          <a:stretch>
            <a:fillRect/>
          </a:stretch>
        </p:blipFill>
        <p:spPr>
          <a:xfrm>
            <a:off x="260337" y="1834374"/>
            <a:ext cx="1971234" cy="1594626"/>
          </a:xfrm>
          <a:prstGeom prst="rect">
            <a:avLst/>
          </a:prstGeom>
        </p:spPr>
      </p:pic>
      <p:sp>
        <p:nvSpPr>
          <p:cNvPr id="6" name="CuadroTexto 5">
            <a:extLst>
              <a:ext uri="{FF2B5EF4-FFF2-40B4-BE49-F238E27FC236}">
                <a16:creationId xmlns:a16="http://schemas.microsoft.com/office/drawing/2014/main" id="{27E518D6-759E-A42F-A12F-910E9212C88E}"/>
              </a:ext>
            </a:extLst>
          </p:cNvPr>
          <p:cNvSpPr txBox="1"/>
          <p:nvPr/>
        </p:nvSpPr>
        <p:spPr>
          <a:xfrm>
            <a:off x="-148701" y="3292132"/>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4</a:t>
            </a:r>
          </a:p>
          <a:p>
            <a:pPr algn="ctr"/>
            <a:r>
              <a:rPr lang="es-ES" b="1" dirty="0">
                <a:solidFill>
                  <a:srgbClr val="10235B"/>
                </a:solidFill>
                <a:latin typeface="Albert Sans" pitchFamily="2" charset="77"/>
                <a:ea typeface="Verdana" panose="020B0604030504040204" pitchFamily="34" charset="0"/>
              </a:rPr>
              <a:t>Análisis de Hipótesis</a:t>
            </a:r>
            <a:endParaRPr lang="es-ES" sz="1050" dirty="0"/>
          </a:p>
        </p:txBody>
      </p:sp>
    </p:spTree>
    <p:extLst>
      <p:ext uri="{BB962C8B-B14F-4D97-AF65-F5344CB8AC3E}">
        <p14:creationId xmlns:p14="http://schemas.microsoft.com/office/powerpoint/2010/main" val="42906531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5B1BCE6C-023C-AEA3-F1BA-4D88948866ED}"/>
              </a:ext>
            </a:extLst>
          </p:cNvPr>
          <p:cNvSpPr>
            <a:spLocks noGrp="1"/>
          </p:cNvSpPr>
          <p:nvPr>
            <p:ph type="title"/>
          </p:nvPr>
        </p:nvSpPr>
        <p:spPr/>
        <p:txBody>
          <a:bodyPr/>
          <a:lstStyle/>
          <a:p>
            <a:r>
              <a:rPr lang="es-ES" dirty="0"/>
              <a:t>Administrador de Escenarios: Preparándose para Múltiples Futuros</a:t>
            </a:r>
          </a:p>
        </p:txBody>
      </p:sp>
      <p:pic>
        <p:nvPicPr>
          <p:cNvPr id="7" name="Imagen 6">
            <a:extLst>
              <a:ext uri="{FF2B5EF4-FFF2-40B4-BE49-F238E27FC236}">
                <a16:creationId xmlns:a16="http://schemas.microsoft.com/office/drawing/2014/main" id="{4460A870-3699-6372-3EE9-0E64B4291EAB}"/>
              </a:ext>
            </a:extLst>
          </p:cNvPr>
          <p:cNvPicPr>
            <a:picLocks noChangeAspect="1"/>
          </p:cNvPicPr>
          <p:nvPr/>
        </p:nvPicPr>
        <p:blipFill>
          <a:blip r:embed="rId3"/>
          <a:stretch>
            <a:fillRect/>
          </a:stretch>
        </p:blipFill>
        <p:spPr>
          <a:xfrm>
            <a:off x="377325" y="1714261"/>
            <a:ext cx="3334215" cy="1714739"/>
          </a:xfrm>
          <a:prstGeom prst="rect">
            <a:avLst/>
          </a:prstGeom>
        </p:spPr>
      </p:pic>
      <p:sp>
        <p:nvSpPr>
          <p:cNvPr id="8" name="CuadroTexto 7">
            <a:extLst>
              <a:ext uri="{FF2B5EF4-FFF2-40B4-BE49-F238E27FC236}">
                <a16:creationId xmlns:a16="http://schemas.microsoft.com/office/drawing/2014/main" id="{063819FA-5EE8-65D8-B14F-6A8AEC6764CF}"/>
              </a:ext>
            </a:extLst>
          </p:cNvPr>
          <p:cNvSpPr txBox="1"/>
          <p:nvPr/>
        </p:nvSpPr>
        <p:spPr>
          <a:xfrm>
            <a:off x="666588" y="3612159"/>
            <a:ext cx="3044952" cy="369332"/>
          </a:xfrm>
          <a:prstGeom prst="rect">
            <a:avLst/>
          </a:prstGeom>
          <a:noFill/>
        </p:spPr>
        <p:txBody>
          <a:bodyPr wrap="square">
            <a:spAutoFit/>
          </a:bodyPr>
          <a:lstStyle/>
          <a:p>
            <a:r>
              <a:rPr kumimoji="0" lang="es-ES"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Situación a estudiar</a:t>
            </a:r>
            <a:endParaRPr lang="es-ES" sz="1050" dirty="0"/>
          </a:p>
        </p:txBody>
      </p:sp>
      <p:pic>
        <p:nvPicPr>
          <p:cNvPr id="10" name="Imagen 9">
            <a:extLst>
              <a:ext uri="{FF2B5EF4-FFF2-40B4-BE49-F238E27FC236}">
                <a16:creationId xmlns:a16="http://schemas.microsoft.com/office/drawing/2014/main" id="{073856DE-25E8-034D-78CA-0D31BE8CD4AA}"/>
              </a:ext>
            </a:extLst>
          </p:cNvPr>
          <p:cNvPicPr>
            <a:picLocks noChangeAspect="1"/>
          </p:cNvPicPr>
          <p:nvPr/>
        </p:nvPicPr>
        <p:blipFill>
          <a:blip r:embed="rId4"/>
          <a:stretch>
            <a:fillRect/>
          </a:stretch>
        </p:blipFill>
        <p:spPr>
          <a:xfrm>
            <a:off x="953107" y="4164650"/>
            <a:ext cx="2533614" cy="1714739"/>
          </a:xfrm>
          <a:prstGeom prst="rect">
            <a:avLst/>
          </a:prstGeom>
        </p:spPr>
      </p:pic>
      <p:sp>
        <p:nvSpPr>
          <p:cNvPr id="11" name="CuadroTexto 10">
            <a:extLst>
              <a:ext uri="{FF2B5EF4-FFF2-40B4-BE49-F238E27FC236}">
                <a16:creationId xmlns:a16="http://schemas.microsoft.com/office/drawing/2014/main" id="{A2E33062-ABF2-9CE1-D04B-D5504DDFF031}"/>
              </a:ext>
            </a:extLst>
          </p:cNvPr>
          <p:cNvSpPr txBox="1"/>
          <p:nvPr/>
        </p:nvSpPr>
        <p:spPr>
          <a:xfrm>
            <a:off x="844000" y="5960728"/>
            <a:ext cx="2533614" cy="369332"/>
          </a:xfrm>
          <a:prstGeom prst="rect">
            <a:avLst/>
          </a:prstGeom>
          <a:noFill/>
        </p:spPr>
        <p:txBody>
          <a:bodyPr wrap="square">
            <a:spAutoFit/>
          </a:bodyPr>
          <a:lstStyle/>
          <a:p>
            <a:r>
              <a:rPr kumimoji="0" lang="es-ES"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Distintos Escenarios</a:t>
            </a:r>
            <a:endParaRPr lang="es-ES" sz="1050" dirty="0"/>
          </a:p>
        </p:txBody>
      </p:sp>
      <p:pic>
        <p:nvPicPr>
          <p:cNvPr id="13" name="Imagen 12">
            <a:extLst>
              <a:ext uri="{FF2B5EF4-FFF2-40B4-BE49-F238E27FC236}">
                <a16:creationId xmlns:a16="http://schemas.microsoft.com/office/drawing/2014/main" id="{B462005B-E01E-D35D-F67F-E76B880ED50D}"/>
              </a:ext>
            </a:extLst>
          </p:cNvPr>
          <p:cNvPicPr>
            <a:picLocks noChangeAspect="1"/>
          </p:cNvPicPr>
          <p:nvPr/>
        </p:nvPicPr>
        <p:blipFill>
          <a:blip r:embed="rId5"/>
          <a:stretch>
            <a:fillRect/>
          </a:stretch>
        </p:blipFill>
        <p:spPr>
          <a:xfrm>
            <a:off x="5460613" y="1335330"/>
            <a:ext cx="6354062" cy="2829320"/>
          </a:xfrm>
          <a:prstGeom prst="rect">
            <a:avLst/>
          </a:prstGeom>
        </p:spPr>
      </p:pic>
      <p:pic>
        <p:nvPicPr>
          <p:cNvPr id="15" name="Imagen 14">
            <a:extLst>
              <a:ext uri="{FF2B5EF4-FFF2-40B4-BE49-F238E27FC236}">
                <a16:creationId xmlns:a16="http://schemas.microsoft.com/office/drawing/2014/main" id="{59AF62F3-EAB7-6CE0-1F0A-24BB65415247}"/>
              </a:ext>
            </a:extLst>
          </p:cNvPr>
          <p:cNvPicPr>
            <a:picLocks noChangeAspect="1"/>
          </p:cNvPicPr>
          <p:nvPr/>
        </p:nvPicPr>
        <p:blipFill>
          <a:blip r:embed="rId6"/>
          <a:stretch>
            <a:fillRect/>
          </a:stretch>
        </p:blipFill>
        <p:spPr>
          <a:xfrm>
            <a:off x="5353726" y="4814813"/>
            <a:ext cx="5466144" cy="1145915"/>
          </a:xfrm>
          <a:prstGeom prst="rect">
            <a:avLst/>
          </a:prstGeom>
        </p:spPr>
      </p:pic>
      <p:sp>
        <p:nvSpPr>
          <p:cNvPr id="16" name="CuadroTexto 15">
            <a:extLst>
              <a:ext uri="{FF2B5EF4-FFF2-40B4-BE49-F238E27FC236}">
                <a16:creationId xmlns:a16="http://schemas.microsoft.com/office/drawing/2014/main" id="{9052B0BD-6F72-A5F2-84B3-6F52AF2B6194}"/>
              </a:ext>
            </a:extLst>
          </p:cNvPr>
          <p:cNvSpPr txBox="1"/>
          <p:nvPr/>
        </p:nvSpPr>
        <p:spPr>
          <a:xfrm>
            <a:off x="7503252" y="4120399"/>
            <a:ext cx="3044952" cy="369332"/>
          </a:xfrm>
          <a:prstGeom prst="rect">
            <a:avLst/>
          </a:prstGeom>
          <a:noFill/>
        </p:spPr>
        <p:txBody>
          <a:bodyPr wrap="square">
            <a:spAutoFit/>
          </a:bodyPr>
          <a:lstStyle/>
          <a:p>
            <a:r>
              <a:rPr kumimoji="0" lang="es-ES"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Resumen Escenarios</a:t>
            </a:r>
            <a:endParaRPr lang="es-ES" sz="1050" dirty="0"/>
          </a:p>
        </p:txBody>
      </p:sp>
      <p:sp>
        <p:nvSpPr>
          <p:cNvPr id="17" name="CuadroTexto 16">
            <a:extLst>
              <a:ext uri="{FF2B5EF4-FFF2-40B4-BE49-F238E27FC236}">
                <a16:creationId xmlns:a16="http://schemas.microsoft.com/office/drawing/2014/main" id="{6483B267-C0F6-2D8D-64CA-BBD5E5684DA4}"/>
              </a:ext>
            </a:extLst>
          </p:cNvPr>
          <p:cNvSpPr txBox="1"/>
          <p:nvPr/>
        </p:nvSpPr>
        <p:spPr>
          <a:xfrm>
            <a:off x="7024716" y="6028447"/>
            <a:ext cx="3044952" cy="369332"/>
          </a:xfrm>
          <a:prstGeom prst="rect">
            <a:avLst/>
          </a:prstGeom>
          <a:noFill/>
        </p:spPr>
        <p:txBody>
          <a:bodyPr wrap="square">
            <a:spAutoFit/>
          </a:bodyPr>
          <a:lstStyle/>
          <a:p>
            <a:r>
              <a:rPr kumimoji="0" lang="es-ES"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Tabla dinámica del escenario</a:t>
            </a:r>
            <a:endParaRPr lang="es-ES" sz="1050" dirty="0"/>
          </a:p>
        </p:txBody>
      </p:sp>
      <p:sp>
        <p:nvSpPr>
          <p:cNvPr id="18" name="Flecha: a la derecha 17">
            <a:extLst>
              <a:ext uri="{FF2B5EF4-FFF2-40B4-BE49-F238E27FC236}">
                <a16:creationId xmlns:a16="http://schemas.microsoft.com/office/drawing/2014/main" id="{11DA32F5-E241-8A3B-8E61-915386B4D50E}"/>
              </a:ext>
            </a:extLst>
          </p:cNvPr>
          <p:cNvSpPr/>
          <p:nvPr/>
        </p:nvSpPr>
        <p:spPr>
          <a:xfrm>
            <a:off x="3922776" y="3612159"/>
            <a:ext cx="1313018" cy="703809"/>
          </a:xfrm>
          <a:prstGeom prst="rightArrow">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20" name="Gráfico 19" descr="Do contorno">
            <a:extLst>
              <a:ext uri="{FF2B5EF4-FFF2-40B4-BE49-F238E27FC236}">
                <a16:creationId xmlns:a16="http://schemas.microsoft.com/office/drawing/2014/main" id="{E8FF623A-B47B-B0F9-D279-598251043DF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815170" y="4814813"/>
            <a:ext cx="420624" cy="420624"/>
          </a:xfrm>
          <a:prstGeom prst="rect">
            <a:avLst/>
          </a:prstGeom>
        </p:spPr>
      </p:pic>
      <p:pic>
        <p:nvPicPr>
          <p:cNvPr id="22" name="Gráfico 21" descr="Nube contorno">
            <a:extLst>
              <a:ext uri="{FF2B5EF4-FFF2-40B4-BE49-F238E27FC236}">
                <a16:creationId xmlns:a16="http://schemas.microsoft.com/office/drawing/2014/main" id="{0937487E-6285-37BB-E8D6-107CE0082A7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836618" y="5179340"/>
            <a:ext cx="458142" cy="458142"/>
          </a:xfrm>
          <a:prstGeom prst="rect">
            <a:avLst/>
          </a:prstGeom>
        </p:spPr>
      </p:pic>
      <p:pic>
        <p:nvPicPr>
          <p:cNvPr id="26" name="Gráfico 25" descr="Parcialmente soleado contorno">
            <a:extLst>
              <a:ext uri="{FF2B5EF4-FFF2-40B4-BE49-F238E27FC236}">
                <a16:creationId xmlns:a16="http://schemas.microsoft.com/office/drawing/2014/main" id="{5DA8C52F-BF68-F7D9-E4C0-A6FF14713FF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36618" y="5505211"/>
            <a:ext cx="458142" cy="458142"/>
          </a:xfrm>
          <a:prstGeom prst="rect">
            <a:avLst/>
          </a:prstGeom>
        </p:spPr>
      </p:pic>
    </p:spTree>
    <p:extLst>
      <p:ext uri="{BB962C8B-B14F-4D97-AF65-F5344CB8AC3E}">
        <p14:creationId xmlns:p14="http://schemas.microsoft.com/office/powerpoint/2010/main" val="338061691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BCD08-E20F-D540-9E51-B561E8F64B97}"/>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053176FB-D2EC-A436-46AA-8E9B0F8C9545}"/>
              </a:ext>
            </a:extLst>
          </p:cNvPr>
          <p:cNvSpPr>
            <a:spLocks noGrp="1"/>
          </p:cNvSpPr>
          <p:nvPr>
            <p:ph type="title"/>
          </p:nvPr>
        </p:nvSpPr>
        <p:spPr/>
        <p:txBody>
          <a:bodyPr/>
          <a:lstStyle/>
          <a:p>
            <a:r>
              <a:rPr lang="es-ES" dirty="0"/>
              <a:t>Agenda</a:t>
            </a:r>
          </a:p>
        </p:txBody>
      </p:sp>
      <p:sp>
        <p:nvSpPr>
          <p:cNvPr id="3" name="CuadroTexto 2">
            <a:extLst>
              <a:ext uri="{FF2B5EF4-FFF2-40B4-BE49-F238E27FC236}">
                <a16:creationId xmlns:a16="http://schemas.microsoft.com/office/drawing/2014/main" id="{16231F85-67BA-16F6-F124-7506D02F084D}"/>
              </a:ext>
            </a:extLst>
          </p:cNvPr>
          <p:cNvSpPr txBox="1"/>
          <p:nvPr/>
        </p:nvSpPr>
        <p:spPr>
          <a:xfrm>
            <a:off x="2231571" y="1190397"/>
            <a:ext cx="9307286" cy="3077446"/>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 5: Análisis de Hipótesis y Escenarios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FF0000"/>
                </a:solidFill>
                <a:latin typeface="Albert Sans"/>
                <a:ea typeface="Yu Gothic Light" panose="020B0300000000000000" pitchFamily="34" charset="-128"/>
                <a:cs typeface="Times New Roman" panose="02020603050405020304" pitchFamily="18" charset="0"/>
              </a:rPr>
              <a:t>Apartado 5.1: Tu Primer Robot: Grabando, Ejecutando y Guardando una Macro.</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5.2: Haciendo tus Macros Accesibles y Cierre del Curso.</a:t>
            </a: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p:txBody>
      </p:sp>
      <p:pic>
        <p:nvPicPr>
          <p:cNvPr id="4" name="Imagen 3" descr="Interfaz de usuario gráfica, Aplicación&#10;&#10;El contenido generado por IA puede ser incorrecto.">
            <a:extLst>
              <a:ext uri="{FF2B5EF4-FFF2-40B4-BE49-F238E27FC236}">
                <a16:creationId xmlns:a16="http://schemas.microsoft.com/office/drawing/2014/main" id="{01968513-9971-0331-5306-6F7E10215DBD}"/>
              </a:ext>
            </a:extLst>
          </p:cNvPr>
          <p:cNvPicPr>
            <a:picLocks noChangeAspect="1"/>
          </p:cNvPicPr>
          <p:nvPr/>
        </p:nvPicPr>
        <p:blipFill>
          <a:blip r:embed="rId3"/>
          <a:srcRect l="23827" t="17462" r="23739" b="31667"/>
          <a:stretch>
            <a:fillRect/>
          </a:stretch>
        </p:blipFill>
        <p:spPr>
          <a:xfrm>
            <a:off x="844000" y="2167771"/>
            <a:ext cx="1643654" cy="1594626"/>
          </a:xfrm>
          <a:prstGeom prst="rect">
            <a:avLst/>
          </a:prstGeom>
        </p:spPr>
      </p:pic>
      <p:sp>
        <p:nvSpPr>
          <p:cNvPr id="5" name="CuadroTexto 4">
            <a:extLst>
              <a:ext uri="{FF2B5EF4-FFF2-40B4-BE49-F238E27FC236}">
                <a16:creationId xmlns:a16="http://schemas.microsoft.com/office/drawing/2014/main" id="{0CD6A27A-5026-64BC-E2A8-EBBE74818C85}"/>
              </a:ext>
            </a:extLst>
          </p:cNvPr>
          <p:cNvSpPr txBox="1"/>
          <p:nvPr/>
        </p:nvSpPr>
        <p:spPr>
          <a:xfrm>
            <a:off x="203453" y="3677260"/>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5</a:t>
            </a:r>
          </a:p>
          <a:p>
            <a:pPr algn="ctr"/>
            <a:r>
              <a:rPr lang="es-ES" b="1" dirty="0">
                <a:solidFill>
                  <a:srgbClr val="10235B"/>
                </a:solidFill>
                <a:latin typeface="Albert Sans" pitchFamily="2" charset="77"/>
                <a:ea typeface="Verdana" panose="020B0604030504040204" pitchFamily="34" charset="0"/>
              </a:rPr>
              <a:t>Automatización con Macros</a:t>
            </a:r>
            <a:endParaRPr lang="es-ES" sz="1050" dirty="0"/>
          </a:p>
        </p:txBody>
      </p:sp>
    </p:spTree>
    <p:extLst>
      <p:ext uri="{BB962C8B-B14F-4D97-AF65-F5344CB8AC3E}">
        <p14:creationId xmlns:p14="http://schemas.microsoft.com/office/powerpoint/2010/main" val="282006528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8FD16CB9-B245-CA5E-8004-A884792C788F}"/>
              </a:ext>
            </a:extLst>
          </p:cNvPr>
          <p:cNvSpPr>
            <a:spLocks noGrp="1"/>
          </p:cNvSpPr>
          <p:nvPr>
            <p:ph type="title"/>
          </p:nvPr>
        </p:nvSpPr>
        <p:spPr/>
        <p:txBody>
          <a:bodyPr/>
          <a:lstStyle/>
          <a:p>
            <a:r>
              <a:rPr lang="es-ES" dirty="0"/>
              <a:t>La Grabadora de Macros: Su Asistente Personal para Tareas Repetitivas</a:t>
            </a:r>
          </a:p>
        </p:txBody>
      </p:sp>
      <p:pic>
        <p:nvPicPr>
          <p:cNvPr id="7" name="Imagen 6">
            <a:extLst>
              <a:ext uri="{FF2B5EF4-FFF2-40B4-BE49-F238E27FC236}">
                <a16:creationId xmlns:a16="http://schemas.microsoft.com/office/drawing/2014/main" id="{682534FC-557B-219A-1B55-CFC0249775D6}"/>
              </a:ext>
            </a:extLst>
          </p:cNvPr>
          <p:cNvPicPr>
            <a:picLocks noChangeAspect="1"/>
          </p:cNvPicPr>
          <p:nvPr/>
        </p:nvPicPr>
        <p:blipFill>
          <a:blip r:embed="rId3"/>
          <a:srcRect t="40166"/>
          <a:stretch>
            <a:fillRect/>
          </a:stretch>
        </p:blipFill>
        <p:spPr>
          <a:xfrm>
            <a:off x="643890" y="2160270"/>
            <a:ext cx="10287000" cy="4103370"/>
          </a:xfrm>
          <a:prstGeom prst="rect">
            <a:avLst/>
          </a:prstGeom>
        </p:spPr>
      </p:pic>
    </p:spTree>
    <p:extLst>
      <p:ext uri="{BB962C8B-B14F-4D97-AF65-F5344CB8AC3E}">
        <p14:creationId xmlns:p14="http://schemas.microsoft.com/office/powerpoint/2010/main" val="104339296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29BB87-7332-0E3B-B454-A6BE7E0F6439}"/>
            </a:ext>
          </a:extLst>
        </p:cNvPr>
        <p:cNvGrpSpPr/>
        <p:nvPr/>
      </p:nvGrpSpPr>
      <p:grpSpPr>
        <a:xfrm>
          <a:off x="0" y="0"/>
          <a:ext cx="0" cy="0"/>
          <a:chOff x="0" y="0"/>
          <a:chExt cx="0" cy="0"/>
        </a:xfrm>
      </p:grpSpPr>
      <p:sp>
        <p:nvSpPr>
          <p:cNvPr id="17" name="Título 16">
            <a:extLst>
              <a:ext uri="{FF2B5EF4-FFF2-40B4-BE49-F238E27FC236}">
                <a16:creationId xmlns:a16="http://schemas.microsoft.com/office/drawing/2014/main" id="{1680ED44-16AD-AC6F-8D07-A9266CDACB2A}"/>
              </a:ext>
            </a:extLst>
          </p:cNvPr>
          <p:cNvSpPr>
            <a:spLocks noGrp="1"/>
          </p:cNvSpPr>
          <p:nvPr>
            <p:ph type="title"/>
          </p:nvPr>
        </p:nvSpPr>
        <p:spPr/>
        <p:txBody>
          <a:bodyPr/>
          <a:lstStyle/>
          <a:p>
            <a:r>
              <a:rPr lang="es-ES" dirty="0"/>
              <a:t>Agenda</a:t>
            </a:r>
          </a:p>
        </p:txBody>
      </p:sp>
      <p:sp>
        <p:nvSpPr>
          <p:cNvPr id="3" name="CuadroTexto 2">
            <a:extLst>
              <a:ext uri="{FF2B5EF4-FFF2-40B4-BE49-F238E27FC236}">
                <a16:creationId xmlns:a16="http://schemas.microsoft.com/office/drawing/2014/main" id="{B315A39F-F47D-EDD8-8C52-D2C8B8ECBF44}"/>
              </a:ext>
            </a:extLst>
          </p:cNvPr>
          <p:cNvSpPr txBox="1"/>
          <p:nvPr/>
        </p:nvSpPr>
        <p:spPr>
          <a:xfrm>
            <a:off x="2231571" y="1190397"/>
            <a:ext cx="9307286" cy="3077446"/>
          </a:xfrm>
          <a:prstGeom prst="rect">
            <a:avLst/>
          </a:prstGeom>
          <a:noFill/>
        </p:spPr>
        <p:txBody>
          <a:bodyPr wrap="square">
            <a:spAutoFit/>
          </a:bodyPr>
          <a:lstStyle/>
          <a:p>
            <a:pPr lvl="1" algn="just">
              <a:lnSpc>
                <a:spcPct val="115000"/>
              </a:lnSpc>
              <a:spcBef>
                <a:spcPts val="800"/>
              </a:spcBef>
              <a:spcAft>
                <a:spcPts val="400"/>
              </a:spcAft>
            </a:pPr>
            <a:r>
              <a:rPr lang="es-ES" sz="2400" b="1" kern="100" dirty="0">
                <a:solidFill>
                  <a:schemeClr val="accent4">
                    <a:lumMod val="50000"/>
                  </a:schemeClr>
                </a:solidFill>
                <a:effectLst/>
                <a:latin typeface="Albert Sans"/>
                <a:ea typeface="Yu Gothic Light" panose="020B0300000000000000" pitchFamily="34" charset="-128"/>
                <a:cs typeface="Times New Roman" panose="02020603050405020304" pitchFamily="18" charset="0"/>
              </a:rPr>
              <a:t>Módulo 5: Análisis de Hipótesis y Escenarios</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A2B0CA"/>
                </a:solidFill>
                <a:latin typeface="Albert Sans"/>
                <a:ea typeface="Yu Gothic Light" panose="020B0300000000000000" pitchFamily="34" charset="-128"/>
                <a:cs typeface="Times New Roman" panose="02020603050405020304" pitchFamily="18" charset="0"/>
              </a:rPr>
              <a:t>Apartado 5.1: Tu Primer Robot: Grabando, Ejecutando y Guardando una Macro.</a:t>
            </a:r>
          </a:p>
          <a:p>
            <a:pPr marL="1200150" lvl="2" indent="-285750" algn="just">
              <a:lnSpc>
                <a:spcPct val="115000"/>
              </a:lnSpc>
              <a:spcBef>
                <a:spcPts val="800"/>
              </a:spcBef>
              <a:spcAft>
                <a:spcPts val="400"/>
              </a:spcAft>
              <a:buFont typeface="Arial" panose="020B0604020202020204" pitchFamily="34" charset="0"/>
              <a:buChar char="•"/>
            </a:pPr>
            <a:r>
              <a:rPr lang="es-ES" sz="2400" b="1" kern="100" dirty="0">
                <a:solidFill>
                  <a:srgbClr val="FF0000"/>
                </a:solidFill>
                <a:latin typeface="Albert Sans"/>
                <a:ea typeface="Yu Gothic Light" panose="020B0300000000000000" pitchFamily="34" charset="-128"/>
                <a:cs typeface="Times New Roman" panose="02020603050405020304" pitchFamily="18" charset="0"/>
              </a:rPr>
              <a:t>Apartado 5.2: Haciendo tus Macros Accesibles y Cierre del Curso.</a:t>
            </a:r>
            <a:endParaRPr lang="es-ES" sz="2400" b="1" kern="100" dirty="0">
              <a:solidFill>
                <a:srgbClr val="FF0000"/>
              </a:solidFill>
              <a:effectLst/>
              <a:latin typeface="Albert Sans"/>
              <a:ea typeface="Yu Gothic Light" panose="020B0300000000000000" pitchFamily="34" charset="-128"/>
              <a:cs typeface="Times New Roman" panose="02020603050405020304" pitchFamily="18" charset="0"/>
            </a:endParaRPr>
          </a:p>
          <a:p>
            <a:pPr marL="1200150" lvl="2" indent="-285750" algn="just">
              <a:lnSpc>
                <a:spcPct val="115000"/>
              </a:lnSpc>
              <a:spcBef>
                <a:spcPts val="800"/>
              </a:spcBef>
              <a:spcAft>
                <a:spcPts val="400"/>
              </a:spcAft>
              <a:buFont typeface="Arial" panose="020B0604020202020204" pitchFamily="34" charset="0"/>
              <a:buChar char="•"/>
            </a:pPr>
            <a:endParaRPr lang="es-ES" sz="2400" b="1" kern="100" dirty="0">
              <a:solidFill>
                <a:srgbClr val="A2B0CA"/>
              </a:solidFill>
              <a:effectLst/>
              <a:latin typeface="Albert Sans"/>
              <a:ea typeface="Yu Gothic Light" panose="020B0300000000000000" pitchFamily="34" charset="-128"/>
              <a:cs typeface="Times New Roman" panose="02020603050405020304" pitchFamily="18" charset="0"/>
            </a:endParaRPr>
          </a:p>
        </p:txBody>
      </p:sp>
      <p:pic>
        <p:nvPicPr>
          <p:cNvPr id="4" name="Imagen 3" descr="Interfaz de usuario gráfica, Aplicación&#10;&#10;El contenido generado por IA puede ser incorrecto.">
            <a:extLst>
              <a:ext uri="{FF2B5EF4-FFF2-40B4-BE49-F238E27FC236}">
                <a16:creationId xmlns:a16="http://schemas.microsoft.com/office/drawing/2014/main" id="{9A6213E9-DD48-C5E5-C30A-5044BD7DB279}"/>
              </a:ext>
            </a:extLst>
          </p:cNvPr>
          <p:cNvPicPr>
            <a:picLocks noChangeAspect="1"/>
          </p:cNvPicPr>
          <p:nvPr/>
        </p:nvPicPr>
        <p:blipFill>
          <a:blip r:embed="rId3"/>
          <a:srcRect l="23827" t="17462" r="23739" b="31667"/>
          <a:stretch>
            <a:fillRect/>
          </a:stretch>
        </p:blipFill>
        <p:spPr>
          <a:xfrm>
            <a:off x="844000" y="2167771"/>
            <a:ext cx="1643654" cy="1594626"/>
          </a:xfrm>
          <a:prstGeom prst="rect">
            <a:avLst/>
          </a:prstGeom>
        </p:spPr>
      </p:pic>
      <p:sp>
        <p:nvSpPr>
          <p:cNvPr id="5" name="CuadroTexto 4">
            <a:extLst>
              <a:ext uri="{FF2B5EF4-FFF2-40B4-BE49-F238E27FC236}">
                <a16:creationId xmlns:a16="http://schemas.microsoft.com/office/drawing/2014/main" id="{DB06B89B-DC44-C610-9575-F7163E2D36AA}"/>
              </a:ext>
            </a:extLst>
          </p:cNvPr>
          <p:cNvSpPr txBox="1"/>
          <p:nvPr/>
        </p:nvSpPr>
        <p:spPr>
          <a:xfrm>
            <a:off x="203453" y="3677260"/>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5</a:t>
            </a:r>
          </a:p>
          <a:p>
            <a:pPr algn="ctr"/>
            <a:r>
              <a:rPr lang="es-ES" b="1" dirty="0">
                <a:solidFill>
                  <a:srgbClr val="10235B"/>
                </a:solidFill>
                <a:latin typeface="Albert Sans" pitchFamily="2" charset="77"/>
                <a:ea typeface="Verdana" panose="020B0604030504040204" pitchFamily="34" charset="0"/>
              </a:rPr>
              <a:t>Automatización con Macros</a:t>
            </a:r>
            <a:endParaRPr lang="es-ES" sz="1050" dirty="0"/>
          </a:p>
        </p:txBody>
      </p:sp>
    </p:spTree>
    <p:extLst>
      <p:ext uri="{BB962C8B-B14F-4D97-AF65-F5344CB8AC3E}">
        <p14:creationId xmlns:p14="http://schemas.microsoft.com/office/powerpoint/2010/main" val="82292733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DB9A28AE-545C-9357-C8DB-0CEE82AB350F}"/>
              </a:ext>
            </a:extLst>
          </p:cNvPr>
          <p:cNvSpPr>
            <a:spLocks noGrp="1"/>
          </p:cNvSpPr>
          <p:nvPr>
            <p:ph type="title"/>
          </p:nvPr>
        </p:nvSpPr>
        <p:spPr/>
        <p:txBody>
          <a:bodyPr/>
          <a:lstStyle/>
          <a:p>
            <a:r>
              <a:rPr lang="es-ES" dirty="0"/>
              <a:t>De la lista de Macros al Botón de un Clic</a:t>
            </a:r>
          </a:p>
        </p:txBody>
      </p:sp>
      <p:pic>
        <p:nvPicPr>
          <p:cNvPr id="11" name="Imagen 10">
            <a:extLst>
              <a:ext uri="{FF2B5EF4-FFF2-40B4-BE49-F238E27FC236}">
                <a16:creationId xmlns:a16="http://schemas.microsoft.com/office/drawing/2014/main" id="{4894D580-435B-C157-4FD9-4608123CBA8E}"/>
              </a:ext>
            </a:extLst>
          </p:cNvPr>
          <p:cNvPicPr>
            <a:picLocks noChangeAspect="1"/>
          </p:cNvPicPr>
          <p:nvPr/>
        </p:nvPicPr>
        <p:blipFill>
          <a:blip r:embed="rId3"/>
          <a:srcRect t="31667" b="10000"/>
          <a:stretch>
            <a:fillRect/>
          </a:stretch>
        </p:blipFill>
        <p:spPr>
          <a:xfrm>
            <a:off x="952500" y="2171700"/>
            <a:ext cx="10287000" cy="4000500"/>
          </a:xfrm>
          <a:prstGeom prst="rect">
            <a:avLst/>
          </a:prstGeom>
        </p:spPr>
      </p:pic>
    </p:spTree>
    <p:extLst>
      <p:ext uri="{BB962C8B-B14F-4D97-AF65-F5344CB8AC3E}">
        <p14:creationId xmlns:p14="http://schemas.microsoft.com/office/powerpoint/2010/main" val="407558960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2C3B7DB-207D-67E4-65DF-9A2DE7C9A36C}"/>
              </a:ext>
            </a:extLst>
          </p:cNvPr>
          <p:cNvSpPr>
            <a:spLocks noGrp="1"/>
          </p:cNvSpPr>
          <p:nvPr>
            <p:ph type="title"/>
          </p:nvPr>
        </p:nvSpPr>
        <p:spPr/>
        <p:txBody>
          <a:bodyPr/>
          <a:lstStyle/>
          <a:p>
            <a:r>
              <a:rPr lang="es-ES" dirty="0"/>
              <a:t>Proyecto Final: Su Panel de Control Automatizado</a:t>
            </a:r>
          </a:p>
        </p:txBody>
      </p:sp>
      <p:pic>
        <p:nvPicPr>
          <p:cNvPr id="4" name="Imagen 3">
            <a:extLst>
              <a:ext uri="{FF2B5EF4-FFF2-40B4-BE49-F238E27FC236}">
                <a16:creationId xmlns:a16="http://schemas.microsoft.com/office/drawing/2014/main" id="{AFDB7EAF-A524-BCCE-4BC4-A555C75E78CD}"/>
              </a:ext>
            </a:extLst>
          </p:cNvPr>
          <p:cNvPicPr>
            <a:picLocks noChangeAspect="1"/>
          </p:cNvPicPr>
          <p:nvPr/>
        </p:nvPicPr>
        <p:blipFill>
          <a:blip r:embed="rId3"/>
          <a:stretch>
            <a:fillRect/>
          </a:stretch>
        </p:blipFill>
        <p:spPr>
          <a:xfrm>
            <a:off x="1764792" y="1796262"/>
            <a:ext cx="8677656" cy="3888899"/>
          </a:xfrm>
          <a:prstGeom prst="rect">
            <a:avLst/>
          </a:prstGeom>
        </p:spPr>
      </p:pic>
    </p:spTree>
    <p:extLst>
      <p:ext uri="{BB962C8B-B14F-4D97-AF65-F5344CB8AC3E}">
        <p14:creationId xmlns:p14="http://schemas.microsoft.com/office/powerpoint/2010/main" val="361731020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AD08B1B-C836-92F8-EF39-2D43B777180E}"/>
              </a:ext>
            </a:extLst>
          </p:cNvPr>
          <p:cNvSpPr>
            <a:spLocks noGrp="1"/>
          </p:cNvSpPr>
          <p:nvPr>
            <p:ph type="title"/>
          </p:nvPr>
        </p:nvSpPr>
        <p:spPr/>
        <p:txBody>
          <a:bodyPr/>
          <a:lstStyle/>
          <a:p>
            <a:r>
              <a:rPr lang="es-ES" dirty="0"/>
              <a:t>Su Caja de Herramientas de Análisis de Datos en Excel</a:t>
            </a:r>
          </a:p>
        </p:txBody>
      </p:sp>
      <p:pic>
        <p:nvPicPr>
          <p:cNvPr id="3" name="Imagen 2" descr="Interfaz de usuario gráfica, Aplicación&#10;&#10;El contenido generado por IA puede ser incorrecto.">
            <a:extLst>
              <a:ext uri="{FF2B5EF4-FFF2-40B4-BE49-F238E27FC236}">
                <a16:creationId xmlns:a16="http://schemas.microsoft.com/office/drawing/2014/main" id="{E46E6FDA-4259-FC63-7E8D-BBFB942C8838}"/>
              </a:ext>
            </a:extLst>
          </p:cNvPr>
          <p:cNvPicPr>
            <a:picLocks noChangeAspect="1"/>
          </p:cNvPicPr>
          <p:nvPr/>
        </p:nvPicPr>
        <p:blipFill>
          <a:blip r:embed="rId3"/>
          <a:srcRect l="23827" t="17462" r="23739" b="31667"/>
          <a:stretch>
            <a:fillRect/>
          </a:stretch>
        </p:blipFill>
        <p:spPr>
          <a:xfrm>
            <a:off x="7056917" y="4203365"/>
            <a:ext cx="1643654" cy="1594626"/>
          </a:xfrm>
          <a:prstGeom prst="rect">
            <a:avLst/>
          </a:prstGeom>
        </p:spPr>
      </p:pic>
      <p:pic>
        <p:nvPicPr>
          <p:cNvPr id="4" name="Imagen 3" descr="Diagrama&#10;&#10;El contenido generado por IA puede ser incorrecto.">
            <a:extLst>
              <a:ext uri="{FF2B5EF4-FFF2-40B4-BE49-F238E27FC236}">
                <a16:creationId xmlns:a16="http://schemas.microsoft.com/office/drawing/2014/main" id="{D78EDBC7-11D3-998A-3B68-AD8BCC927B3A}"/>
              </a:ext>
            </a:extLst>
          </p:cNvPr>
          <p:cNvPicPr>
            <a:picLocks noChangeAspect="1"/>
          </p:cNvPicPr>
          <p:nvPr/>
        </p:nvPicPr>
        <p:blipFill>
          <a:blip r:embed="rId4"/>
          <a:srcRect l="16945" t="15815" r="17358" b="31039"/>
          <a:stretch>
            <a:fillRect/>
          </a:stretch>
        </p:blipFill>
        <p:spPr>
          <a:xfrm>
            <a:off x="3046462" y="4203365"/>
            <a:ext cx="1971234" cy="1594626"/>
          </a:xfrm>
          <a:prstGeom prst="rect">
            <a:avLst/>
          </a:prstGeom>
        </p:spPr>
      </p:pic>
      <p:pic>
        <p:nvPicPr>
          <p:cNvPr id="5" name="Imagen 4" descr="Interfaz de usuario gráfica&#10;&#10;El contenido generado por IA puede ser incorrecto.">
            <a:extLst>
              <a:ext uri="{FF2B5EF4-FFF2-40B4-BE49-F238E27FC236}">
                <a16:creationId xmlns:a16="http://schemas.microsoft.com/office/drawing/2014/main" id="{4D888D19-10DD-66D1-D41E-6B68FECFD4B3}"/>
              </a:ext>
            </a:extLst>
          </p:cNvPr>
          <p:cNvPicPr>
            <a:picLocks noChangeAspect="1"/>
          </p:cNvPicPr>
          <p:nvPr/>
        </p:nvPicPr>
        <p:blipFill>
          <a:blip r:embed="rId5"/>
          <a:srcRect l="19915" t="24466" r="21572" b="32811"/>
          <a:stretch>
            <a:fillRect/>
          </a:stretch>
        </p:blipFill>
        <p:spPr>
          <a:xfrm>
            <a:off x="7878745" y="1440679"/>
            <a:ext cx="2107581" cy="1538868"/>
          </a:xfrm>
          <a:prstGeom prst="rect">
            <a:avLst/>
          </a:prstGeom>
        </p:spPr>
      </p:pic>
      <p:pic>
        <p:nvPicPr>
          <p:cNvPr id="6" name="Imagen 5" descr="Logotipo, Icono, nombre de la empresa&#10;&#10;El contenido generado por IA puede ser incorrecto.">
            <a:extLst>
              <a:ext uri="{FF2B5EF4-FFF2-40B4-BE49-F238E27FC236}">
                <a16:creationId xmlns:a16="http://schemas.microsoft.com/office/drawing/2014/main" id="{B93658FE-B246-7C5B-6DB2-F71B035DBEE5}"/>
              </a:ext>
            </a:extLst>
          </p:cNvPr>
          <p:cNvPicPr>
            <a:picLocks noChangeAspect="1"/>
          </p:cNvPicPr>
          <p:nvPr/>
        </p:nvPicPr>
        <p:blipFill>
          <a:blip r:embed="rId6"/>
          <a:srcRect l="22122" t="23588" r="25443" b="31029"/>
          <a:stretch>
            <a:fillRect/>
          </a:stretch>
        </p:blipFill>
        <p:spPr>
          <a:xfrm>
            <a:off x="4301751" y="1120949"/>
            <a:ext cx="1971233" cy="1706138"/>
          </a:xfrm>
          <a:prstGeom prst="rect">
            <a:avLst/>
          </a:prstGeom>
        </p:spPr>
      </p:pic>
      <p:pic>
        <p:nvPicPr>
          <p:cNvPr id="7" name="Imagen 6" descr="Icono&#10;&#10;El contenido generado por IA puede ser incorrecto.">
            <a:extLst>
              <a:ext uri="{FF2B5EF4-FFF2-40B4-BE49-F238E27FC236}">
                <a16:creationId xmlns:a16="http://schemas.microsoft.com/office/drawing/2014/main" id="{C81C2C4B-748C-58A4-50F2-65D235D26397}"/>
              </a:ext>
            </a:extLst>
          </p:cNvPr>
          <p:cNvPicPr>
            <a:picLocks noChangeAspect="1"/>
          </p:cNvPicPr>
          <p:nvPr/>
        </p:nvPicPr>
        <p:blipFill>
          <a:blip r:embed="rId7"/>
          <a:srcRect l="17506" t="17177" r="17962" b="21952"/>
          <a:stretch>
            <a:fillRect/>
          </a:stretch>
        </p:blipFill>
        <p:spPr>
          <a:xfrm>
            <a:off x="1054334" y="1273408"/>
            <a:ext cx="1808761" cy="1706139"/>
          </a:xfrm>
          <a:prstGeom prst="rect">
            <a:avLst/>
          </a:prstGeom>
        </p:spPr>
      </p:pic>
      <p:sp>
        <p:nvSpPr>
          <p:cNvPr id="8" name="CuadroTexto 7">
            <a:extLst>
              <a:ext uri="{FF2B5EF4-FFF2-40B4-BE49-F238E27FC236}">
                <a16:creationId xmlns:a16="http://schemas.microsoft.com/office/drawing/2014/main" id="{D3434831-6D5E-0346-D37D-ABE7498EC7C9}"/>
              </a:ext>
            </a:extLst>
          </p:cNvPr>
          <p:cNvSpPr txBox="1"/>
          <p:nvPr/>
        </p:nvSpPr>
        <p:spPr>
          <a:xfrm>
            <a:off x="443586" y="2941486"/>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1</a:t>
            </a:r>
          </a:p>
          <a:p>
            <a:pPr algn="ctr"/>
            <a:r>
              <a:rPr lang="es-ES" b="1" dirty="0">
                <a:solidFill>
                  <a:srgbClr val="10235B"/>
                </a:solidFill>
                <a:latin typeface="Albert Sans" pitchFamily="2" charset="77"/>
                <a:ea typeface="Verdana" panose="020B0604030504040204" pitchFamily="34" charset="0"/>
              </a:rPr>
              <a:t>Conocimientos esenciales</a:t>
            </a:r>
            <a:endParaRPr lang="es-ES" sz="1050" dirty="0"/>
          </a:p>
        </p:txBody>
      </p:sp>
      <p:sp>
        <p:nvSpPr>
          <p:cNvPr id="9" name="CuadroTexto 8">
            <a:extLst>
              <a:ext uri="{FF2B5EF4-FFF2-40B4-BE49-F238E27FC236}">
                <a16:creationId xmlns:a16="http://schemas.microsoft.com/office/drawing/2014/main" id="{79A26C3E-66A4-582C-1844-89B0990098EA}"/>
              </a:ext>
            </a:extLst>
          </p:cNvPr>
          <p:cNvSpPr txBox="1"/>
          <p:nvPr/>
        </p:nvSpPr>
        <p:spPr>
          <a:xfrm>
            <a:off x="3908546" y="2941486"/>
            <a:ext cx="2924747" cy="954107"/>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2</a:t>
            </a:r>
          </a:p>
          <a:p>
            <a:pPr algn="ctr"/>
            <a:r>
              <a:rPr lang="es-ES" b="1" dirty="0">
                <a:solidFill>
                  <a:srgbClr val="10235B"/>
                </a:solidFill>
                <a:latin typeface="Albert Sans" pitchFamily="2" charset="77"/>
                <a:ea typeface="Verdana" panose="020B0604030504040204" pitchFamily="34" charset="0"/>
              </a:rPr>
              <a:t>Automatización con </a:t>
            </a:r>
            <a:r>
              <a:rPr lang="es-ES" b="1" dirty="0" err="1">
                <a:solidFill>
                  <a:srgbClr val="10235B"/>
                </a:solidFill>
                <a:latin typeface="Albert Sans" pitchFamily="2" charset="77"/>
                <a:ea typeface="Verdana" panose="020B0604030504040204" pitchFamily="34" charset="0"/>
              </a:rPr>
              <a:t>PowerQuery</a:t>
            </a:r>
            <a:endParaRPr lang="es-ES" sz="1050" dirty="0"/>
          </a:p>
        </p:txBody>
      </p:sp>
      <p:sp>
        <p:nvSpPr>
          <p:cNvPr id="10" name="CuadroTexto 9">
            <a:extLst>
              <a:ext uri="{FF2B5EF4-FFF2-40B4-BE49-F238E27FC236}">
                <a16:creationId xmlns:a16="http://schemas.microsoft.com/office/drawing/2014/main" id="{2AA7F99D-FC43-C4C9-1729-064F4654BE3B}"/>
              </a:ext>
            </a:extLst>
          </p:cNvPr>
          <p:cNvSpPr txBox="1"/>
          <p:nvPr/>
        </p:nvSpPr>
        <p:spPr>
          <a:xfrm>
            <a:off x="7470161" y="2941486"/>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3</a:t>
            </a:r>
          </a:p>
          <a:p>
            <a:pPr algn="ctr"/>
            <a:r>
              <a:rPr lang="es-ES" b="1" dirty="0">
                <a:solidFill>
                  <a:srgbClr val="10235B"/>
                </a:solidFill>
                <a:latin typeface="Albert Sans" pitchFamily="2" charset="77"/>
                <a:ea typeface="Verdana" panose="020B0604030504040204" pitchFamily="34" charset="0"/>
              </a:rPr>
              <a:t>Análisis con tablas dinámicas</a:t>
            </a:r>
            <a:endParaRPr lang="es-ES" sz="1050" dirty="0"/>
          </a:p>
        </p:txBody>
      </p:sp>
      <p:sp>
        <p:nvSpPr>
          <p:cNvPr id="11" name="CuadroTexto 10">
            <a:extLst>
              <a:ext uri="{FF2B5EF4-FFF2-40B4-BE49-F238E27FC236}">
                <a16:creationId xmlns:a16="http://schemas.microsoft.com/office/drawing/2014/main" id="{791891A7-0269-C8D1-DBAA-387B394C51F9}"/>
              </a:ext>
            </a:extLst>
          </p:cNvPr>
          <p:cNvSpPr txBox="1"/>
          <p:nvPr/>
        </p:nvSpPr>
        <p:spPr>
          <a:xfrm>
            <a:off x="2637424" y="5661123"/>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4</a:t>
            </a:r>
          </a:p>
          <a:p>
            <a:pPr algn="ctr"/>
            <a:r>
              <a:rPr lang="es-ES" b="1" dirty="0">
                <a:solidFill>
                  <a:srgbClr val="10235B"/>
                </a:solidFill>
                <a:latin typeface="Albert Sans" pitchFamily="2" charset="77"/>
                <a:ea typeface="Verdana" panose="020B0604030504040204" pitchFamily="34" charset="0"/>
              </a:rPr>
              <a:t>Análisis de Hipótesis</a:t>
            </a:r>
            <a:endParaRPr lang="es-ES" sz="1050" dirty="0"/>
          </a:p>
        </p:txBody>
      </p:sp>
      <p:sp>
        <p:nvSpPr>
          <p:cNvPr id="12" name="CuadroTexto 11">
            <a:extLst>
              <a:ext uri="{FF2B5EF4-FFF2-40B4-BE49-F238E27FC236}">
                <a16:creationId xmlns:a16="http://schemas.microsoft.com/office/drawing/2014/main" id="{249B1203-98BE-14DD-9DB2-163F19C65EE9}"/>
              </a:ext>
            </a:extLst>
          </p:cNvPr>
          <p:cNvSpPr txBox="1"/>
          <p:nvPr/>
        </p:nvSpPr>
        <p:spPr>
          <a:xfrm>
            <a:off x="6416370" y="5712854"/>
            <a:ext cx="2924747" cy="677108"/>
          </a:xfrm>
          <a:prstGeom prst="rect">
            <a:avLst/>
          </a:prstGeom>
          <a:noFill/>
        </p:spPr>
        <p:txBody>
          <a:bodyPr wrap="square">
            <a:spAutoFit/>
          </a:bodyPr>
          <a:lstStyle/>
          <a:p>
            <a:pPr algn="ctr"/>
            <a:r>
              <a:rPr kumimoji="0" lang="es-ES" sz="2000" b="1" i="0" u="none" strike="noStrike" kern="1200" cap="none" spc="0" normalizeH="0" baseline="0" noProof="0" dirty="0">
                <a:ln>
                  <a:noFill/>
                </a:ln>
                <a:solidFill>
                  <a:srgbClr val="10235B"/>
                </a:solidFill>
                <a:effectLst/>
                <a:uLnTx/>
                <a:uFillTx/>
                <a:latin typeface="Albert Sans" pitchFamily="2" charset="77"/>
                <a:ea typeface="Verdana" panose="020B0604030504040204" pitchFamily="34" charset="0"/>
              </a:rPr>
              <a:t>Módulo 5</a:t>
            </a:r>
          </a:p>
          <a:p>
            <a:pPr algn="ctr"/>
            <a:r>
              <a:rPr lang="es-ES" b="1" dirty="0">
                <a:solidFill>
                  <a:srgbClr val="10235B"/>
                </a:solidFill>
                <a:latin typeface="Albert Sans" pitchFamily="2" charset="77"/>
                <a:ea typeface="Verdana" panose="020B0604030504040204" pitchFamily="34" charset="0"/>
              </a:rPr>
              <a:t>Automatización con Macros</a:t>
            </a:r>
            <a:endParaRPr lang="es-ES" sz="1050" dirty="0"/>
          </a:p>
        </p:txBody>
      </p:sp>
    </p:spTree>
    <p:extLst>
      <p:ext uri="{BB962C8B-B14F-4D97-AF65-F5344CB8AC3E}">
        <p14:creationId xmlns:p14="http://schemas.microsoft.com/office/powerpoint/2010/main" val="395891503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263721E-9FDB-4DDE-6A6E-FF1D98867083}"/>
              </a:ext>
            </a:extLst>
          </p:cNvPr>
          <p:cNvSpPr>
            <a:spLocks noGrp="1"/>
          </p:cNvSpPr>
          <p:nvPr>
            <p:ph type="body" sz="quarter" idx="10"/>
          </p:nvPr>
        </p:nvSpPr>
        <p:spPr/>
        <p:txBody>
          <a:bodyPr/>
          <a:lstStyle/>
          <a:p>
            <a:endParaRPr lang="en-US"/>
          </a:p>
        </p:txBody>
      </p:sp>
    </p:spTree>
    <p:extLst>
      <p:ext uri="{BB962C8B-B14F-4D97-AF65-F5344CB8AC3E}">
        <p14:creationId xmlns:p14="http://schemas.microsoft.com/office/powerpoint/2010/main" val="3006565417"/>
      </p:ext>
    </p:extLst>
  </p:cSld>
  <p:clrMapOvr>
    <a:masterClrMapping/>
  </p:clrMapOvr>
</p:sld>
</file>

<file path=ppt/theme/theme1.xml><?xml version="1.0" encoding="utf-8"?>
<a:theme xmlns:a="http://schemas.openxmlformats.org/drawingml/2006/main" name="2_Custom Design">
  <a:themeElements>
    <a:clrScheme name="Unión Profesional">
      <a:dk1>
        <a:srgbClr val="000000"/>
      </a:dk1>
      <a:lt1>
        <a:srgbClr val="FFFFFF"/>
      </a:lt1>
      <a:dk2>
        <a:srgbClr val="0E2841"/>
      </a:dk2>
      <a:lt2>
        <a:srgbClr val="E8E8E8"/>
      </a:lt2>
      <a:accent1>
        <a:srgbClr val="F1F3F7"/>
      </a:accent1>
      <a:accent2>
        <a:srgbClr val="EA6060"/>
      </a:accent2>
      <a:accent3>
        <a:srgbClr val="10235B"/>
      </a:accent3>
      <a:accent4>
        <a:srgbClr val="E0E9FF"/>
      </a:accent4>
      <a:accent5>
        <a:srgbClr val="F5F5F5"/>
      </a:accent5>
      <a:accent6>
        <a:srgbClr val="F2F2F2"/>
      </a:accent6>
      <a:hlink>
        <a:srgbClr val="EEEEEE"/>
      </a:hlink>
      <a:folHlink>
        <a:srgbClr val="EDEDED"/>
      </a:folHlink>
    </a:clrScheme>
    <a:fontScheme name="Consolas-Verdana">
      <a:majorFont>
        <a:latin typeface="Consolas" panose="020B0609020204030204"/>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Verdana" panose="020B060403050404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Accenture 2020">
    <a:dk1>
      <a:srgbClr val="000000"/>
    </a:dk1>
    <a:lt1>
      <a:srgbClr val="FFFFFF"/>
    </a:lt1>
    <a:dk2>
      <a:srgbClr val="96968C"/>
    </a:dk2>
    <a:lt2>
      <a:srgbClr val="E6E6DC"/>
    </a:lt2>
    <a:accent1>
      <a:srgbClr val="A100FF"/>
    </a:accent1>
    <a:accent2>
      <a:srgbClr val="7500C0"/>
    </a:accent2>
    <a:accent3>
      <a:srgbClr val="460073"/>
    </a:accent3>
    <a:accent4>
      <a:srgbClr val="B455AA"/>
    </a:accent4>
    <a:accent5>
      <a:srgbClr val="BE82FF"/>
    </a:accent5>
    <a:accent6>
      <a:srgbClr val="DCAFFF"/>
    </a:accent6>
    <a:hlink>
      <a:srgbClr val="A100FF"/>
    </a:hlink>
    <a:folHlink>
      <a:srgbClr val="7500C0"/>
    </a:folHlink>
  </a:clrScheme>
  <a:fontScheme name="Custom 2">
    <a:majorFont>
      <a:latin typeface="Graphik"/>
      <a:ea typeface=""/>
      <a:cs typeface=""/>
    </a:majorFont>
    <a:minorFont>
      <a:latin typeface="Graphi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o" ma:contentTypeID="0x010100D3FA6447E9F5FD4EADA4ECC973ABCF5A" ma:contentTypeVersion="6" ma:contentTypeDescription="Crear nuevo documento." ma:contentTypeScope="" ma:versionID="875a45a3b6368bce77f2a88231e9552c">
  <xsd:schema xmlns:xsd="http://www.w3.org/2001/XMLSchema" xmlns:xs="http://www.w3.org/2001/XMLSchema" xmlns:p="http://schemas.microsoft.com/office/2006/metadata/properties" xmlns:ns2="e5887d35-67ef-4bc1-9e2e-19b18ea28ee9" targetNamespace="http://schemas.microsoft.com/office/2006/metadata/properties" ma:root="true" ma:fieldsID="daa0f54f80470a1ecb2e410b0f7214a0" ns2:_="">
    <xsd:import namespace="e5887d35-67ef-4bc1-9e2e-19b18ea28ee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887d35-67ef-4bc1-9e2e-19b18ea28ee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328A5A2-A1B7-46B3-80C1-62AFEBE5D493}">
  <ds:schemaRefs>
    <ds:schemaRef ds:uri="http://schemas.openxmlformats.org/package/2006/metadata/core-properties"/>
    <ds:schemaRef ds:uri="c1df5fcc-e07d-4e3e-b0b3-8e6e289e978c"/>
    <ds:schemaRef ds:uri="http://schemas.microsoft.com/office/2006/documentManagement/types"/>
    <ds:schemaRef ds:uri="http://purl.org/dc/dcmitype/"/>
    <ds:schemaRef ds:uri="http://purl.org/dc/terms/"/>
    <ds:schemaRef ds:uri="http://schemas.microsoft.com/office/infopath/2007/PartnerControls"/>
    <ds:schemaRef ds:uri="http://schemas.microsoft.com/office/2006/metadata/properties"/>
    <ds:schemaRef ds:uri="http://purl.org/dc/elements/1.1/"/>
    <ds:schemaRef ds:uri="95beb0c8-33db-4e62-adbb-61eb6f2f3069"/>
    <ds:schemaRef ds:uri="http://www.w3.org/XML/1998/namespace"/>
  </ds:schemaRefs>
</ds:datastoreItem>
</file>

<file path=customXml/itemProps2.xml><?xml version="1.0" encoding="utf-8"?>
<ds:datastoreItem xmlns:ds="http://schemas.openxmlformats.org/officeDocument/2006/customXml" ds:itemID="{83A55509-FF5D-4EEA-992D-E877C92DB3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887d35-67ef-4bc1-9e2e-19b18ea28ee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1A614FE-41E6-4FF7-8708-03E8CA8CCF79}">
  <ds:schemaRefs>
    <ds:schemaRef ds:uri="http://schemas.microsoft.com/sharepoint/v3/contenttype/forms"/>
  </ds:schemaRefs>
</ds:datastoreItem>
</file>

<file path=docMetadata/LabelInfo.xml><?xml version="1.0" encoding="utf-8"?>
<clbl:labelList xmlns:clbl="http://schemas.microsoft.com/office/2020/mipLabelMetadata">
  <clbl:label id="{e0793d39-0939-496d-b129-198edd916feb}" enabled="0" method="" siteId="{e0793d39-0939-496d-b129-198edd916feb}" removed="1"/>
</clbl:labelList>
</file>

<file path=docProps/app.xml><?xml version="1.0" encoding="utf-8"?>
<Properties xmlns="http://schemas.openxmlformats.org/officeDocument/2006/extended-properties" xmlns:vt="http://schemas.openxmlformats.org/officeDocument/2006/docPropsVTypes">
  <TotalTime>10735</TotalTime>
  <Words>15948</Words>
  <Application>Microsoft Office PowerPoint</Application>
  <PresentationFormat>Panorámica</PresentationFormat>
  <Paragraphs>1047</Paragraphs>
  <Slides>70</Slides>
  <Notes>69</Notes>
  <HiddenSlides>0</HiddenSlides>
  <MMClips>7</MMClips>
  <ScaleCrop>false</ScaleCrop>
  <HeadingPairs>
    <vt:vector size="6" baseType="variant">
      <vt:variant>
        <vt:lpstr>Fuentes usadas</vt:lpstr>
      </vt:variant>
      <vt:variant>
        <vt:i4>5</vt:i4>
      </vt:variant>
      <vt:variant>
        <vt:lpstr>Tema</vt:lpstr>
      </vt:variant>
      <vt:variant>
        <vt:i4>1</vt:i4>
      </vt:variant>
      <vt:variant>
        <vt:lpstr>Títulos de diapositiva</vt:lpstr>
      </vt:variant>
      <vt:variant>
        <vt:i4>70</vt:i4>
      </vt:variant>
    </vt:vector>
  </HeadingPairs>
  <TitlesOfParts>
    <vt:vector size="76" baseType="lpstr">
      <vt:lpstr>Albert Sans</vt:lpstr>
      <vt:lpstr>Aptos</vt:lpstr>
      <vt:lpstr>Arial</vt:lpstr>
      <vt:lpstr>Times</vt:lpstr>
      <vt:lpstr>Verdana</vt:lpstr>
      <vt:lpstr>2_Custom Design</vt:lpstr>
      <vt:lpstr>Gestión y Análisis de Datos en Excel </vt:lpstr>
      <vt:lpstr>Agenda</vt:lpstr>
      <vt:lpstr>Agenda</vt:lpstr>
      <vt:lpstr>¿Te suena familiar?</vt:lpstr>
      <vt:lpstr>Las 5 reglas de oro de los datos</vt:lpstr>
      <vt:lpstr>Transformando un Informe en una Base de Datos (Paso a Paso)</vt:lpstr>
      <vt:lpstr>Resultado </vt:lpstr>
      <vt:lpstr>Paso de Rango de Celdas a Objetos de Datos Dinámicos (Tablas)</vt:lpstr>
      <vt:lpstr>Ejercicio: “Estructuración de Inventario Municipal”</vt:lpstr>
      <vt:lpstr>Ventajas de la Gestión de Datos con Tablas</vt:lpstr>
      <vt:lpstr>Agenda</vt:lpstr>
      <vt:lpstr>Referencias Relativas y Absolutas</vt:lpstr>
      <vt:lpstr>Enseñando a Excel a Tomar Decisiones: La Función SI</vt:lpstr>
      <vt:lpstr>Resumen. Apartado 1B.1: El Corazón de las Fórmulas: Referencia y Lógica</vt:lpstr>
      <vt:lpstr>Agenda</vt:lpstr>
      <vt:lpstr>Una Fórmula, Múltiples Resultados: La Revolución de las Matrices Dinámicas</vt:lpstr>
      <vt:lpstr>BUSCARX – La Herramienta de Precisión</vt:lpstr>
      <vt:lpstr>FILTRAR – Tu Asistente de Búsqueda Avanzada</vt:lpstr>
      <vt:lpstr>ELEGIRCOLS. Para seleccionar columnas filtradas.</vt:lpstr>
      <vt:lpstr>UNICOS y ORDENAR - Poniendo Orden en el Caos</vt:lpstr>
      <vt:lpstr>ORDENARPOR Permite usar varios criterios</vt:lpstr>
      <vt:lpstr>Proyecto Final 1B.2: Buscador Interactivo de Expedientes</vt:lpstr>
      <vt:lpstr>Agenda</vt:lpstr>
      <vt:lpstr>Respondiendo a Preguntas Clave: ¿Cuánto? y ¿Cuántos?</vt:lpstr>
      <vt:lpstr>La Sintaxis de la familia conjunto</vt:lpstr>
      <vt:lpstr>Proyecto Final 1B.3. Creando un Ranking de Adjudicatarios</vt:lpstr>
      <vt:lpstr>Creación de tabla resumen por departamentos</vt:lpstr>
      <vt:lpstr>Proyecto Final 1B.3: Ranking de Adjudicatarios</vt:lpstr>
      <vt:lpstr>Agenda</vt:lpstr>
      <vt:lpstr>Presentación de PowerPoint</vt:lpstr>
      <vt:lpstr>Proyecto: Calcular exactamente Años, Meses y Días desde la fecha de Alta en el trabajo.</vt:lpstr>
      <vt:lpstr>Manipulando información con Funciones de Texto</vt:lpstr>
      <vt:lpstr>Proyecto Fin Módulo 1. Calendario de Festivos por Provincia</vt:lpstr>
      <vt:lpstr>Agenda</vt:lpstr>
      <vt:lpstr>¿Te resulta familiar este proceso?</vt:lpstr>
      <vt:lpstr>Power Query: Tu Robot de Limpieza de Datos</vt:lpstr>
      <vt:lpstr>Agenda</vt:lpstr>
      <vt:lpstr>"El Fin del 'Copiar y Pegar': Cómo Consolidar Ficheros desde una Carpeta"</vt:lpstr>
      <vt:lpstr>Extrayendo Datos del Mundo: Conexión desde la Web</vt:lpstr>
      <vt:lpstr>Desafío: Del CSV del Padrón a una Tabla de Datos Funcional</vt:lpstr>
      <vt:lpstr>Agenda</vt:lpstr>
      <vt:lpstr>Combinar Consultas (Merge): Enriqueciendo Datos a Gran Escala</vt:lpstr>
      <vt:lpstr>El Caso del Inventario con Asistencia de IA</vt:lpstr>
      <vt:lpstr>El Método: Los 4 Pilares del Prompt Perfecto</vt:lpstr>
      <vt:lpstr>Vuestro Turno: Construir el Prompt Perfecto para Limpiar la Descripción</vt:lpstr>
      <vt:lpstr>Agenda</vt:lpstr>
      <vt:lpstr>Proyecto Final: Su Primer Consolidador Automático de Partes Mensuales</vt:lpstr>
      <vt:lpstr>Presentación de PowerPoint</vt:lpstr>
      <vt:lpstr>Agenda</vt:lpstr>
      <vt:lpstr>"¿Qué es y Por Qué es 'Dinámica' una Tabla Dinámica?</vt:lpstr>
      <vt:lpstr>Agrupación de Datos: Revelando Patrones en el Tiempo</vt:lpstr>
      <vt:lpstr>Agenda</vt:lpstr>
      <vt:lpstr>Cambiando la Perspectiva:  De Cifras Absolutas a Análisis Relativo</vt:lpstr>
      <vt:lpstr>Adiós a los Menús Desplegables: Filtros Visuales e Interactivos</vt:lpstr>
      <vt:lpstr>Agenda</vt:lpstr>
      <vt:lpstr>De los Números a las Imágenes: Dando Vida a los Datos con Gráficos Dinámicos</vt:lpstr>
      <vt:lpstr>Presentación de PowerPoint</vt:lpstr>
      <vt:lpstr>Agenda</vt:lpstr>
      <vt:lpstr>Buscar Objetivo: Dejando que Excel Encuentre la Solución por Nosotros</vt:lpstr>
      <vt:lpstr>Agenda</vt:lpstr>
      <vt:lpstr>Tablas de Datos: Su Simulador de Sensibilidad Automático</vt:lpstr>
      <vt:lpstr>Agenda</vt:lpstr>
      <vt:lpstr>Administrador de Escenarios: Preparándose para Múltiples Futuros</vt:lpstr>
      <vt:lpstr>Agenda</vt:lpstr>
      <vt:lpstr>La Grabadora de Macros: Su Asistente Personal para Tareas Repetitivas</vt:lpstr>
      <vt:lpstr>Agenda</vt:lpstr>
      <vt:lpstr>De la lista de Macros al Botón de un Clic</vt:lpstr>
      <vt:lpstr>Proyecto Final: Su Panel de Control Automatizado</vt:lpstr>
      <vt:lpstr>Su Caja de Herramientas de Análisis de Datos en Excel</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Lopez, Sandra</dc:creator>
  <cp:lastModifiedBy>David Bueno Vallejo</cp:lastModifiedBy>
  <cp:revision>3</cp:revision>
  <dcterms:created xsi:type="dcterms:W3CDTF">2025-07-04T07:06:21Z</dcterms:created>
  <dcterms:modified xsi:type="dcterms:W3CDTF">2025-09-24T05:49:51Z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0x010100D3FA6447E9F5FD4EADA4ECC973ABCF5A</vt:lpwstr>
  </property>
  <property fmtid="{D5CDD505-2E9C-101B-9397-08002B2CF9AE}" pid="4" name="Order">
    <vt:lpwstr>412600.000000000</vt:lpwstr>
  </property>
  <property fmtid="{D5CDD505-2E9C-101B-9397-08002B2CF9AE}" pid="5" name="Ficha">
    <vt:lpwstr>false</vt:lpwstr>
  </property>
  <property fmtid="{D5CDD505-2E9C-101B-9397-08002B2CF9AE}" pid="6" name="xd_ProgID">
    <vt:lpwstr/>
  </property>
  <property fmtid="{D5CDD505-2E9C-101B-9397-08002B2CF9AE}" pid="7" name="ComplianceAssetId">
    <vt:lpwstr/>
  </property>
  <property fmtid="{D5CDD505-2E9C-101B-9397-08002B2CF9AE}" pid="8" name="TemplateUrl">
    <vt:lpwstr/>
  </property>
  <property fmtid="{D5CDD505-2E9C-101B-9397-08002B2CF9AE}" pid="9" name="ConvDiseño">
    <vt:lpwstr>true</vt:lpwstr>
  </property>
  <property fmtid="{D5CDD505-2E9C-101B-9397-08002B2CF9AE}" pid="10" name="Dependencias">
    <vt:lpwstr>true</vt:lpwstr>
  </property>
  <property fmtid="{D5CDD505-2E9C-101B-9397-08002B2CF9AE}" pid="11" name="_ExtendedDescription">
    <vt:lpwstr/>
  </property>
  <property fmtid="{D5CDD505-2E9C-101B-9397-08002B2CF9AE}" pid="12" name="TriggerFlowInfo">
    <vt:lpwstr/>
  </property>
  <property fmtid="{D5CDD505-2E9C-101B-9397-08002B2CF9AE}" pid="13" name="xd_Signature">
    <vt:lpwstr/>
  </property>
  <property fmtid="{D5CDD505-2E9C-101B-9397-08002B2CF9AE}" pid="14" name="KickOff">
    <vt:lpwstr>true</vt:lpwstr>
  </property>
</Properties>
</file>