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1.xml" ContentType="application/vnd.openxmlformats-officedocument.drawingml.chartshapes+xml"/>
  <Override PartName="/ppt/charts/chartEx1.xml" ContentType="application/vnd.ms-office.chartex+xml"/>
  <Override PartName="/ppt/charts/style6.xml" ContentType="application/vnd.ms-office.chartstyle+xml"/>
  <Override PartName="/ppt/charts/colors6.xml" ContentType="application/vnd.ms-office.chartcolorstyle+xml"/>
  <Override PartName="/ppt/theme/themeOverride1.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4" r:id="rId4"/>
  </p:sldMasterIdLst>
  <p:notesMasterIdLst>
    <p:notesMasterId r:id="rId22"/>
  </p:notesMasterIdLst>
  <p:sldIdLst>
    <p:sldId id="258" r:id="rId5"/>
    <p:sldId id="324" r:id="rId6"/>
    <p:sldId id="325" r:id="rId7"/>
    <p:sldId id="326" r:id="rId8"/>
    <p:sldId id="327" r:id="rId9"/>
    <p:sldId id="328" r:id="rId10"/>
    <p:sldId id="329" r:id="rId11"/>
    <p:sldId id="334" r:id="rId12"/>
    <p:sldId id="330" r:id="rId13"/>
    <p:sldId id="331" r:id="rId14"/>
    <p:sldId id="332" r:id="rId15"/>
    <p:sldId id="333" r:id="rId16"/>
    <p:sldId id="335" r:id="rId17"/>
    <p:sldId id="336" r:id="rId18"/>
    <p:sldId id="337" r:id="rId19"/>
    <p:sldId id="338" r:id="rId20"/>
    <p:sldId id="313"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F1E0"/>
    <a:srgbClr val="000000"/>
    <a:srgbClr val="10235B"/>
    <a:srgbClr val="34BCAC"/>
    <a:srgbClr val="54278F"/>
    <a:srgbClr val="EA6060"/>
    <a:srgbClr val="2010E3"/>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9D0FF9E-DDD7-4AE2-A79A-1CB428F9096B}" v="91" dt="2025-09-30T17:46:52.6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78" autoAdjust="0"/>
    <p:restoredTop sz="66190" autoAdjust="0"/>
  </p:normalViewPr>
  <p:slideViewPr>
    <p:cSldViewPr snapToGrid="0">
      <p:cViewPr varScale="1">
        <p:scale>
          <a:sx n="81" d="100"/>
          <a:sy n="81" d="100"/>
        </p:scale>
        <p:origin x="96" y="40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d Bueno Vallejo" userId="24a86a91-bec6-48b9-8583-ce9579652dab" providerId="ADAL" clId="{96B5D9F9-5CFC-4880-B37F-781BEC508004}"/>
    <pc:docChg chg="undo redo custSel addSld delSld modSld sldOrd modMainMaster">
      <pc:chgData name="David Bueno Vallejo" userId="24a86a91-bec6-48b9-8583-ce9579652dab" providerId="ADAL" clId="{96B5D9F9-5CFC-4880-B37F-781BEC508004}" dt="2025-09-30T17:46:52.625" v="8431" actId="1076"/>
      <pc:docMkLst>
        <pc:docMk/>
      </pc:docMkLst>
      <pc:sldChg chg="addSp modSp mod">
        <pc:chgData name="David Bueno Vallejo" userId="24a86a91-bec6-48b9-8583-ce9579652dab" providerId="ADAL" clId="{96B5D9F9-5CFC-4880-B37F-781BEC508004}" dt="2025-09-24T08:59:09.548" v="7693" actId="20577"/>
        <pc:sldMkLst>
          <pc:docMk/>
          <pc:sldMk cId="2233428375" sldId="258"/>
        </pc:sldMkLst>
        <pc:spChg chg="mod">
          <ac:chgData name="David Bueno Vallejo" userId="24a86a91-bec6-48b9-8583-ce9579652dab" providerId="ADAL" clId="{96B5D9F9-5CFC-4880-B37F-781BEC508004}" dt="2025-09-24T08:59:09.548" v="7693" actId="20577"/>
          <ac:spMkLst>
            <pc:docMk/>
            <pc:sldMk cId="2233428375" sldId="258"/>
            <ac:spMk id="2" creationId="{17FBA7E4-B4E8-5277-69C0-8E0ECA3DA897}"/>
          </ac:spMkLst>
        </pc:spChg>
        <pc:spChg chg="add mod">
          <ac:chgData name="David Bueno Vallejo" userId="24a86a91-bec6-48b9-8583-ce9579652dab" providerId="ADAL" clId="{96B5D9F9-5CFC-4880-B37F-781BEC508004}" dt="2025-09-22T08:34:03.613" v="4796" actId="6549"/>
          <ac:spMkLst>
            <pc:docMk/>
            <pc:sldMk cId="2233428375" sldId="258"/>
            <ac:spMk id="3" creationId="{A9C8AE5F-71FD-5D14-F552-45E8313BABDF}"/>
          </ac:spMkLst>
        </pc:spChg>
      </pc:sldChg>
      <pc:sldChg chg="modSp del mod">
        <pc:chgData name="David Bueno Vallejo" userId="24a86a91-bec6-48b9-8583-ce9579652dab" providerId="ADAL" clId="{96B5D9F9-5CFC-4880-B37F-781BEC508004}" dt="2025-09-24T05:49:48.989" v="7668" actId="47"/>
        <pc:sldMkLst>
          <pc:docMk/>
          <pc:sldMk cId="452511717" sldId="261"/>
        </pc:sldMkLst>
      </pc:sldChg>
      <pc:sldChg chg="del">
        <pc:chgData name="David Bueno Vallejo" userId="24a86a91-bec6-48b9-8583-ce9579652dab" providerId="ADAL" clId="{96B5D9F9-5CFC-4880-B37F-781BEC508004}" dt="2025-09-24T05:49:32.971" v="7667" actId="47"/>
        <pc:sldMkLst>
          <pc:docMk/>
          <pc:sldMk cId="993247657" sldId="262"/>
        </pc:sldMkLst>
      </pc:sldChg>
      <pc:sldChg chg="del">
        <pc:chgData name="David Bueno Vallejo" userId="24a86a91-bec6-48b9-8583-ce9579652dab" providerId="ADAL" clId="{96B5D9F9-5CFC-4880-B37F-781BEC508004}" dt="2025-09-24T05:49:32.971" v="7667" actId="47"/>
        <pc:sldMkLst>
          <pc:docMk/>
          <pc:sldMk cId="3266903398" sldId="263"/>
        </pc:sldMkLst>
      </pc:sldChg>
      <pc:sldChg chg="del">
        <pc:chgData name="David Bueno Vallejo" userId="24a86a91-bec6-48b9-8583-ce9579652dab" providerId="ADAL" clId="{96B5D9F9-5CFC-4880-B37F-781BEC508004}" dt="2025-09-24T05:49:32.971" v="7667" actId="47"/>
        <pc:sldMkLst>
          <pc:docMk/>
          <pc:sldMk cId="974899107" sldId="264"/>
        </pc:sldMkLst>
      </pc:sldChg>
      <pc:sldChg chg="del">
        <pc:chgData name="David Bueno Vallejo" userId="24a86a91-bec6-48b9-8583-ce9579652dab" providerId="ADAL" clId="{96B5D9F9-5CFC-4880-B37F-781BEC508004}" dt="2025-09-24T05:49:32.971" v="7667" actId="47"/>
        <pc:sldMkLst>
          <pc:docMk/>
          <pc:sldMk cId="3280941298" sldId="265"/>
        </pc:sldMkLst>
      </pc:sldChg>
      <pc:sldChg chg="del">
        <pc:chgData name="David Bueno Vallejo" userId="24a86a91-bec6-48b9-8583-ce9579652dab" providerId="ADAL" clId="{96B5D9F9-5CFC-4880-B37F-781BEC508004}" dt="2025-09-24T05:49:32.971" v="7667" actId="47"/>
        <pc:sldMkLst>
          <pc:docMk/>
          <pc:sldMk cId="4111257822" sldId="267"/>
        </pc:sldMkLst>
      </pc:sldChg>
      <pc:sldChg chg="del">
        <pc:chgData name="David Bueno Vallejo" userId="24a86a91-bec6-48b9-8583-ce9579652dab" providerId="ADAL" clId="{96B5D9F9-5CFC-4880-B37F-781BEC508004}" dt="2025-09-24T05:49:32.971" v="7667" actId="47"/>
        <pc:sldMkLst>
          <pc:docMk/>
          <pc:sldMk cId="555349251" sldId="268"/>
        </pc:sldMkLst>
      </pc:sldChg>
      <pc:sldChg chg="del">
        <pc:chgData name="David Bueno Vallejo" userId="24a86a91-bec6-48b9-8583-ce9579652dab" providerId="ADAL" clId="{96B5D9F9-5CFC-4880-B37F-781BEC508004}" dt="2025-09-24T05:49:32.971" v="7667" actId="47"/>
        <pc:sldMkLst>
          <pc:docMk/>
          <pc:sldMk cId="2688841839" sldId="269"/>
        </pc:sldMkLst>
      </pc:sldChg>
      <pc:sldChg chg="del">
        <pc:chgData name="David Bueno Vallejo" userId="24a86a91-bec6-48b9-8583-ce9579652dab" providerId="ADAL" clId="{96B5D9F9-5CFC-4880-B37F-781BEC508004}" dt="2025-09-24T05:49:32.971" v="7667" actId="47"/>
        <pc:sldMkLst>
          <pc:docMk/>
          <pc:sldMk cId="2992335434" sldId="270"/>
        </pc:sldMkLst>
      </pc:sldChg>
      <pc:sldChg chg="del">
        <pc:chgData name="David Bueno Vallejo" userId="24a86a91-bec6-48b9-8583-ce9579652dab" providerId="ADAL" clId="{96B5D9F9-5CFC-4880-B37F-781BEC508004}" dt="2025-09-24T05:49:32.971" v="7667" actId="47"/>
        <pc:sldMkLst>
          <pc:docMk/>
          <pc:sldMk cId="1982252788" sldId="271"/>
        </pc:sldMkLst>
      </pc:sldChg>
      <pc:sldChg chg="del">
        <pc:chgData name="David Bueno Vallejo" userId="24a86a91-bec6-48b9-8583-ce9579652dab" providerId="ADAL" clId="{96B5D9F9-5CFC-4880-B37F-781BEC508004}" dt="2025-09-24T05:49:32.971" v="7667" actId="47"/>
        <pc:sldMkLst>
          <pc:docMk/>
          <pc:sldMk cId="2376386977" sldId="272"/>
        </pc:sldMkLst>
      </pc:sldChg>
      <pc:sldChg chg="del">
        <pc:chgData name="David Bueno Vallejo" userId="24a86a91-bec6-48b9-8583-ce9579652dab" providerId="ADAL" clId="{96B5D9F9-5CFC-4880-B37F-781BEC508004}" dt="2025-09-24T05:49:32.971" v="7667" actId="47"/>
        <pc:sldMkLst>
          <pc:docMk/>
          <pc:sldMk cId="2122718765" sldId="273"/>
        </pc:sldMkLst>
      </pc:sldChg>
      <pc:sldChg chg="del">
        <pc:chgData name="David Bueno Vallejo" userId="24a86a91-bec6-48b9-8583-ce9579652dab" providerId="ADAL" clId="{96B5D9F9-5CFC-4880-B37F-781BEC508004}" dt="2025-09-24T05:49:32.971" v="7667" actId="47"/>
        <pc:sldMkLst>
          <pc:docMk/>
          <pc:sldMk cId="3551539107" sldId="274"/>
        </pc:sldMkLst>
      </pc:sldChg>
      <pc:sldChg chg="del">
        <pc:chgData name="David Bueno Vallejo" userId="24a86a91-bec6-48b9-8583-ce9579652dab" providerId="ADAL" clId="{96B5D9F9-5CFC-4880-B37F-781BEC508004}" dt="2025-09-24T05:49:32.971" v="7667" actId="47"/>
        <pc:sldMkLst>
          <pc:docMk/>
          <pc:sldMk cId="2207982385" sldId="275"/>
        </pc:sldMkLst>
      </pc:sldChg>
      <pc:sldChg chg="del">
        <pc:chgData name="David Bueno Vallejo" userId="24a86a91-bec6-48b9-8583-ce9579652dab" providerId="ADAL" clId="{96B5D9F9-5CFC-4880-B37F-781BEC508004}" dt="2025-09-24T05:49:32.971" v="7667" actId="47"/>
        <pc:sldMkLst>
          <pc:docMk/>
          <pc:sldMk cId="2352438778" sldId="276"/>
        </pc:sldMkLst>
      </pc:sldChg>
      <pc:sldChg chg="del">
        <pc:chgData name="David Bueno Vallejo" userId="24a86a91-bec6-48b9-8583-ce9579652dab" providerId="ADAL" clId="{96B5D9F9-5CFC-4880-B37F-781BEC508004}" dt="2025-09-24T05:49:32.971" v="7667" actId="47"/>
        <pc:sldMkLst>
          <pc:docMk/>
          <pc:sldMk cId="3745483334" sldId="277"/>
        </pc:sldMkLst>
      </pc:sldChg>
      <pc:sldChg chg="del">
        <pc:chgData name="David Bueno Vallejo" userId="24a86a91-bec6-48b9-8583-ce9579652dab" providerId="ADAL" clId="{96B5D9F9-5CFC-4880-B37F-781BEC508004}" dt="2025-09-24T05:49:32.971" v="7667" actId="47"/>
        <pc:sldMkLst>
          <pc:docMk/>
          <pc:sldMk cId="3239417594" sldId="278"/>
        </pc:sldMkLst>
      </pc:sldChg>
      <pc:sldChg chg="del">
        <pc:chgData name="David Bueno Vallejo" userId="24a86a91-bec6-48b9-8583-ce9579652dab" providerId="ADAL" clId="{96B5D9F9-5CFC-4880-B37F-781BEC508004}" dt="2025-09-24T05:49:32.971" v="7667" actId="47"/>
        <pc:sldMkLst>
          <pc:docMk/>
          <pc:sldMk cId="3138301060" sldId="279"/>
        </pc:sldMkLst>
      </pc:sldChg>
      <pc:sldChg chg="del">
        <pc:chgData name="David Bueno Vallejo" userId="24a86a91-bec6-48b9-8583-ce9579652dab" providerId="ADAL" clId="{96B5D9F9-5CFC-4880-B37F-781BEC508004}" dt="2025-09-24T05:49:32.971" v="7667" actId="47"/>
        <pc:sldMkLst>
          <pc:docMk/>
          <pc:sldMk cId="35784929" sldId="280"/>
        </pc:sldMkLst>
      </pc:sldChg>
      <pc:sldChg chg="del">
        <pc:chgData name="David Bueno Vallejo" userId="24a86a91-bec6-48b9-8583-ce9579652dab" providerId="ADAL" clId="{96B5D9F9-5CFC-4880-B37F-781BEC508004}" dt="2025-09-24T05:49:32.971" v="7667" actId="47"/>
        <pc:sldMkLst>
          <pc:docMk/>
          <pc:sldMk cId="1969119771" sldId="281"/>
        </pc:sldMkLst>
      </pc:sldChg>
      <pc:sldChg chg="del">
        <pc:chgData name="David Bueno Vallejo" userId="24a86a91-bec6-48b9-8583-ce9579652dab" providerId="ADAL" clId="{96B5D9F9-5CFC-4880-B37F-781BEC508004}" dt="2025-09-24T05:49:32.971" v="7667" actId="47"/>
        <pc:sldMkLst>
          <pc:docMk/>
          <pc:sldMk cId="3659414562" sldId="282"/>
        </pc:sldMkLst>
      </pc:sldChg>
      <pc:sldChg chg="del">
        <pc:chgData name="David Bueno Vallejo" userId="24a86a91-bec6-48b9-8583-ce9579652dab" providerId="ADAL" clId="{96B5D9F9-5CFC-4880-B37F-781BEC508004}" dt="2025-09-24T05:49:32.971" v="7667" actId="47"/>
        <pc:sldMkLst>
          <pc:docMk/>
          <pc:sldMk cId="1037110774" sldId="283"/>
        </pc:sldMkLst>
      </pc:sldChg>
      <pc:sldChg chg="del">
        <pc:chgData name="David Bueno Vallejo" userId="24a86a91-bec6-48b9-8583-ce9579652dab" providerId="ADAL" clId="{96B5D9F9-5CFC-4880-B37F-781BEC508004}" dt="2025-09-24T05:49:32.971" v="7667" actId="47"/>
        <pc:sldMkLst>
          <pc:docMk/>
          <pc:sldMk cId="2020800663" sldId="284"/>
        </pc:sldMkLst>
      </pc:sldChg>
      <pc:sldChg chg="del">
        <pc:chgData name="David Bueno Vallejo" userId="24a86a91-bec6-48b9-8583-ce9579652dab" providerId="ADAL" clId="{96B5D9F9-5CFC-4880-B37F-781BEC508004}" dt="2025-09-24T05:49:32.971" v="7667" actId="47"/>
        <pc:sldMkLst>
          <pc:docMk/>
          <pc:sldMk cId="2645458375" sldId="285"/>
        </pc:sldMkLst>
      </pc:sldChg>
      <pc:sldChg chg="del">
        <pc:chgData name="David Bueno Vallejo" userId="24a86a91-bec6-48b9-8583-ce9579652dab" providerId="ADAL" clId="{96B5D9F9-5CFC-4880-B37F-781BEC508004}" dt="2025-09-24T05:49:32.971" v="7667" actId="47"/>
        <pc:sldMkLst>
          <pc:docMk/>
          <pc:sldMk cId="3513558020" sldId="286"/>
        </pc:sldMkLst>
      </pc:sldChg>
      <pc:sldChg chg="del">
        <pc:chgData name="David Bueno Vallejo" userId="24a86a91-bec6-48b9-8583-ce9579652dab" providerId="ADAL" clId="{96B5D9F9-5CFC-4880-B37F-781BEC508004}" dt="2025-09-24T05:49:32.971" v="7667" actId="47"/>
        <pc:sldMkLst>
          <pc:docMk/>
          <pc:sldMk cId="4079982205" sldId="287"/>
        </pc:sldMkLst>
      </pc:sldChg>
      <pc:sldChg chg="del">
        <pc:chgData name="David Bueno Vallejo" userId="24a86a91-bec6-48b9-8583-ce9579652dab" providerId="ADAL" clId="{96B5D9F9-5CFC-4880-B37F-781BEC508004}" dt="2025-09-24T05:49:32.971" v="7667" actId="47"/>
        <pc:sldMkLst>
          <pc:docMk/>
          <pc:sldMk cId="1000648283" sldId="288"/>
        </pc:sldMkLst>
      </pc:sldChg>
      <pc:sldChg chg="del">
        <pc:chgData name="David Bueno Vallejo" userId="24a86a91-bec6-48b9-8583-ce9579652dab" providerId="ADAL" clId="{96B5D9F9-5CFC-4880-B37F-781BEC508004}" dt="2025-09-24T05:49:32.971" v="7667" actId="47"/>
        <pc:sldMkLst>
          <pc:docMk/>
          <pc:sldMk cId="3954145037" sldId="289"/>
        </pc:sldMkLst>
      </pc:sldChg>
      <pc:sldChg chg="del">
        <pc:chgData name="David Bueno Vallejo" userId="24a86a91-bec6-48b9-8583-ce9579652dab" providerId="ADAL" clId="{96B5D9F9-5CFC-4880-B37F-781BEC508004}" dt="2025-09-24T05:49:32.971" v="7667" actId="47"/>
        <pc:sldMkLst>
          <pc:docMk/>
          <pc:sldMk cId="3159610932" sldId="290"/>
        </pc:sldMkLst>
      </pc:sldChg>
      <pc:sldChg chg="del">
        <pc:chgData name="David Bueno Vallejo" userId="24a86a91-bec6-48b9-8583-ce9579652dab" providerId="ADAL" clId="{96B5D9F9-5CFC-4880-B37F-781BEC508004}" dt="2025-09-24T05:49:32.971" v="7667" actId="47"/>
        <pc:sldMkLst>
          <pc:docMk/>
          <pc:sldMk cId="3928002531" sldId="291"/>
        </pc:sldMkLst>
      </pc:sldChg>
      <pc:sldChg chg="del">
        <pc:chgData name="David Bueno Vallejo" userId="24a86a91-bec6-48b9-8583-ce9579652dab" providerId="ADAL" clId="{96B5D9F9-5CFC-4880-B37F-781BEC508004}" dt="2025-09-24T05:49:32.971" v="7667" actId="47"/>
        <pc:sldMkLst>
          <pc:docMk/>
          <pc:sldMk cId="1535143144" sldId="292"/>
        </pc:sldMkLst>
      </pc:sldChg>
      <pc:sldChg chg="del">
        <pc:chgData name="David Bueno Vallejo" userId="24a86a91-bec6-48b9-8583-ce9579652dab" providerId="ADAL" clId="{96B5D9F9-5CFC-4880-B37F-781BEC508004}" dt="2025-09-24T05:49:32.971" v="7667" actId="47"/>
        <pc:sldMkLst>
          <pc:docMk/>
          <pc:sldMk cId="951585279" sldId="294"/>
        </pc:sldMkLst>
      </pc:sldChg>
      <pc:sldChg chg="del">
        <pc:chgData name="David Bueno Vallejo" userId="24a86a91-bec6-48b9-8583-ce9579652dab" providerId="ADAL" clId="{96B5D9F9-5CFC-4880-B37F-781BEC508004}" dt="2025-09-24T05:49:32.971" v="7667" actId="47"/>
        <pc:sldMkLst>
          <pc:docMk/>
          <pc:sldMk cId="3258444109" sldId="295"/>
        </pc:sldMkLst>
      </pc:sldChg>
      <pc:sldChg chg="del">
        <pc:chgData name="David Bueno Vallejo" userId="24a86a91-bec6-48b9-8583-ce9579652dab" providerId="ADAL" clId="{96B5D9F9-5CFC-4880-B37F-781BEC508004}" dt="2025-09-24T05:49:32.971" v="7667" actId="47"/>
        <pc:sldMkLst>
          <pc:docMk/>
          <pc:sldMk cId="2106768732" sldId="297"/>
        </pc:sldMkLst>
      </pc:sldChg>
      <pc:sldChg chg="del">
        <pc:chgData name="David Bueno Vallejo" userId="24a86a91-bec6-48b9-8583-ce9579652dab" providerId="ADAL" clId="{96B5D9F9-5CFC-4880-B37F-781BEC508004}" dt="2025-09-24T05:49:32.971" v="7667" actId="47"/>
        <pc:sldMkLst>
          <pc:docMk/>
          <pc:sldMk cId="3172791047" sldId="298"/>
        </pc:sldMkLst>
      </pc:sldChg>
      <pc:sldChg chg="del">
        <pc:chgData name="David Bueno Vallejo" userId="24a86a91-bec6-48b9-8583-ce9579652dab" providerId="ADAL" clId="{96B5D9F9-5CFC-4880-B37F-781BEC508004}" dt="2025-09-24T05:49:32.971" v="7667" actId="47"/>
        <pc:sldMkLst>
          <pc:docMk/>
          <pc:sldMk cId="3287315638" sldId="299"/>
        </pc:sldMkLst>
      </pc:sldChg>
      <pc:sldChg chg="del">
        <pc:chgData name="David Bueno Vallejo" userId="24a86a91-bec6-48b9-8583-ce9579652dab" providerId="ADAL" clId="{96B5D9F9-5CFC-4880-B37F-781BEC508004}" dt="2025-09-24T05:49:32.971" v="7667" actId="47"/>
        <pc:sldMkLst>
          <pc:docMk/>
          <pc:sldMk cId="2225191457" sldId="301"/>
        </pc:sldMkLst>
      </pc:sldChg>
      <pc:sldChg chg="del">
        <pc:chgData name="David Bueno Vallejo" userId="24a86a91-bec6-48b9-8583-ce9579652dab" providerId="ADAL" clId="{96B5D9F9-5CFC-4880-B37F-781BEC508004}" dt="2025-09-24T05:49:32.971" v="7667" actId="47"/>
        <pc:sldMkLst>
          <pc:docMk/>
          <pc:sldMk cId="4085729522" sldId="302"/>
        </pc:sldMkLst>
      </pc:sldChg>
      <pc:sldChg chg="del">
        <pc:chgData name="David Bueno Vallejo" userId="24a86a91-bec6-48b9-8583-ce9579652dab" providerId="ADAL" clId="{96B5D9F9-5CFC-4880-B37F-781BEC508004}" dt="2025-09-24T05:49:32.971" v="7667" actId="47"/>
        <pc:sldMkLst>
          <pc:docMk/>
          <pc:sldMk cId="2872873464" sldId="303"/>
        </pc:sldMkLst>
      </pc:sldChg>
      <pc:sldChg chg="del">
        <pc:chgData name="David Bueno Vallejo" userId="24a86a91-bec6-48b9-8583-ce9579652dab" providerId="ADAL" clId="{96B5D9F9-5CFC-4880-B37F-781BEC508004}" dt="2025-09-24T05:49:32.971" v="7667" actId="47"/>
        <pc:sldMkLst>
          <pc:docMk/>
          <pc:sldMk cId="1167897205" sldId="304"/>
        </pc:sldMkLst>
      </pc:sldChg>
      <pc:sldChg chg="del">
        <pc:chgData name="David Bueno Vallejo" userId="24a86a91-bec6-48b9-8583-ce9579652dab" providerId="ADAL" clId="{96B5D9F9-5CFC-4880-B37F-781BEC508004}" dt="2025-09-24T05:49:32.971" v="7667" actId="47"/>
        <pc:sldMkLst>
          <pc:docMk/>
          <pc:sldMk cId="835128826" sldId="305"/>
        </pc:sldMkLst>
      </pc:sldChg>
      <pc:sldChg chg="del">
        <pc:chgData name="David Bueno Vallejo" userId="24a86a91-bec6-48b9-8583-ce9579652dab" providerId="ADAL" clId="{96B5D9F9-5CFC-4880-B37F-781BEC508004}" dt="2025-09-24T05:49:32.971" v="7667" actId="47"/>
        <pc:sldMkLst>
          <pc:docMk/>
          <pc:sldMk cId="3881639544" sldId="306"/>
        </pc:sldMkLst>
      </pc:sldChg>
      <pc:sldChg chg="del">
        <pc:chgData name="David Bueno Vallejo" userId="24a86a91-bec6-48b9-8583-ce9579652dab" providerId="ADAL" clId="{96B5D9F9-5CFC-4880-B37F-781BEC508004}" dt="2025-09-24T05:49:32.971" v="7667" actId="47"/>
        <pc:sldMkLst>
          <pc:docMk/>
          <pc:sldMk cId="3991156410" sldId="307"/>
        </pc:sldMkLst>
      </pc:sldChg>
      <pc:sldChg chg="del">
        <pc:chgData name="David Bueno Vallejo" userId="24a86a91-bec6-48b9-8583-ce9579652dab" providerId="ADAL" clId="{96B5D9F9-5CFC-4880-B37F-781BEC508004}" dt="2025-09-24T05:49:32.971" v="7667" actId="47"/>
        <pc:sldMkLst>
          <pc:docMk/>
          <pc:sldMk cId="2615898676" sldId="308"/>
        </pc:sldMkLst>
      </pc:sldChg>
      <pc:sldChg chg="del">
        <pc:chgData name="David Bueno Vallejo" userId="24a86a91-bec6-48b9-8583-ce9579652dab" providerId="ADAL" clId="{96B5D9F9-5CFC-4880-B37F-781BEC508004}" dt="2025-09-24T05:49:32.971" v="7667" actId="47"/>
        <pc:sldMkLst>
          <pc:docMk/>
          <pc:sldMk cId="3593258861" sldId="309"/>
        </pc:sldMkLst>
      </pc:sldChg>
      <pc:sldChg chg="del">
        <pc:chgData name="David Bueno Vallejo" userId="24a86a91-bec6-48b9-8583-ce9579652dab" providerId="ADAL" clId="{96B5D9F9-5CFC-4880-B37F-781BEC508004}" dt="2025-09-24T05:49:32.971" v="7667" actId="47"/>
        <pc:sldMkLst>
          <pc:docMk/>
          <pc:sldMk cId="975893566" sldId="310"/>
        </pc:sldMkLst>
      </pc:sldChg>
      <pc:sldChg chg="del">
        <pc:chgData name="David Bueno Vallejo" userId="24a86a91-bec6-48b9-8583-ce9579652dab" providerId="ADAL" clId="{96B5D9F9-5CFC-4880-B37F-781BEC508004}" dt="2025-09-24T05:49:32.971" v="7667" actId="47"/>
        <pc:sldMkLst>
          <pc:docMk/>
          <pc:sldMk cId="3403159311" sldId="311"/>
        </pc:sldMkLst>
      </pc:sldChg>
      <pc:sldChg chg="del">
        <pc:chgData name="David Bueno Vallejo" userId="24a86a91-bec6-48b9-8583-ce9579652dab" providerId="ADAL" clId="{96B5D9F9-5CFC-4880-B37F-781BEC508004}" dt="2025-09-24T05:49:32.971" v="7667" actId="47"/>
        <pc:sldMkLst>
          <pc:docMk/>
          <pc:sldMk cId="1943924703" sldId="312"/>
        </pc:sldMkLst>
      </pc:sldChg>
      <pc:sldChg chg="del">
        <pc:chgData name="David Bueno Vallejo" userId="24a86a91-bec6-48b9-8583-ce9579652dab" providerId="ADAL" clId="{96B5D9F9-5CFC-4880-B37F-781BEC508004}" dt="2025-09-24T05:49:32.971" v="7667" actId="47"/>
        <pc:sldMkLst>
          <pc:docMk/>
          <pc:sldMk cId="4076628760" sldId="314"/>
        </pc:sldMkLst>
      </pc:sldChg>
      <pc:sldChg chg="del">
        <pc:chgData name="David Bueno Vallejo" userId="24a86a91-bec6-48b9-8583-ce9579652dab" providerId="ADAL" clId="{96B5D9F9-5CFC-4880-B37F-781BEC508004}" dt="2025-09-24T05:49:32.971" v="7667" actId="47"/>
        <pc:sldMkLst>
          <pc:docMk/>
          <pc:sldMk cId="2130841731" sldId="315"/>
        </pc:sldMkLst>
      </pc:sldChg>
      <pc:sldChg chg="del modNotesTx">
        <pc:chgData name="David Bueno Vallejo" userId="24a86a91-bec6-48b9-8583-ce9579652dab" providerId="ADAL" clId="{96B5D9F9-5CFC-4880-B37F-781BEC508004}" dt="2025-09-25T19:14:39.155" v="7900" actId="47"/>
        <pc:sldMkLst>
          <pc:docMk/>
          <pc:sldMk cId="1992335809" sldId="316"/>
        </pc:sldMkLst>
      </pc:sldChg>
      <pc:sldChg chg="del modNotesTx">
        <pc:chgData name="David Bueno Vallejo" userId="24a86a91-bec6-48b9-8583-ce9579652dab" providerId="ADAL" clId="{96B5D9F9-5CFC-4880-B37F-781BEC508004}" dt="2025-09-24T09:02:22.260" v="7701" actId="47"/>
        <pc:sldMkLst>
          <pc:docMk/>
          <pc:sldMk cId="3633838640" sldId="317"/>
        </pc:sldMkLst>
      </pc:sldChg>
      <pc:sldChg chg="del">
        <pc:chgData name="David Bueno Vallejo" userId="24a86a91-bec6-48b9-8583-ce9579652dab" providerId="ADAL" clId="{96B5D9F9-5CFC-4880-B37F-781BEC508004}" dt="2025-09-24T08:59:25.194" v="7694" actId="47"/>
        <pc:sldMkLst>
          <pc:docMk/>
          <pc:sldMk cId="805299407" sldId="319"/>
        </pc:sldMkLst>
      </pc:sldChg>
      <pc:sldChg chg="del modNotesTx">
        <pc:chgData name="David Bueno Vallejo" userId="24a86a91-bec6-48b9-8583-ce9579652dab" providerId="ADAL" clId="{96B5D9F9-5CFC-4880-B37F-781BEC508004}" dt="2025-09-24T08:59:25.194" v="7694" actId="47"/>
        <pc:sldMkLst>
          <pc:docMk/>
          <pc:sldMk cId="2853183045" sldId="320"/>
        </pc:sldMkLst>
      </pc:sldChg>
      <pc:sldChg chg="del modNotesTx">
        <pc:chgData name="David Bueno Vallejo" userId="24a86a91-bec6-48b9-8583-ce9579652dab" providerId="ADAL" clId="{96B5D9F9-5CFC-4880-B37F-781BEC508004}" dt="2025-09-24T08:59:25.194" v="7694" actId="47"/>
        <pc:sldMkLst>
          <pc:docMk/>
          <pc:sldMk cId="3978750909" sldId="321"/>
        </pc:sldMkLst>
      </pc:sldChg>
      <pc:sldChg chg="del modNotesTx">
        <pc:chgData name="David Bueno Vallejo" userId="24a86a91-bec6-48b9-8583-ce9579652dab" providerId="ADAL" clId="{96B5D9F9-5CFC-4880-B37F-781BEC508004}" dt="2025-09-24T08:59:25.194" v="7694" actId="47"/>
        <pc:sldMkLst>
          <pc:docMk/>
          <pc:sldMk cId="375931889" sldId="322"/>
        </pc:sldMkLst>
      </pc:sldChg>
      <pc:sldChg chg="del modNotesTx">
        <pc:chgData name="David Bueno Vallejo" userId="24a86a91-bec6-48b9-8583-ce9579652dab" providerId="ADAL" clId="{96B5D9F9-5CFC-4880-B37F-781BEC508004}" dt="2025-09-24T08:59:25.194" v="7694" actId="47"/>
        <pc:sldMkLst>
          <pc:docMk/>
          <pc:sldMk cId="2032689677" sldId="323"/>
        </pc:sldMkLst>
      </pc:sldChg>
      <pc:sldChg chg="addSp delSp modSp mod">
        <pc:chgData name="David Bueno Vallejo" userId="24a86a91-bec6-48b9-8583-ce9579652dab" providerId="ADAL" clId="{96B5D9F9-5CFC-4880-B37F-781BEC508004}" dt="2025-09-25T19:14:35.206" v="7899" actId="1076"/>
        <pc:sldMkLst>
          <pc:docMk/>
          <pc:sldMk cId="1221820785" sldId="324"/>
        </pc:sldMkLst>
        <pc:spChg chg="mod">
          <ac:chgData name="David Bueno Vallejo" userId="24a86a91-bec6-48b9-8583-ce9579652dab" providerId="ADAL" clId="{96B5D9F9-5CFC-4880-B37F-781BEC508004}" dt="2025-09-25T19:14:35.206" v="7899" actId="1076"/>
          <ac:spMkLst>
            <pc:docMk/>
            <pc:sldMk cId="1221820785" sldId="324"/>
            <ac:spMk id="3" creationId="{6DEF151B-BD1B-712A-5517-7306650EB8B5}"/>
          </ac:spMkLst>
        </pc:spChg>
        <pc:picChg chg="add mod">
          <ac:chgData name="David Bueno Vallejo" userId="24a86a91-bec6-48b9-8583-ce9579652dab" providerId="ADAL" clId="{96B5D9F9-5CFC-4880-B37F-781BEC508004}" dt="2025-09-25T19:12:30.007" v="7865" actId="1076"/>
          <ac:picMkLst>
            <pc:docMk/>
            <pc:sldMk cId="1221820785" sldId="324"/>
            <ac:picMk id="1026" creationId="{B064948A-3495-B115-58B7-57718E7B82A5}"/>
          </ac:picMkLst>
        </pc:picChg>
      </pc:sldChg>
      <pc:sldChg chg="addSp delSp modSp new mod modClrScheme chgLayout modNotesTx">
        <pc:chgData name="David Bueno Vallejo" userId="24a86a91-bec6-48b9-8583-ce9579652dab" providerId="ADAL" clId="{96B5D9F9-5CFC-4880-B37F-781BEC508004}" dt="2025-09-24T09:18:03.870" v="7824" actId="6549"/>
        <pc:sldMkLst>
          <pc:docMk/>
          <pc:sldMk cId="378059777" sldId="325"/>
        </pc:sldMkLst>
        <pc:spChg chg="add mod ord">
          <ac:chgData name="David Bueno Vallejo" userId="24a86a91-bec6-48b9-8583-ce9579652dab" providerId="ADAL" clId="{96B5D9F9-5CFC-4880-B37F-781BEC508004}" dt="2025-09-24T09:02:27.878" v="7702" actId="14100"/>
          <ac:spMkLst>
            <pc:docMk/>
            <pc:sldMk cId="378059777" sldId="325"/>
            <ac:spMk id="5" creationId="{E5A487FB-32CD-5D34-867C-B246B6502408}"/>
          </ac:spMkLst>
        </pc:spChg>
        <pc:picChg chg="add mod">
          <ac:chgData name="David Bueno Vallejo" userId="24a86a91-bec6-48b9-8583-ce9579652dab" providerId="ADAL" clId="{96B5D9F9-5CFC-4880-B37F-781BEC508004}" dt="2025-09-24T09:02:30.528" v="7703" actId="1076"/>
          <ac:picMkLst>
            <pc:docMk/>
            <pc:sldMk cId="378059777" sldId="325"/>
            <ac:picMk id="6" creationId="{56036BAC-C973-DF02-E6EA-FB3A6240F5B0}"/>
          </ac:picMkLst>
        </pc:picChg>
      </pc:sldChg>
      <pc:sldChg chg="modSp del mod">
        <pc:chgData name="David Bueno Vallejo" userId="24a86a91-bec6-48b9-8583-ce9579652dab" providerId="ADAL" clId="{96B5D9F9-5CFC-4880-B37F-781BEC508004}" dt="2025-09-24T08:59:25.194" v="7694" actId="47"/>
        <pc:sldMkLst>
          <pc:docMk/>
          <pc:sldMk cId="1380823535" sldId="325"/>
        </pc:sldMkLst>
      </pc:sldChg>
      <pc:sldChg chg="addSp delSp modSp new mod modNotesTx">
        <pc:chgData name="David Bueno Vallejo" userId="24a86a91-bec6-48b9-8583-ce9579652dab" providerId="ADAL" clId="{96B5D9F9-5CFC-4880-B37F-781BEC508004}" dt="2025-09-24T09:18:12.664" v="7825" actId="20577"/>
        <pc:sldMkLst>
          <pc:docMk/>
          <pc:sldMk cId="1514154390" sldId="326"/>
        </pc:sldMkLst>
        <pc:spChg chg="mod">
          <ac:chgData name="David Bueno Vallejo" userId="24a86a91-bec6-48b9-8583-ce9579652dab" providerId="ADAL" clId="{96B5D9F9-5CFC-4880-B37F-781BEC508004}" dt="2025-09-24T09:02:49.832" v="7707"/>
          <ac:spMkLst>
            <pc:docMk/>
            <pc:sldMk cId="1514154390" sldId="326"/>
            <ac:spMk id="2" creationId="{F9665ACD-0FD2-4925-E565-48A71C0B17D6}"/>
          </ac:spMkLst>
        </pc:spChg>
        <pc:spChg chg="add mod">
          <ac:chgData name="David Bueno Vallejo" userId="24a86a91-bec6-48b9-8583-ce9579652dab" providerId="ADAL" clId="{96B5D9F9-5CFC-4880-B37F-781BEC508004}" dt="2025-09-24T09:03:31.008" v="7721" actId="1076"/>
          <ac:spMkLst>
            <pc:docMk/>
            <pc:sldMk cId="1514154390" sldId="326"/>
            <ac:spMk id="8" creationId="{B779B956-507A-A969-82C4-DB5DAEA5DA79}"/>
          </ac:spMkLst>
        </pc:spChg>
        <pc:spChg chg="add mod">
          <ac:chgData name="David Bueno Vallejo" userId="24a86a91-bec6-48b9-8583-ce9579652dab" providerId="ADAL" clId="{96B5D9F9-5CFC-4880-B37F-781BEC508004}" dt="2025-09-24T09:03:34.341" v="7723" actId="20577"/>
          <ac:spMkLst>
            <pc:docMk/>
            <pc:sldMk cId="1514154390" sldId="326"/>
            <ac:spMk id="9" creationId="{DCE58CDF-5D87-06B0-4545-75E0D2BC224F}"/>
          </ac:spMkLst>
        </pc:spChg>
        <pc:spChg chg="add mod">
          <ac:chgData name="David Bueno Vallejo" userId="24a86a91-bec6-48b9-8583-ce9579652dab" providerId="ADAL" clId="{96B5D9F9-5CFC-4880-B37F-781BEC508004}" dt="2025-09-24T09:03:41.030" v="7726" actId="20577"/>
          <ac:spMkLst>
            <pc:docMk/>
            <pc:sldMk cId="1514154390" sldId="326"/>
            <ac:spMk id="10" creationId="{0EFECFCC-B27D-8E7F-F8A7-659FD66D2CA2}"/>
          </ac:spMkLst>
        </pc:spChg>
        <pc:picChg chg="add mod">
          <ac:chgData name="David Bueno Vallejo" userId="24a86a91-bec6-48b9-8583-ce9579652dab" providerId="ADAL" clId="{96B5D9F9-5CFC-4880-B37F-781BEC508004}" dt="2025-09-24T09:02:52.493" v="7708" actId="1076"/>
          <ac:picMkLst>
            <pc:docMk/>
            <pc:sldMk cId="1514154390" sldId="326"/>
            <ac:picMk id="4" creationId="{BC9560C1-DF38-48A2-DA7C-C13596295701}"/>
          </ac:picMkLst>
        </pc:picChg>
      </pc:sldChg>
      <pc:sldChg chg="addSp delSp modSp new del mod modNotesTx">
        <pc:chgData name="David Bueno Vallejo" userId="24a86a91-bec6-48b9-8583-ce9579652dab" providerId="ADAL" clId="{96B5D9F9-5CFC-4880-B37F-781BEC508004}" dt="2025-09-24T08:59:25.194" v="7694" actId="47"/>
        <pc:sldMkLst>
          <pc:docMk/>
          <pc:sldMk cId="2033177094" sldId="326"/>
        </pc:sldMkLst>
      </pc:sldChg>
      <pc:sldChg chg="addSp modSp new mod modNotesTx">
        <pc:chgData name="David Bueno Vallejo" userId="24a86a91-bec6-48b9-8583-ce9579652dab" providerId="ADAL" clId="{96B5D9F9-5CFC-4880-B37F-781BEC508004}" dt="2025-09-24T09:18:32.518" v="7828" actId="20577"/>
        <pc:sldMkLst>
          <pc:docMk/>
          <pc:sldMk cId="56360413" sldId="327"/>
        </pc:sldMkLst>
        <pc:spChg chg="mod">
          <ac:chgData name="David Bueno Vallejo" userId="24a86a91-bec6-48b9-8583-ce9579652dab" providerId="ADAL" clId="{96B5D9F9-5CFC-4880-B37F-781BEC508004}" dt="2025-09-24T09:17:54.373" v="7819" actId="20577"/>
          <ac:spMkLst>
            <pc:docMk/>
            <pc:sldMk cId="56360413" sldId="327"/>
            <ac:spMk id="2" creationId="{7BCE252C-FD86-2F0F-3FC1-9C3B334D183A}"/>
          </ac:spMkLst>
        </pc:spChg>
        <pc:picChg chg="add mod">
          <ac:chgData name="David Bueno Vallejo" userId="24a86a91-bec6-48b9-8583-ce9579652dab" providerId="ADAL" clId="{96B5D9F9-5CFC-4880-B37F-781BEC508004}" dt="2025-09-24T09:16:50.819" v="7730" actId="1076"/>
          <ac:picMkLst>
            <pc:docMk/>
            <pc:sldMk cId="56360413" sldId="327"/>
            <ac:picMk id="4" creationId="{8E046ECC-55A0-91C5-E9CF-0CC38BA481BE}"/>
          </ac:picMkLst>
        </pc:picChg>
      </pc:sldChg>
      <pc:sldChg chg="addSp delSp modSp new del mod modNotesTx">
        <pc:chgData name="David Bueno Vallejo" userId="24a86a91-bec6-48b9-8583-ce9579652dab" providerId="ADAL" clId="{96B5D9F9-5CFC-4880-B37F-781BEC508004}" dt="2025-09-24T08:59:25.194" v="7694" actId="47"/>
        <pc:sldMkLst>
          <pc:docMk/>
          <pc:sldMk cId="606895820" sldId="327"/>
        </pc:sldMkLst>
      </pc:sldChg>
      <pc:sldChg chg="modSp new del mod modNotesTx">
        <pc:chgData name="David Bueno Vallejo" userId="24a86a91-bec6-48b9-8583-ce9579652dab" providerId="ADAL" clId="{96B5D9F9-5CFC-4880-B37F-781BEC508004}" dt="2025-09-24T08:59:25.194" v="7694" actId="47"/>
        <pc:sldMkLst>
          <pc:docMk/>
          <pc:sldMk cId="2094708612" sldId="328"/>
        </pc:sldMkLst>
      </pc:sldChg>
      <pc:sldChg chg="addSp modSp new mod ord modNotesTx">
        <pc:chgData name="David Bueno Vallejo" userId="24a86a91-bec6-48b9-8583-ce9579652dab" providerId="ADAL" clId="{96B5D9F9-5CFC-4880-B37F-781BEC508004}" dt="2025-09-30T17:00:22.494" v="8001" actId="20577"/>
        <pc:sldMkLst>
          <pc:docMk/>
          <pc:sldMk cId="3878246921" sldId="328"/>
        </pc:sldMkLst>
        <pc:spChg chg="mod">
          <ac:chgData name="David Bueno Vallejo" userId="24a86a91-bec6-48b9-8583-ce9579652dab" providerId="ADAL" clId="{96B5D9F9-5CFC-4880-B37F-781BEC508004}" dt="2025-09-30T16:57:20.628" v="7997" actId="20577"/>
          <ac:spMkLst>
            <pc:docMk/>
            <pc:sldMk cId="3878246921" sldId="328"/>
            <ac:spMk id="2" creationId="{C2391CAE-E0AD-4805-CB3B-50C83B7EEBBB}"/>
          </ac:spMkLst>
        </pc:spChg>
        <pc:picChg chg="add mod">
          <ac:chgData name="David Bueno Vallejo" userId="24a86a91-bec6-48b9-8583-ce9579652dab" providerId="ADAL" clId="{96B5D9F9-5CFC-4880-B37F-781BEC508004}" dt="2025-09-24T09:54:03.725" v="7835" actId="1076"/>
          <ac:picMkLst>
            <pc:docMk/>
            <pc:sldMk cId="3878246921" sldId="328"/>
            <ac:picMk id="4" creationId="{8A135049-D76E-16A0-F334-D602B379ABC0}"/>
          </ac:picMkLst>
        </pc:picChg>
      </pc:sldChg>
      <pc:sldChg chg="addSp delSp modSp new mod ord modNotesTx">
        <pc:chgData name="David Bueno Vallejo" userId="24a86a91-bec6-48b9-8583-ce9579652dab" providerId="ADAL" clId="{96B5D9F9-5CFC-4880-B37F-781BEC508004}" dt="2025-09-30T17:03:45.641" v="8028" actId="14"/>
        <pc:sldMkLst>
          <pc:docMk/>
          <pc:sldMk cId="267022694" sldId="329"/>
        </pc:sldMkLst>
        <pc:spChg chg="mod">
          <ac:chgData name="David Bueno Vallejo" userId="24a86a91-bec6-48b9-8583-ce9579652dab" providerId="ADAL" clId="{96B5D9F9-5CFC-4880-B37F-781BEC508004}" dt="2025-09-30T17:02:35.704" v="8019" actId="20577"/>
          <ac:spMkLst>
            <pc:docMk/>
            <pc:sldMk cId="267022694" sldId="329"/>
            <ac:spMk id="2" creationId="{A22A4E0D-C2A4-0A60-3CB1-CC314D1C8AB3}"/>
          </ac:spMkLst>
        </pc:spChg>
        <pc:picChg chg="add mod">
          <ac:chgData name="David Bueno Vallejo" userId="24a86a91-bec6-48b9-8583-ce9579652dab" providerId="ADAL" clId="{96B5D9F9-5CFC-4880-B37F-781BEC508004}" dt="2025-09-30T17:02:56.184" v="8023" actId="1076"/>
          <ac:picMkLst>
            <pc:docMk/>
            <pc:sldMk cId="267022694" sldId="329"/>
            <ac:picMk id="3" creationId="{914B9019-DF81-9F30-392B-26DBDA767E36}"/>
          </ac:picMkLst>
        </pc:picChg>
        <pc:picChg chg="add del mod">
          <ac:chgData name="David Bueno Vallejo" userId="24a86a91-bec6-48b9-8583-ce9579652dab" providerId="ADAL" clId="{96B5D9F9-5CFC-4880-B37F-781BEC508004}" dt="2025-09-30T17:02:30.999" v="8006" actId="478"/>
          <ac:picMkLst>
            <pc:docMk/>
            <pc:sldMk cId="267022694" sldId="329"/>
            <ac:picMk id="4" creationId="{FE498D1A-97C4-9643-A885-C3427CF4E321}"/>
          </ac:picMkLst>
        </pc:picChg>
        <pc:picChg chg="add mod">
          <ac:chgData name="David Bueno Vallejo" userId="24a86a91-bec6-48b9-8583-ce9579652dab" providerId="ADAL" clId="{96B5D9F9-5CFC-4880-B37F-781BEC508004}" dt="2025-09-30T17:02:57.822" v="8024" actId="1076"/>
          <ac:picMkLst>
            <pc:docMk/>
            <pc:sldMk cId="267022694" sldId="329"/>
            <ac:picMk id="5" creationId="{9F3DD0F3-F1A2-CF3D-08BA-5C36A8E9D2CB}"/>
          </ac:picMkLst>
        </pc:picChg>
      </pc:sldChg>
      <pc:sldChg chg="modSp add del mod modNotesTx">
        <pc:chgData name="David Bueno Vallejo" userId="24a86a91-bec6-48b9-8583-ce9579652dab" providerId="ADAL" clId="{96B5D9F9-5CFC-4880-B37F-781BEC508004}" dt="2025-09-24T08:59:25.194" v="7694" actId="47"/>
        <pc:sldMkLst>
          <pc:docMk/>
          <pc:sldMk cId="2129088945" sldId="329"/>
        </pc:sldMkLst>
      </pc:sldChg>
      <pc:sldChg chg="addSp modSp new mod modNotesTx">
        <pc:chgData name="David Bueno Vallejo" userId="24a86a91-bec6-48b9-8583-ce9579652dab" providerId="ADAL" clId="{96B5D9F9-5CFC-4880-B37F-781BEC508004}" dt="2025-09-25T19:20:51.639" v="7937" actId="113"/>
        <pc:sldMkLst>
          <pc:docMk/>
          <pc:sldMk cId="151957635" sldId="330"/>
        </pc:sldMkLst>
        <pc:spChg chg="mod">
          <ac:chgData name="David Bueno Vallejo" userId="24a86a91-bec6-48b9-8583-ce9579652dab" providerId="ADAL" clId="{96B5D9F9-5CFC-4880-B37F-781BEC508004}" dt="2025-09-25T19:15:57.823" v="7902"/>
          <ac:spMkLst>
            <pc:docMk/>
            <pc:sldMk cId="151957635" sldId="330"/>
            <ac:spMk id="2" creationId="{1AE20B2C-08BD-B0CD-9269-93970C3F819B}"/>
          </ac:spMkLst>
        </pc:spChg>
        <pc:spChg chg="add">
          <ac:chgData name="David Bueno Vallejo" userId="24a86a91-bec6-48b9-8583-ce9579652dab" providerId="ADAL" clId="{96B5D9F9-5CFC-4880-B37F-781BEC508004}" dt="2025-09-25T19:18:51.365" v="7911" actId="11529"/>
          <ac:spMkLst>
            <pc:docMk/>
            <pc:sldMk cId="151957635" sldId="330"/>
            <ac:spMk id="7" creationId="{A8B83175-5A30-2AC6-846B-11F736BC0927}"/>
          </ac:spMkLst>
        </pc:spChg>
        <pc:picChg chg="add mod">
          <ac:chgData name="David Bueno Vallejo" userId="24a86a91-bec6-48b9-8583-ce9579652dab" providerId="ADAL" clId="{96B5D9F9-5CFC-4880-B37F-781BEC508004}" dt="2025-09-25T19:18:37.809" v="7910" actId="1076"/>
          <ac:picMkLst>
            <pc:docMk/>
            <pc:sldMk cId="151957635" sldId="330"/>
            <ac:picMk id="4" creationId="{717B2BC6-6C20-372C-DB62-65D04522CE58}"/>
          </ac:picMkLst>
        </pc:picChg>
        <pc:picChg chg="add mod">
          <ac:chgData name="David Bueno Vallejo" userId="24a86a91-bec6-48b9-8583-ce9579652dab" providerId="ADAL" clId="{96B5D9F9-5CFC-4880-B37F-781BEC508004}" dt="2025-09-25T19:18:34.861" v="7908" actId="1076"/>
          <ac:picMkLst>
            <pc:docMk/>
            <pc:sldMk cId="151957635" sldId="330"/>
            <ac:picMk id="6" creationId="{CC16BE46-DFA4-B62A-8F10-D252D66A0A5E}"/>
          </ac:picMkLst>
        </pc:picChg>
      </pc:sldChg>
      <pc:sldChg chg="addSp delSp modSp new del mod modTransition modAnim modNotesTx">
        <pc:chgData name="David Bueno Vallejo" userId="24a86a91-bec6-48b9-8583-ce9579652dab" providerId="ADAL" clId="{96B5D9F9-5CFC-4880-B37F-781BEC508004}" dt="2025-09-24T08:59:25.194" v="7694" actId="47"/>
        <pc:sldMkLst>
          <pc:docMk/>
          <pc:sldMk cId="2591962559" sldId="330"/>
        </pc:sldMkLst>
      </pc:sldChg>
      <pc:sldChg chg="addSp modSp new mod modNotesTx">
        <pc:chgData name="David Bueno Vallejo" userId="24a86a91-bec6-48b9-8583-ce9579652dab" providerId="ADAL" clId="{96B5D9F9-5CFC-4880-B37F-781BEC508004}" dt="2025-09-25T19:25:04.209" v="7953" actId="20577"/>
        <pc:sldMkLst>
          <pc:docMk/>
          <pc:sldMk cId="1052311234" sldId="331"/>
        </pc:sldMkLst>
        <pc:spChg chg="mod">
          <ac:chgData name="David Bueno Vallejo" userId="24a86a91-bec6-48b9-8583-ce9579652dab" providerId="ADAL" clId="{96B5D9F9-5CFC-4880-B37F-781BEC508004}" dt="2025-09-25T19:22:28.933" v="7947"/>
          <ac:spMkLst>
            <pc:docMk/>
            <pc:sldMk cId="1052311234" sldId="331"/>
            <ac:spMk id="2" creationId="{130C216F-88E5-7688-5380-D14B605D14D2}"/>
          </ac:spMkLst>
        </pc:spChg>
        <pc:picChg chg="add mod">
          <ac:chgData name="David Bueno Vallejo" userId="24a86a91-bec6-48b9-8583-ce9579652dab" providerId="ADAL" clId="{96B5D9F9-5CFC-4880-B37F-781BEC508004}" dt="2025-09-25T19:23:09.308" v="7951" actId="1076"/>
          <ac:picMkLst>
            <pc:docMk/>
            <pc:sldMk cId="1052311234" sldId="331"/>
            <ac:picMk id="3" creationId="{43B47240-8FE4-8F3D-3134-4844A036CA48}"/>
          </ac:picMkLst>
        </pc:picChg>
        <pc:picChg chg="add mod">
          <ac:chgData name="David Bueno Vallejo" userId="24a86a91-bec6-48b9-8583-ce9579652dab" providerId="ADAL" clId="{96B5D9F9-5CFC-4880-B37F-781BEC508004}" dt="2025-09-25T19:22:21.443" v="7946" actId="1076"/>
          <ac:picMkLst>
            <pc:docMk/>
            <pc:sldMk cId="1052311234" sldId="331"/>
            <ac:picMk id="5" creationId="{E0CA54F1-CADE-4EEB-9FB3-E664E5B667D0}"/>
          </ac:picMkLst>
        </pc:picChg>
      </pc:sldChg>
      <pc:sldChg chg="addSp delSp modSp new del mod modTransition modAnim modNotesTx">
        <pc:chgData name="David Bueno Vallejo" userId="24a86a91-bec6-48b9-8583-ce9579652dab" providerId="ADAL" clId="{96B5D9F9-5CFC-4880-B37F-781BEC508004}" dt="2025-09-24T08:59:25.194" v="7694" actId="47"/>
        <pc:sldMkLst>
          <pc:docMk/>
          <pc:sldMk cId="1995106964" sldId="331"/>
        </pc:sldMkLst>
      </pc:sldChg>
      <pc:sldChg chg="addSp modSp new mod modNotesTx">
        <pc:chgData name="David Bueno Vallejo" userId="24a86a91-bec6-48b9-8583-ce9579652dab" providerId="ADAL" clId="{96B5D9F9-5CFC-4880-B37F-781BEC508004}" dt="2025-09-30T17:05:35.106" v="8030" actId="20577"/>
        <pc:sldMkLst>
          <pc:docMk/>
          <pc:sldMk cId="343610055" sldId="332"/>
        </pc:sldMkLst>
        <pc:spChg chg="mod">
          <ac:chgData name="David Bueno Vallejo" userId="24a86a91-bec6-48b9-8583-ce9579652dab" providerId="ADAL" clId="{96B5D9F9-5CFC-4880-B37F-781BEC508004}" dt="2025-09-25T19:25:56.997" v="7983" actId="20577"/>
          <ac:spMkLst>
            <pc:docMk/>
            <pc:sldMk cId="343610055" sldId="332"/>
            <ac:spMk id="2" creationId="{9D86338E-BAC4-5982-323F-896C02B6DD0A}"/>
          </ac:spMkLst>
        </pc:spChg>
        <pc:picChg chg="add mod">
          <ac:chgData name="David Bueno Vallejo" userId="24a86a91-bec6-48b9-8583-ce9579652dab" providerId="ADAL" clId="{96B5D9F9-5CFC-4880-B37F-781BEC508004}" dt="2025-09-25T19:25:49.769" v="7958" actId="1076"/>
          <ac:picMkLst>
            <pc:docMk/>
            <pc:sldMk cId="343610055" sldId="332"/>
            <ac:picMk id="3" creationId="{58BA6460-4219-0EC1-AEBE-4F32FEFDC293}"/>
          </ac:picMkLst>
        </pc:picChg>
      </pc:sldChg>
      <pc:sldChg chg="addSp delSp modSp new del mod modTransition delAnim modAnim modNotesTx">
        <pc:chgData name="David Bueno Vallejo" userId="24a86a91-bec6-48b9-8583-ce9579652dab" providerId="ADAL" clId="{96B5D9F9-5CFC-4880-B37F-781BEC508004}" dt="2025-09-24T08:59:25.194" v="7694" actId="47"/>
        <pc:sldMkLst>
          <pc:docMk/>
          <pc:sldMk cId="1850838003" sldId="332"/>
        </pc:sldMkLst>
      </pc:sldChg>
      <pc:sldChg chg="addSp modSp new mod modNotesTx">
        <pc:chgData name="David Bueno Vallejo" userId="24a86a91-bec6-48b9-8583-ce9579652dab" providerId="ADAL" clId="{96B5D9F9-5CFC-4880-B37F-781BEC508004}" dt="2025-09-25T19:30:06.459" v="7996" actId="20577"/>
        <pc:sldMkLst>
          <pc:docMk/>
          <pc:sldMk cId="2102880974" sldId="333"/>
        </pc:sldMkLst>
        <pc:spChg chg="mod">
          <ac:chgData name="David Bueno Vallejo" userId="24a86a91-bec6-48b9-8583-ce9579652dab" providerId="ADAL" clId="{96B5D9F9-5CFC-4880-B37F-781BEC508004}" dt="2025-09-25T19:27:34.351" v="7985"/>
          <ac:spMkLst>
            <pc:docMk/>
            <pc:sldMk cId="2102880974" sldId="333"/>
            <ac:spMk id="2" creationId="{D79E76DB-F39A-5C6C-4D63-5188A8DEEC28}"/>
          </ac:spMkLst>
        </pc:spChg>
        <pc:spChg chg="add">
          <ac:chgData name="David Bueno Vallejo" userId="24a86a91-bec6-48b9-8583-ce9579652dab" providerId="ADAL" clId="{96B5D9F9-5CFC-4880-B37F-781BEC508004}" dt="2025-09-25T19:28:45.138" v="7992" actId="11529"/>
          <ac:spMkLst>
            <pc:docMk/>
            <pc:sldMk cId="2102880974" sldId="333"/>
            <ac:spMk id="7" creationId="{154F9EF8-F272-3C75-B89D-D6B675BE4DFE}"/>
          </ac:spMkLst>
        </pc:spChg>
        <pc:picChg chg="add mod">
          <ac:chgData name="David Bueno Vallejo" userId="24a86a91-bec6-48b9-8583-ce9579652dab" providerId="ADAL" clId="{96B5D9F9-5CFC-4880-B37F-781BEC508004}" dt="2025-09-25T19:29:01.661" v="7994" actId="1440"/>
          <ac:picMkLst>
            <pc:docMk/>
            <pc:sldMk cId="2102880974" sldId="333"/>
            <ac:picMk id="4" creationId="{54E598C4-8F53-62A0-92E4-DC56858EB06B}"/>
          </ac:picMkLst>
        </pc:picChg>
        <pc:picChg chg="add mod">
          <ac:chgData name="David Bueno Vallejo" userId="24a86a91-bec6-48b9-8583-ce9579652dab" providerId="ADAL" clId="{96B5D9F9-5CFC-4880-B37F-781BEC508004}" dt="2025-09-25T19:28:54.634" v="7993" actId="1440"/>
          <ac:picMkLst>
            <pc:docMk/>
            <pc:sldMk cId="2102880974" sldId="333"/>
            <ac:picMk id="6" creationId="{7CAFD724-F346-CA6B-F353-43EBEE84BDD6}"/>
          </ac:picMkLst>
        </pc:picChg>
      </pc:sldChg>
      <pc:sldChg chg="addSp delSp modSp new del mod modTransition delAnim modAnim modNotesTx">
        <pc:chgData name="David Bueno Vallejo" userId="24a86a91-bec6-48b9-8583-ce9579652dab" providerId="ADAL" clId="{96B5D9F9-5CFC-4880-B37F-781BEC508004}" dt="2025-09-24T08:59:25.194" v="7694" actId="47"/>
        <pc:sldMkLst>
          <pc:docMk/>
          <pc:sldMk cId="3358519315" sldId="333"/>
        </pc:sldMkLst>
      </pc:sldChg>
      <pc:sldChg chg="addSp delSp modSp new del mod modNotesTx">
        <pc:chgData name="David Bueno Vallejo" userId="24a86a91-bec6-48b9-8583-ce9579652dab" providerId="ADAL" clId="{96B5D9F9-5CFC-4880-B37F-781BEC508004}" dt="2025-09-24T08:59:25.194" v="7694" actId="47"/>
        <pc:sldMkLst>
          <pc:docMk/>
          <pc:sldMk cId="606033850" sldId="334"/>
        </pc:sldMkLst>
      </pc:sldChg>
      <pc:sldChg chg="add">
        <pc:chgData name="David Bueno Vallejo" userId="24a86a91-bec6-48b9-8583-ce9579652dab" providerId="ADAL" clId="{96B5D9F9-5CFC-4880-B37F-781BEC508004}" dt="2025-09-30T17:02:27.964" v="8005" actId="2890"/>
        <pc:sldMkLst>
          <pc:docMk/>
          <pc:sldMk cId="783685573" sldId="334"/>
        </pc:sldMkLst>
      </pc:sldChg>
      <pc:sldChg chg="addSp delSp modSp new mod modClrScheme chgLayout modNotesTx">
        <pc:chgData name="David Bueno Vallejo" userId="24a86a91-bec6-48b9-8583-ce9579652dab" providerId="ADAL" clId="{96B5D9F9-5CFC-4880-B37F-781BEC508004}" dt="2025-09-30T17:18:42.701" v="8204" actId="20577"/>
        <pc:sldMkLst>
          <pc:docMk/>
          <pc:sldMk cId="815223980" sldId="335"/>
        </pc:sldMkLst>
        <pc:spChg chg="mod ord">
          <ac:chgData name="David Bueno Vallejo" userId="24a86a91-bec6-48b9-8583-ce9579652dab" providerId="ADAL" clId="{96B5D9F9-5CFC-4880-B37F-781BEC508004}" dt="2025-09-30T17:08:19.814" v="8035" actId="700"/>
          <ac:spMkLst>
            <pc:docMk/>
            <pc:sldMk cId="815223980" sldId="335"/>
            <ac:spMk id="2" creationId="{C8328F6D-7195-AA41-D6D0-36086D5D177E}"/>
          </ac:spMkLst>
        </pc:spChg>
        <pc:spChg chg="add mod ord">
          <ac:chgData name="David Bueno Vallejo" userId="24a86a91-bec6-48b9-8583-ce9579652dab" providerId="ADAL" clId="{96B5D9F9-5CFC-4880-B37F-781BEC508004}" dt="2025-09-30T17:17:31.396" v="8198" actId="313"/>
          <ac:spMkLst>
            <pc:docMk/>
            <pc:sldMk cId="815223980" sldId="335"/>
            <ac:spMk id="3" creationId="{291FB95C-2CB5-4AF7-DA01-9D1174AFE4EE}"/>
          </ac:spMkLst>
        </pc:spChg>
        <pc:spChg chg="add del mod ord">
          <ac:chgData name="David Bueno Vallejo" userId="24a86a91-bec6-48b9-8583-ce9579652dab" providerId="ADAL" clId="{96B5D9F9-5CFC-4880-B37F-781BEC508004}" dt="2025-09-30T17:14:35.145" v="8156" actId="478"/>
          <ac:spMkLst>
            <pc:docMk/>
            <pc:sldMk cId="815223980" sldId="335"/>
            <ac:spMk id="4" creationId="{D6538BAD-FB2B-47A2-9E75-DC5D2BCD0122}"/>
          </ac:spMkLst>
        </pc:spChg>
        <pc:spChg chg="add mod ord">
          <ac:chgData name="David Bueno Vallejo" userId="24a86a91-bec6-48b9-8583-ce9579652dab" providerId="ADAL" clId="{96B5D9F9-5CFC-4880-B37F-781BEC508004}" dt="2025-09-30T17:17:22.376" v="8197" actId="179"/>
          <ac:spMkLst>
            <pc:docMk/>
            <pc:sldMk cId="815223980" sldId="335"/>
            <ac:spMk id="5" creationId="{5182BAC7-08BD-6E00-706E-F0E004F5957E}"/>
          </ac:spMkLst>
        </pc:spChg>
        <pc:spChg chg="add mod ord">
          <ac:chgData name="David Bueno Vallejo" userId="24a86a91-bec6-48b9-8583-ce9579652dab" providerId="ADAL" clId="{96B5D9F9-5CFC-4880-B37F-781BEC508004}" dt="2025-09-30T17:17:54.157" v="8202" actId="20577"/>
          <ac:spMkLst>
            <pc:docMk/>
            <pc:sldMk cId="815223980" sldId="335"/>
            <ac:spMk id="6" creationId="{093C43A8-EDCE-493E-4808-F5963CEC0D86}"/>
          </ac:spMkLst>
        </pc:spChg>
        <pc:spChg chg="add del mod">
          <ac:chgData name="David Bueno Vallejo" userId="24a86a91-bec6-48b9-8583-ce9579652dab" providerId="ADAL" clId="{96B5D9F9-5CFC-4880-B37F-781BEC508004}" dt="2025-09-30T17:14:37.370" v="8157" actId="478"/>
          <ac:spMkLst>
            <pc:docMk/>
            <pc:sldMk cId="815223980" sldId="335"/>
            <ac:spMk id="8" creationId="{ACA01CBB-F449-D033-58B4-0EEAD4E8668D}"/>
          </ac:spMkLst>
        </pc:spChg>
      </pc:sldChg>
      <pc:sldChg chg="addSp delSp modSp new del mod modTransition modAnim modNotesTx">
        <pc:chgData name="David Bueno Vallejo" userId="24a86a91-bec6-48b9-8583-ce9579652dab" providerId="ADAL" clId="{96B5D9F9-5CFC-4880-B37F-781BEC508004}" dt="2025-09-24T08:59:25.194" v="7694" actId="47"/>
        <pc:sldMkLst>
          <pc:docMk/>
          <pc:sldMk cId="2391673630" sldId="335"/>
        </pc:sldMkLst>
      </pc:sldChg>
      <pc:sldChg chg="modSp add mod">
        <pc:chgData name="David Bueno Vallejo" userId="24a86a91-bec6-48b9-8583-ce9579652dab" providerId="ADAL" clId="{96B5D9F9-5CFC-4880-B37F-781BEC508004}" dt="2025-09-30T17:19:48.177" v="8229"/>
        <pc:sldMkLst>
          <pc:docMk/>
          <pc:sldMk cId="2131984116" sldId="336"/>
        </pc:sldMkLst>
        <pc:spChg chg="mod">
          <ac:chgData name="David Bueno Vallejo" userId="24a86a91-bec6-48b9-8583-ce9579652dab" providerId="ADAL" clId="{96B5D9F9-5CFC-4880-B37F-781BEC508004}" dt="2025-09-30T17:18:56.941" v="8224" actId="20577"/>
          <ac:spMkLst>
            <pc:docMk/>
            <pc:sldMk cId="2131984116" sldId="336"/>
            <ac:spMk id="3" creationId="{221AD587-F1AA-EC8B-5810-910D9BC6C1EF}"/>
          </ac:spMkLst>
        </pc:spChg>
        <pc:spChg chg="mod">
          <ac:chgData name="David Bueno Vallejo" userId="24a86a91-bec6-48b9-8583-ce9579652dab" providerId="ADAL" clId="{96B5D9F9-5CFC-4880-B37F-781BEC508004}" dt="2025-09-30T17:19:21.562" v="8227" actId="20577"/>
          <ac:spMkLst>
            <pc:docMk/>
            <pc:sldMk cId="2131984116" sldId="336"/>
            <ac:spMk id="5" creationId="{4629B2D1-F4F4-9B4D-E307-597CB518A2AF}"/>
          </ac:spMkLst>
        </pc:spChg>
        <pc:spChg chg="mod">
          <ac:chgData name="David Bueno Vallejo" userId="24a86a91-bec6-48b9-8583-ce9579652dab" providerId="ADAL" clId="{96B5D9F9-5CFC-4880-B37F-781BEC508004}" dt="2025-09-30T17:19:48.177" v="8229"/>
          <ac:spMkLst>
            <pc:docMk/>
            <pc:sldMk cId="2131984116" sldId="336"/>
            <ac:spMk id="6" creationId="{2BFB350C-9589-A064-C682-74D1D2F95E62}"/>
          </ac:spMkLst>
        </pc:spChg>
      </pc:sldChg>
      <pc:sldChg chg="addSp delSp modSp new del mod modTransition delAnim modAnim modNotesTx">
        <pc:chgData name="David Bueno Vallejo" userId="24a86a91-bec6-48b9-8583-ce9579652dab" providerId="ADAL" clId="{96B5D9F9-5CFC-4880-B37F-781BEC508004}" dt="2025-09-24T08:59:25.194" v="7694" actId="47"/>
        <pc:sldMkLst>
          <pc:docMk/>
          <pc:sldMk cId="3374314131" sldId="336"/>
        </pc:sldMkLst>
      </pc:sldChg>
      <pc:sldChg chg="modSp add del mod modNotesTx">
        <pc:chgData name="David Bueno Vallejo" userId="24a86a91-bec6-48b9-8583-ce9579652dab" providerId="ADAL" clId="{96B5D9F9-5CFC-4880-B37F-781BEC508004}" dt="2025-09-24T08:59:25.194" v="7694" actId="47"/>
        <pc:sldMkLst>
          <pc:docMk/>
          <pc:sldMk cId="1686017341" sldId="337"/>
        </pc:sldMkLst>
      </pc:sldChg>
      <pc:sldChg chg="addSp delSp modSp new mod modClrScheme chgLayout modNotesTx">
        <pc:chgData name="David Bueno Vallejo" userId="24a86a91-bec6-48b9-8583-ce9579652dab" providerId="ADAL" clId="{96B5D9F9-5CFC-4880-B37F-781BEC508004}" dt="2025-09-30T17:29:13.361" v="8319" actId="20577"/>
        <pc:sldMkLst>
          <pc:docMk/>
          <pc:sldMk cId="2690206816" sldId="337"/>
        </pc:sldMkLst>
        <pc:spChg chg="del">
          <ac:chgData name="David Bueno Vallejo" userId="24a86a91-bec6-48b9-8583-ce9579652dab" providerId="ADAL" clId="{96B5D9F9-5CFC-4880-B37F-781BEC508004}" dt="2025-09-30T17:25:55.261" v="8231" actId="700"/>
          <ac:spMkLst>
            <pc:docMk/>
            <pc:sldMk cId="2690206816" sldId="337"/>
            <ac:spMk id="2" creationId="{D88B4096-CFA3-419F-DE1A-7842DFB8CEE7}"/>
          </ac:spMkLst>
        </pc:spChg>
        <pc:spChg chg="del">
          <ac:chgData name="David Bueno Vallejo" userId="24a86a91-bec6-48b9-8583-ce9579652dab" providerId="ADAL" clId="{96B5D9F9-5CFC-4880-B37F-781BEC508004}" dt="2025-09-30T17:25:55.261" v="8231" actId="700"/>
          <ac:spMkLst>
            <pc:docMk/>
            <pc:sldMk cId="2690206816" sldId="337"/>
            <ac:spMk id="3" creationId="{8955BFA7-0CEB-926C-28AB-7F51C9DD242A}"/>
          </ac:spMkLst>
        </pc:spChg>
        <pc:spChg chg="del">
          <ac:chgData name="David Bueno Vallejo" userId="24a86a91-bec6-48b9-8583-ce9579652dab" providerId="ADAL" clId="{96B5D9F9-5CFC-4880-B37F-781BEC508004}" dt="2025-09-30T17:25:55.261" v="8231" actId="700"/>
          <ac:spMkLst>
            <pc:docMk/>
            <pc:sldMk cId="2690206816" sldId="337"/>
            <ac:spMk id="4" creationId="{DCEC14E1-D125-9856-6BCA-471B0FEC95ED}"/>
          </ac:spMkLst>
        </pc:spChg>
        <pc:spChg chg="del">
          <ac:chgData name="David Bueno Vallejo" userId="24a86a91-bec6-48b9-8583-ce9579652dab" providerId="ADAL" clId="{96B5D9F9-5CFC-4880-B37F-781BEC508004}" dt="2025-09-30T17:25:55.261" v="8231" actId="700"/>
          <ac:spMkLst>
            <pc:docMk/>
            <pc:sldMk cId="2690206816" sldId="337"/>
            <ac:spMk id="5" creationId="{2B18EE45-78DC-DC7B-9A4F-30A19C3E6196}"/>
          </ac:spMkLst>
        </pc:spChg>
        <pc:spChg chg="del mod ord">
          <ac:chgData name="David Bueno Vallejo" userId="24a86a91-bec6-48b9-8583-ce9579652dab" providerId="ADAL" clId="{96B5D9F9-5CFC-4880-B37F-781BEC508004}" dt="2025-09-30T17:25:55.261" v="8231" actId="700"/>
          <ac:spMkLst>
            <pc:docMk/>
            <pc:sldMk cId="2690206816" sldId="337"/>
            <ac:spMk id="6" creationId="{4DD76B75-84A1-D5DA-09AE-0E026D07633B}"/>
          </ac:spMkLst>
        </pc:spChg>
        <pc:spChg chg="add del mod ord">
          <ac:chgData name="David Bueno Vallejo" userId="24a86a91-bec6-48b9-8583-ce9579652dab" providerId="ADAL" clId="{96B5D9F9-5CFC-4880-B37F-781BEC508004}" dt="2025-09-30T17:26:05.136" v="8233" actId="478"/>
          <ac:spMkLst>
            <pc:docMk/>
            <pc:sldMk cId="2690206816" sldId="337"/>
            <ac:spMk id="7" creationId="{A1FEC2DA-4985-62D3-A02B-4E8B3E0B2FE3}"/>
          </ac:spMkLst>
        </pc:spChg>
        <pc:spChg chg="add mod">
          <ac:chgData name="David Bueno Vallejo" userId="24a86a91-bec6-48b9-8583-ce9579652dab" providerId="ADAL" clId="{96B5D9F9-5CFC-4880-B37F-781BEC508004}" dt="2025-09-30T17:28:49.827" v="8317" actId="1076"/>
          <ac:spMkLst>
            <pc:docMk/>
            <pc:sldMk cId="2690206816" sldId="337"/>
            <ac:spMk id="9" creationId="{9B16FE9A-E82B-2DD4-9DD9-843E786B0BB7}"/>
          </ac:spMkLst>
        </pc:spChg>
        <pc:picChg chg="add mod">
          <ac:chgData name="David Bueno Vallejo" userId="24a86a91-bec6-48b9-8583-ce9579652dab" providerId="ADAL" clId="{96B5D9F9-5CFC-4880-B37F-781BEC508004}" dt="2025-09-30T17:26:27.942" v="8235" actId="732"/>
          <ac:picMkLst>
            <pc:docMk/>
            <pc:sldMk cId="2690206816" sldId="337"/>
            <ac:picMk id="1026" creationId="{11BE6D53-5402-A504-D536-DDDE5750BDE8}"/>
          </ac:picMkLst>
        </pc:picChg>
      </pc:sldChg>
      <pc:sldChg chg="addSp modSp new mod">
        <pc:chgData name="David Bueno Vallejo" userId="24a86a91-bec6-48b9-8583-ce9579652dab" providerId="ADAL" clId="{96B5D9F9-5CFC-4880-B37F-781BEC508004}" dt="2025-09-30T17:46:52.625" v="8431" actId="1076"/>
        <pc:sldMkLst>
          <pc:docMk/>
          <pc:sldMk cId="2397799700" sldId="338"/>
        </pc:sldMkLst>
        <pc:spChg chg="mod">
          <ac:chgData name="David Bueno Vallejo" userId="24a86a91-bec6-48b9-8583-ce9579652dab" providerId="ADAL" clId="{96B5D9F9-5CFC-4880-B37F-781BEC508004}" dt="2025-09-30T17:41:25.111" v="8415" actId="14100"/>
          <ac:spMkLst>
            <pc:docMk/>
            <pc:sldMk cId="2397799700" sldId="338"/>
            <ac:spMk id="2" creationId="{81076A80-ED59-39A9-B396-46FF10CC4495}"/>
          </ac:spMkLst>
        </pc:spChg>
        <pc:picChg chg="add mod">
          <ac:chgData name="David Bueno Vallejo" userId="24a86a91-bec6-48b9-8583-ce9579652dab" providerId="ADAL" clId="{96B5D9F9-5CFC-4880-B37F-781BEC508004}" dt="2025-09-30T17:41:56.061" v="8424" actId="14100"/>
          <ac:picMkLst>
            <pc:docMk/>
            <pc:sldMk cId="2397799700" sldId="338"/>
            <ac:picMk id="2050" creationId="{D7B58174-E662-A297-8801-179E44163734}"/>
          </ac:picMkLst>
        </pc:picChg>
        <pc:picChg chg="add mod">
          <ac:chgData name="David Bueno Vallejo" userId="24a86a91-bec6-48b9-8583-ce9579652dab" providerId="ADAL" clId="{96B5D9F9-5CFC-4880-B37F-781BEC508004}" dt="2025-09-30T17:41:49.855" v="8422" actId="14100"/>
          <ac:picMkLst>
            <pc:docMk/>
            <pc:sldMk cId="2397799700" sldId="338"/>
            <ac:picMk id="2052" creationId="{1BBB39DE-2834-E617-E1F9-BDE61441382C}"/>
          </ac:picMkLst>
        </pc:picChg>
        <pc:picChg chg="add mod">
          <ac:chgData name="David Bueno Vallejo" userId="24a86a91-bec6-48b9-8583-ce9579652dab" providerId="ADAL" clId="{96B5D9F9-5CFC-4880-B37F-781BEC508004}" dt="2025-09-30T17:46:52.625" v="8431" actId="1076"/>
          <ac:picMkLst>
            <pc:docMk/>
            <pc:sldMk cId="2397799700" sldId="338"/>
            <ac:picMk id="2054" creationId="{F7828B00-9E39-BBEA-971E-CCBF0CBE4D90}"/>
          </ac:picMkLst>
        </pc:picChg>
      </pc:sldChg>
      <pc:sldChg chg="addSp delSp modSp new del mod modClrScheme chgLayout modNotesTx">
        <pc:chgData name="David Bueno Vallejo" userId="24a86a91-bec6-48b9-8583-ce9579652dab" providerId="ADAL" clId="{96B5D9F9-5CFC-4880-B37F-781BEC508004}" dt="2025-09-24T08:59:25.194" v="7694" actId="47"/>
        <pc:sldMkLst>
          <pc:docMk/>
          <pc:sldMk cId="3595815162" sldId="338"/>
        </pc:sldMkLst>
      </pc:sldChg>
      <pc:sldChg chg="addSp delSp modSp new del mod modClrScheme chgLayout modNotesTx">
        <pc:chgData name="David Bueno Vallejo" userId="24a86a91-bec6-48b9-8583-ce9579652dab" providerId="ADAL" clId="{96B5D9F9-5CFC-4880-B37F-781BEC508004}" dt="2025-09-24T08:59:25.194" v="7694" actId="47"/>
        <pc:sldMkLst>
          <pc:docMk/>
          <pc:sldMk cId="3825945515" sldId="339"/>
        </pc:sldMkLst>
      </pc:sldChg>
      <pc:sldChg chg="addSp delSp modSp new del mod modNotesTx">
        <pc:chgData name="David Bueno Vallejo" userId="24a86a91-bec6-48b9-8583-ce9579652dab" providerId="ADAL" clId="{96B5D9F9-5CFC-4880-B37F-781BEC508004}" dt="2025-09-24T08:59:25.194" v="7694" actId="47"/>
        <pc:sldMkLst>
          <pc:docMk/>
          <pc:sldMk cId="1671475729" sldId="340"/>
        </pc:sldMkLst>
      </pc:sldChg>
      <pc:sldChg chg="addSp delSp modSp add del mod delAnim modNotesTx">
        <pc:chgData name="David Bueno Vallejo" userId="24a86a91-bec6-48b9-8583-ce9579652dab" providerId="ADAL" clId="{96B5D9F9-5CFC-4880-B37F-781BEC508004}" dt="2025-09-24T08:59:25.194" v="7694" actId="47"/>
        <pc:sldMkLst>
          <pc:docMk/>
          <pc:sldMk cId="4230077404" sldId="341"/>
        </pc:sldMkLst>
      </pc:sldChg>
      <pc:sldChg chg="modSp add del mod">
        <pc:chgData name="David Bueno Vallejo" userId="24a86a91-bec6-48b9-8583-ce9579652dab" providerId="ADAL" clId="{96B5D9F9-5CFC-4880-B37F-781BEC508004}" dt="2025-09-24T08:59:25.194" v="7694" actId="47"/>
        <pc:sldMkLst>
          <pc:docMk/>
          <pc:sldMk cId="3258737093" sldId="342"/>
        </pc:sldMkLst>
      </pc:sldChg>
      <pc:sldChg chg="addSp delSp modSp new del mod modNotesTx">
        <pc:chgData name="David Bueno Vallejo" userId="24a86a91-bec6-48b9-8583-ce9579652dab" providerId="ADAL" clId="{96B5D9F9-5CFC-4880-B37F-781BEC508004}" dt="2025-09-24T08:59:25.194" v="7694" actId="47"/>
        <pc:sldMkLst>
          <pc:docMk/>
          <pc:sldMk cId="144550252" sldId="343"/>
        </pc:sldMkLst>
      </pc:sldChg>
      <pc:sldChg chg="addSp delSp modSp add del mod modClrScheme chgLayout modNotesTx">
        <pc:chgData name="David Bueno Vallejo" userId="24a86a91-bec6-48b9-8583-ce9579652dab" providerId="ADAL" clId="{96B5D9F9-5CFC-4880-B37F-781BEC508004}" dt="2025-09-24T08:59:25.194" v="7694" actId="47"/>
        <pc:sldMkLst>
          <pc:docMk/>
          <pc:sldMk cId="1045074277" sldId="344"/>
        </pc:sldMkLst>
      </pc:sldChg>
      <pc:sldChg chg="addSp delSp modSp new del mod ord modClrScheme chgLayout modNotesTx">
        <pc:chgData name="David Bueno Vallejo" userId="24a86a91-bec6-48b9-8583-ce9579652dab" providerId="ADAL" clId="{96B5D9F9-5CFC-4880-B37F-781BEC508004}" dt="2025-09-24T08:59:25.194" v="7694" actId="47"/>
        <pc:sldMkLst>
          <pc:docMk/>
          <pc:sldMk cId="1247778040" sldId="345"/>
        </pc:sldMkLst>
      </pc:sldChg>
      <pc:sldChg chg="new del">
        <pc:chgData name="David Bueno Vallejo" userId="24a86a91-bec6-48b9-8583-ce9579652dab" providerId="ADAL" clId="{96B5D9F9-5CFC-4880-B37F-781BEC508004}" dt="2025-09-11T16:53:49.574" v="3637" actId="47"/>
        <pc:sldMkLst>
          <pc:docMk/>
          <pc:sldMk cId="2799634827" sldId="345"/>
        </pc:sldMkLst>
      </pc:sldChg>
      <pc:sldChg chg="addSp modSp new del mod modTransition modAnim modNotesTx">
        <pc:chgData name="David Bueno Vallejo" userId="24a86a91-bec6-48b9-8583-ce9579652dab" providerId="ADAL" clId="{96B5D9F9-5CFC-4880-B37F-781BEC508004}" dt="2025-09-24T08:59:25.194" v="7694" actId="47"/>
        <pc:sldMkLst>
          <pc:docMk/>
          <pc:sldMk cId="2742036066" sldId="346"/>
        </pc:sldMkLst>
      </pc:sldChg>
      <pc:sldChg chg="addSp delSp modSp new del mod ord modClrScheme chgLayout">
        <pc:chgData name="David Bueno Vallejo" userId="24a86a91-bec6-48b9-8583-ce9579652dab" providerId="ADAL" clId="{96B5D9F9-5CFC-4880-B37F-781BEC508004}" dt="2025-09-24T05:49:32.971" v="7667" actId="47"/>
        <pc:sldMkLst>
          <pc:docMk/>
          <pc:sldMk cId="571887162" sldId="347"/>
        </pc:sldMkLst>
      </pc:sldChg>
      <pc:sldChg chg="addSp delSp modSp add del mod ord modNotesTx">
        <pc:chgData name="David Bueno Vallejo" userId="24a86a91-bec6-48b9-8583-ce9579652dab" providerId="ADAL" clId="{96B5D9F9-5CFC-4880-B37F-781BEC508004}" dt="2025-09-24T08:59:25.194" v="7694" actId="47"/>
        <pc:sldMkLst>
          <pc:docMk/>
          <pc:sldMk cId="1795432236" sldId="348"/>
        </pc:sldMkLst>
      </pc:sldChg>
      <pc:sldChg chg="new del">
        <pc:chgData name="David Bueno Vallejo" userId="24a86a91-bec6-48b9-8583-ce9579652dab" providerId="ADAL" clId="{96B5D9F9-5CFC-4880-B37F-781BEC508004}" dt="2025-09-12T09:15:31.715" v="4337" actId="47"/>
        <pc:sldMkLst>
          <pc:docMk/>
          <pc:sldMk cId="283151662" sldId="349"/>
        </pc:sldMkLst>
      </pc:sldChg>
      <pc:sldChg chg="addSp delSp modSp add del mod modNotesTx">
        <pc:chgData name="David Bueno Vallejo" userId="24a86a91-bec6-48b9-8583-ce9579652dab" providerId="ADAL" clId="{96B5D9F9-5CFC-4880-B37F-781BEC508004}" dt="2025-09-24T08:59:25.194" v="7694" actId="47"/>
        <pc:sldMkLst>
          <pc:docMk/>
          <pc:sldMk cId="3850252151" sldId="350"/>
        </pc:sldMkLst>
      </pc:sldChg>
      <pc:sldChg chg="addSp delSp modSp new del mod modClrScheme chgLayout">
        <pc:chgData name="David Bueno Vallejo" userId="24a86a91-bec6-48b9-8583-ce9579652dab" providerId="ADAL" clId="{96B5D9F9-5CFC-4880-B37F-781BEC508004}" dt="2025-09-24T05:49:32.971" v="7667" actId="47"/>
        <pc:sldMkLst>
          <pc:docMk/>
          <pc:sldMk cId="4191325056" sldId="351"/>
        </pc:sldMkLst>
      </pc:sldChg>
      <pc:sldChg chg="addSp delSp modSp add del mod modNotesTx">
        <pc:chgData name="David Bueno Vallejo" userId="24a86a91-bec6-48b9-8583-ce9579652dab" providerId="ADAL" clId="{96B5D9F9-5CFC-4880-B37F-781BEC508004}" dt="2025-09-24T08:59:25.194" v="7694" actId="47"/>
        <pc:sldMkLst>
          <pc:docMk/>
          <pc:sldMk cId="963729550" sldId="352"/>
        </pc:sldMkLst>
      </pc:sldChg>
      <pc:sldChg chg="addSp delSp modSp new del mod">
        <pc:chgData name="David Bueno Vallejo" userId="24a86a91-bec6-48b9-8583-ce9579652dab" providerId="ADAL" clId="{96B5D9F9-5CFC-4880-B37F-781BEC508004}" dt="2025-09-24T08:59:25.194" v="7694" actId="47"/>
        <pc:sldMkLst>
          <pc:docMk/>
          <pc:sldMk cId="907392115" sldId="353"/>
        </pc:sldMkLst>
      </pc:sldChg>
      <pc:sldChg chg="modSp add del mod">
        <pc:chgData name="David Bueno Vallejo" userId="24a86a91-bec6-48b9-8583-ce9579652dab" providerId="ADAL" clId="{96B5D9F9-5CFC-4880-B37F-781BEC508004}" dt="2025-09-22T15:09:36.740" v="5211" actId="47"/>
        <pc:sldMkLst>
          <pc:docMk/>
          <pc:sldMk cId="2276420" sldId="354"/>
        </pc:sldMkLst>
      </pc:sldChg>
      <pc:sldChg chg="addSp delSp modSp new del mod">
        <pc:chgData name="David Bueno Vallejo" userId="24a86a91-bec6-48b9-8583-ce9579652dab" providerId="ADAL" clId="{96B5D9F9-5CFC-4880-B37F-781BEC508004}" dt="2025-09-24T08:59:25.194" v="7694" actId="47"/>
        <pc:sldMkLst>
          <pc:docMk/>
          <pc:sldMk cId="2944203912" sldId="355"/>
        </pc:sldMkLst>
      </pc:sldChg>
      <pc:sldChg chg="addSp delSp modSp new del mod modClrScheme chgLayout modNotesTx">
        <pc:chgData name="David Bueno Vallejo" userId="24a86a91-bec6-48b9-8583-ce9579652dab" providerId="ADAL" clId="{96B5D9F9-5CFC-4880-B37F-781BEC508004}" dt="2025-09-24T08:59:25.194" v="7694" actId="47"/>
        <pc:sldMkLst>
          <pc:docMk/>
          <pc:sldMk cId="4087728685" sldId="356"/>
        </pc:sldMkLst>
      </pc:sldChg>
      <pc:sldChg chg="addSp delSp modSp new del mod modClrScheme chgLayout modNotesTx">
        <pc:chgData name="David Bueno Vallejo" userId="24a86a91-bec6-48b9-8583-ce9579652dab" providerId="ADAL" clId="{96B5D9F9-5CFC-4880-B37F-781BEC508004}" dt="2025-09-24T08:59:25.194" v="7694" actId="47"/>
        <pc:sldMkLst>
          <pc:docMk/>
          <pc:sldMk cId="2560333111" sldId="357"/>
        </pc:sldMkLst>
      </pc:sldChg>
      <pc:sldChg chg="modSp add del mod modNotesTx">
        <pc:chgData name="David Bueno Vallejo" userId="24a86a91-bec6-48b9-8583-ce9579652dab" providerId="ADAL" clId="{96B5D9F9-5CFC-4880-B37F-781BEC508004}" dt="2025-09-24T08:59:25.194" v="7694" actId="47"/>
        <pc:sldMkLst>
          <pc:docMk/>
          <pc:sldMk cId="704882234" sldId="358"/>
        </pc:sldMkLst>
      </pc:sldChg>
      <pc:sldChg chg="add del">
        <pc:chgData name="David Bueno Vallejo" userId="24a86a91-bec6-48b9-8583-ce9579652dab" providerId="ADAL" clId="{96B5D9F9-5CFC-4880-B37F-781BEC508004}" dt="2025-09-22T15:08:58.716" v="5206"/>
        <pc:sldMkLst>
          <pc:docMk/>
          <pc:sldMk cId="4165351924" sldId="358"/>
        </pc:sldMkLst>
      </pc:sldChg>
      <pc:sldChg chg="addSp delSp modSp new del mod modClrScheme chgLayout modNotesTx">
        <pc:chgData name="David Bueno Vallejo" userId="24a86a91-bec6-48b9-8583-ce9579652dab" providerId="ADAL" clId="{96B5D9F9-5CFC-4880-B37F-781BEC508004}" dt="2025-09-24T08:59:25.194" v="7694" actId="47"/>
        <pc:sldMkLst>
          <pc:docMk/>
          <pc:sldMk cId="1932143910" sldId="359"/>
        </pc:sldMkLst>
      </pc:sldChg>
      <pc:sldChg chg="addSp delSp modSp new del mod modClrScheme chgLayout modNotesTx">
        <pc:chgData name="David Bueno Vallejo" userId="24a86a91-bec6-48b9-8583-ce9579652dab" providerId="ADAL" clId="{96B5D9F9-5CFC-4880-B37F-781BEC508004}" dt="2025-09-24T08:59:25.194" v="7694" actId="47"/>
        <pc:sldMkLst>
          <pc:docMk/>
          <pc:sldMk cId="3332317301" sldId="360"/>
        </pc:sldMkLst>
      </pc:sldChg>
      <pc:sldChg chg="modSp add del mod modNotesTx">
        <pc:chgData name="David Bueno Vallejo" userId="24a86a91-bec6-48b9-8583-ce9579652dab" providerId="ADAL" clId="{96B5D9F9-5CFC-4880-B37F-781BEC508004}" dt="2025-09-24T08:59:25.194" v="7694" actId="47"/>
        <pc:sldMkLst>
          <pc:docMk/>
          <pc:sldMk cId="1080299388" sldId="361"/>
        </pc:sldMkLst>
      </pc:sldChg>
      <pc:sldChg chg="add del">
        <pc:chgData name="David Bueno Vallejo" userId="24a86a91-bec6-48b9-8583-ce9579652dab" providerId="ADAL" clId="{96B5D9F9-5CFC-4880-B37F-781BEC508004}" dt="2025-09-22T15:28:42.649" v="5389"/>
        <pc:sldMkLst>
          <pc:docMk/>
          <pc:sldMk cId="1800018429" sldId="361"/>
        </pc:sldMkLst>
      </pc:sldChg>
      <pc:sldChg chg="addSp delSp modSp new del mod modClrScheme chgLayout modNotesTx">
        <pc:chgData name="David Bueno Vallejo" userId="24a86a91-bec6-48b9-8583-ce9579652dab" providerId="ADAL" clId="{96B5D9F9-5CFC-4880-B37F-781BEC508004}" dt="2025-09-24T08:59:25.194" v="7694" actId="47"/>
        <pc:sldMkLst>
          <pc:docMk/>
          <pc:sldMk cId="3142477964" sldId="362"/>
        </pc:sldMkLst>
      </pc:sldChg>
      <pc:sldChg chg="addSp modSp new del mod modNotesTx">
        <pc:chgData name="David Bueno Vallejo" userId="24a86a91-bec6-48b9-8583-ce9579652dab" providerId="ADAL" clId="{96B5D9F9-5CFC-4880-B37F-781BEC508004}" dt="2025-09-24T08:59:25.194" v="7694" actId="47"/>
        <pc:sldMkLst>
          <pc:docMk/>
          <pc:sldMk cId="1544313923" sldId="363"/>
        </pc:sldMkLst>
      </pc:sldChg>
      <pc:sldChg chg="addSp delSp modSp new del mod modClrScheme chgLayout modNotesTx">
        <pc:chgData name="David Bueno Vallejo" userId="24a86a91-bec6-48b9-8583-ce9579652dab" providerId="ADAL" clId="{96B5D9F9-5CFC-4880-B37F-781BEC508004}" dt="2025-09-24T08:59:25.194" v="7694" actId="47"/>
        <pc:sldMkLst>
          <pc:docMk/>
          <pc:sldMk cId="70698838" sldId="364"/>
        </pc:sldMkLst>
      </pc:sldChg>
      <pc:sldChg chg="addSp delSp modSp new del mod modClrScheme chgLayout modNotesTx">
        <pc:chgData name="David Bueno Vallejo" userId="24a86a91-bec6-48b9-8583-ce9579652dab" providerId="ADAL" clId="{96B5D9F9-5CFC-4880-B37F-781BEC508004}" dt="2025-09-24T08:59:25.194" v="7694" actId="47"/>
        <pc:sldMkLst>
          <pc:docMk/>
          <pc:sldMk cId="774610904" sldId="365"/>
        </pc:sldMkLst>
      </pc:sldChg>
      <pc:sldChg chg="addSp modSp new del mod modNotesTx">
        <pc:chgData name="David Bueno Vallejo" userId="24a86a91-bec6-48b9-8583-ce9579652dab" providerId="ADAL" clId="{96B5D9F9-5CFC-4880-B37F-781BEC508004}" dt="2025-09-24T08:59:25.194" v="7694" actId="47"/>
        <pc:sldMkLst>
          <pc:docMk/>
          <pc:sldMk cId="1319774785" sldId="366"/>
        </pc:sldMkLst>
      </pc:sldChg>
      <pc:sldChg chg="addSp delSp modSp new del mod modClrScheme chgLayout modNotesTx">
        <pc:chgData name="David Bueno Vallejo" userId="24a86a91-bec6-48b9-8583-ce9579652dab" providerId="ADAL" clId="{96B5D9F9-5CFC-4880-B37F-781BEC508004}" dt="2025-09-24T08:59:25.194" v="7694" actId="47"/>
        <pc:sldMkLst>
          <pc:docMk/>
          <pc:sldMk cId="738734721" sldId="367"/>
        </pc:sldMkLst>
      </pc:sldChg>
      <pc:sldChg chg="modSp add del mod">
        <pc:chgData name="David Bueno Vallejo" userId="24a86a91-bec6-48b9-8583-ce9579652dab" providerId="ADAL" clId="{96B5D9F9-5CFC-4880-B37F-781BEC508004}" dt="2025-09-24T08:59:25.194" v="7694" actId="47"/>
        <pc:sldMkLst>
          <pc:docMk/>
          <pc:sldMk cId="2128289244" sldId="368"/>
        </pc:sldMkLst>
      </pc:sldChg>
      <pc:sldChg chg="addSp delSp modSp add del mod modNotesTx">
        <pc:chgData name="David Bueno Vallejo" userId="24a86a91-bec6-48b9-8583-ce9579652dab" providerId="ADAL" clId="{96B5D9F9-5CFC-4880-B37F-781BEC508004}" dt="2025-09-24T08:59:25.194" v="7694" actId="47"/>
        <pc:sldMkLst>
          <pc:docMk/>
          <pc:sldMk cId="1880386977" sldId="369"/>
        </pc:sldMkLst>
      </pc:sldChg>
      <pc:sldChg chg="add del modNotesTx">
        <pc:chgData name="David Bueno Vallejo" userId="24a86a91-bec6-48b9-8583-ce9579652dab" providerId="ADAL" clId="{96B5D9F9-5CFC-4880-B37F-781BEC508004}" dt="2025-09-24T08:59:25.194" v="7694" actId="47"/>
        <pc:sldMkLst>
          <pc:docMk/>
          <pc:sldMk cId="1942742387" sldId="370"/>
        </pc:sldMkLst>
      </pc:sldChg>
      <pc:sldChg chg="add del">
        <pc:chgData name="David Bueno Vallejo" userId="24a86a91-bec6-48b9-8583-ce9579652dab" providerId="ADAL" clId="{96B5D9F9-5CFC-4880-B37F-781BEC508004}" dt="2025-09-23T08:16:14.621" v="6418" actId="2890"/>
        <pc:sldMkLst>
          <pc:docMk/>
          <pc:sldMk cId="3629836630" sldId="370"/>
        </pc:sldMkLst>
      </pc:sldChg>
      <pc:sldChg chg="modSp add del mod ord">
        <pc:chgData name="David Bueno Vallejo" userId="24a86a91-bec6-48b9-8583-ce9579652dab" providerId="ADAL" clId="{96B5D9F9-5CFC-4880-B37F-781BEC508004}" dt="2025-09-24T08:59:25.194" v="7694" actId="47"/>
        <pc:sldMkLst>
          <pc:docMk/>
          <pc:sldMk cId="2797015380" sldId="371"/>
        </pc:sldMkLst>
      </pc:sldChg>
      <pc:sldChg chg="addSp delSp modSp new del mod modClrScheme chgLayout modNotesTx">
        <pc:chgData name="David Bueno Vallejo" userId="24a86a91-bec6-48b9-8583-ce9579652dab" providerId="ADAL" clId="{96B5D9F9-5CFC-4880-B37F-781BEC508004}" dt="2025-09-24T08:59:25.194" v="7694" actId="47"/>
        <pc:sldMkLst>
          <pc:docMk/>
          <pc:sldMk cId="4209141749" sldId="372"/>
        </pc:sldMkLst>
      </pc:sldChg>
      <pc:sldChg chg="addSp modSp new del mod modNotesTx">
        <pc:chgData name="David Bueno Vallejo" userId="24a86a91-bec6-48b9-8583-ce9579652dab" providerId="ADAL" clId="{96B5D9F9-5CFC-4880-B37F-781BEC508004}" dt="2025-09-24T08:59:25.194" v="7694" actId="47"/>
        <pc:sldMkLst>
          <pc:docMk/>
          <pc:sldMk cId="1551760265" sldId="373"/>
        </pc:sldMkLst>
      </pc:sldChg>
      <pc:sldChg chg="addSp delSp modSp new del mod modClrScheme chgLayout modNotesTx">
        <pc:chgData name="David Bueno Vallejo" userId="24a86a91-bec6-48b9-8583-ce9579652dab" providerId="ADAL" clId="{96B5D9F9-5CFC-4880-B37F-781BEC508004}" dt="2025-09-24T08:59:25.194" v="7694" actId="47"/>
        <pc:sldMkLst>
          <pc:docMk/>
          <pc:sldMk cId="2908556311" sldId="374"/>
        </pc:sldMkLst>
      </pc:sldChg>
      <pc:sldChg chg="addSp modSp new del mod modNotesTx">
        <pc:chgData name="David Bueno Vallejo" userId="24a86a91-bec6-48b9-8583-ce9579652dab" providerId="ADAL" clId="{96B5D9F9-5CFC-4880-B37F-781BEC508004}" dt="2025-09-24T08:59:25.194" v="7694" actId="47"/>
        <pc:sldMkLst>
          <pc:docMk/>
          <pc:sldMk cId="300716200" sldId="375"/>
        </pc:sldMkLst>
      </pc:sldChg>
      <pc:sldChg chg="addSp delSp modSp new del mod modClrScheme chgLayout modNotesTx">
        <pc:chgData name="David Bueno Vallejo" userId="24a86a91-bec6-48b9-8583-ce9579652dab" providerId="ADAL" clId="{96B5D9F9-5CFC-4880-B37F-781BEC508004}" dt="2025-09-24T08:59:25.194" v="7694" actId="47"/>
        <pc:sldMkLst>
          <pc:docMk/>
          <pc:sldMk cId="3797372496" sldId="376"/>
        </pc:sldMkLst>
      </pc:sldChg>
      <pc:sldChg chg="addSp delSp modSp add del mod modNotesTx">
        <pc:chgData name="David Bueno Vallejo" userId="24a86a91-bec6-48b9-8583-ce9579652dab" providerId="ADAL" clId="{96B5D9F9-5CFC-4880-B37F-781BEC508004}" dt="2025-09-24T08:59:25.194" v="7694" actId="47"/>
        <pc:sldMkLst>
          <pc:docMk/>
          <pc:sldMk cId="3313771394" sldId="377"/>
        </pc:sldMkLst>
      </pc:sldChg>
      <pc:sldChg chg="modSp add del mod modNotesTx">
        <pc:chgData name="David Bueno Vallejo" userId="24a86a91-bec6-48b9-8583-ce9579652dab" providerId="ADAL" clId="{96B5D9F9-5CFC-4880-B37F-781BEC508004}" dt="2025-09-24T08:59:25.194" v="7694" actId="47"/>
        <pc:sldMkLst>
          <pc:docMk/>
          <pc:sldMk cId="1928490148" sldId="378"/>
        </pc:sldMkLst>
      </pc:sldChg>
      <pc:sldChg chg="modSp add del mod">
        <pc:chgData name="David Bueno Vallejo" userId="24a86a91-bec6-48b9-8583-ce9579652dab" providerId="ADAL" clId="{96B5D9F9-5CFC-4880-B37F-781BEC508004}" dt="2025-09-24T08:59:25.194" v="7694" actId="47"/>
        <pc:sldMkLst>
          <pc:docMk/>
          <pc:sldMk cId="429065313" sldId="379"/>
        </pc:sldMkLst>
      </pc:sldChg>
      <pc:sldChg chg="addSp delSp modSp new del mod modClrScheme chgLayout modNotesTx">
        <pc:chgData name="David Bueno Vallejo" userId="24a86a91-bec6-48b9-8583-ce9579652dab" providerId="ADAL" clId="{96B5D9F9-5CFC-4880-B37F-781BEC508004}" dt="2025-09-24T08:59:25.194" v="7694" actId="47"/>
        <pc:sldMkLst>
          <pc:docMk/>
          <pc:sldMk cId="131984582" sldId="380"/>
        </pc:sldMkLst>
      </pc:sldChg>
      <pc:sldChg chg="addSp delSp modSp new del mod modClrScheme chgLayout modNotesTx">
        <pc:chgData name="David Bueno Vallejo" userId="24a86a91-bec6-48b9-8583-ce9579652dab" providerId="ADAL" clId="{96B5D9F9-5CFC-4880-B37F-781BEC508004}" dt="2025-09-24T08:59:25.194" v="7694" actId="47"/>
        <pc:sldMkLst>
          <pc:docMk/>
          <pc:sldMk cId="2025430623" sldId="381"/>
        </pc:sldMkLst>
      </pc:sldChg>
      <pc:sldChg chg="addSp delSp modSp new del mod modClrScheme chgLayout modNotesTx">
        <pc:chgData name="David Bueno Vallejo" userId="24a86a91-bec6-48b9-8583-ce9579652dab" providerId="ADAL" clId="{96B5D9F9-5CFC-4880-B37F-781BEC508004}" dt="2025-09-24T08:59:25.194" v="7694" actId="47"/>
        <pc:sldMkLst>
          <pc:docMk/>
          <pc:sldMk cId="3380616915" sldId="382"/>
        </pc:sldMkLst>
      </pc:sldChg>
      <pc:sldChg chg="addSp delSp modSp add del mod modNotesTx">
        <pc:chgData name="David Bueno Vallejo" userId="24a86a91-bec6-48b9-8583-ce9579652dab" providerId="ADAL" clId="{96B5D9F9-5CFC-4880-B37F-781BEC508004}" dt="2025-09-24T08:59:25.194" v="7694" actId="47"/>
        <pc:sldMkLst>
          <pc:docMk/>
          <pc:sldMk cId="2820065281" sldId="383"/>
        </pc:sldMkLst>
      </pc:sldChg>
      <pc:sldChg chg="modSp add del mod modNotesTx">
        <pc:chgData name="David Bueno Vallejo" userId="24a86a91-bec6-48b9-8583-ce9579652dab" providerId="ADAL" clId="{96B5D9F9-5CFC-4880-B37F-781BEC508004}" dt="2025-09-24T08:59:25.194" v="7694" actId="47"/>
        <pc:sldMkLst>
          <pc:docMk/>
          <pc:sldMk cId="822927333" sldId="384"/>
        </pc:sldMkLst>
      </pc:sldChg>
      <pc:sldChg chg="addSp delSp modSp new del mod modClrScheme chgLayout modNotesTx">
        <pc:chgData name="David Bueno Vallejo" userId="24a86a91-bec6-48b9-8583-ce9579652dab" providerId="ADAL" clId="{96B5D9F9-5CFC-4880-B37F-781BEC508004}" dt="2025-09-24T08:59:25.194" v="7694" actId="47"/>
        <pc:sldMkLst>
          <pc:docMk/>
          <pc:sldMk cId="1043392960" sldId="385"/>
        </pc:sldMkLst>
      </pc:sldChg>
      <pc:sldChg chg="addSp delSp modSp new del mod modClrScheme chgLayout modNotesTx">
        <pc:chgData name="David Bueno Vallejo" userId="24a86a91-bec6-48b9-8583-ce9579652dab" providerId="ADAL" clId="{96B5D9F9-5CFC-4880-B37F-781BEC508004}" dt="2025-09-24T08:59:25.194" v="7694" actId="47"/>
        <pc:sldMkLst>
          <pc:docMk/>
          <pc:sldMk cId="4075589608" sldId="386"/>
        </pc:sldMkLst>
      </pc:sldChg>
      <pc:sldChg chg="addSp modSp new del mod modNotesTx">
        <pc:chgData name="David Bueno Vallejo" userId="24a86a91-bec6-48b9-8583-ce9579652dab" providerId="ADAL" clId="{96B5D9F9-5CFC-4880-B37F-781BEC508004}" dt="2025-09-24T08:59:25.194" v="7694" actId="47"/>
        <pc:sldMkLst>
          <pc:docMk/>
          <pc:sldMk cId="3617310206" sldId="387"/>
        </pc:sldMkLst>
      </pc:sldChg>
      <pc:sldChg chg="addSp modSp new del">
        <pc:chgData name="David Bueno Vallejo" userId="24a86a91-bec6-48b9-8583-ce9579652dab" providerId="ADAL" clId="{96B5D9F9-5CFC-4880-B37F-781BEC508004}" dt="2025-09-24T08:59:25.194" v="7694" actId="47"/>
        <pc:sldMkLst>
          <pc:docMk/>
          <pc:sldMk cId="3958915033" sldId="388"/>
        </pc:sldMkLst>
      </pc:sldChg>
      <pc:sldMasterChg chg="addSldLayout modSldLayout">
        <pc:chgData name="David Bueno Vallejo" userId="24a86a91-bec6-48b9-8583-ce9579652dab" providerId="ADAL" clId="{96B5D9F9-5CFC-4880-B37F-781BEC508004}" dt="2025-09-23T08:07:27.658" v="6106" actId="113"/>
        <pc:sldMasterMkLst>
          <pc:docMk/>
          <pc:sldMasterMk cId="3151710998" sldId="2147483664"/>
        </pc:sldMasterMkLst>
        <pc:sldLayoutChg chg="addSp delSp modSp mod">
          <pc:chgData name="David Bueno Vallejo" userId="24a86a91-bec6-48b9-8583-ce9579652dab" providerId="ADAL" clId="{96B5D9F9-5CFC-4880-B37F-781BEC508004}" dt="2025-09-23T08:07:27.658" v="6106" actId="113"/>
          <pc:sldLayoutMkLst>
            <pc:docMk/>
            <pc:sldMasterMk cId="3151710998" sldId="2147483664"/>
            <pc:sldLayoutMk cId="2955937247" sldId="2147483705"/>
          </pc:sldLayoutMkLst>
          <pc:spChg chg="mod">
            <ac:chgData name="David Bueno Vallejo" userId="24a86a91-bec6-48b9-8583-ce9579652dab" providerId="ADAL" clId="{96B5D9F9-5CFC-4880-B37F-781BEC508004}" dt="2025-09-23T08:07:08.653" v="6099" actId="1076"/>
            <ac:spMkLst>
              <pc:docMk/>
              <pc:sldMasterMk cId="3151710998" sldId="2147483664"/>
              <pc:sldLayoutMk cId="2955937247" sldId="2147483705"/>
              <ac:spMk id="5" creationId="{084F2740-F9B8-DC5E-DB76-04DCF7A36B17}"/>
            </ac:spMkLst>
          </pc:spChg>
          <pc:spChg chg="mod">
            <ac:chgData name="David Bueno Vallejo" userId="24a86a91-bec6-48b9-8583-ce9579652dab" providerId="ADAL" clId="{96B5D9F9-5CFC-4880-B37F-781BEC508004}" dt="2025-09-23T08:07:08.653" v="6099" actId="1076"/>
            <ac:spMkLst>
              <pc:docMk/>
              <pc:sldMasterMk cId="3151710998" sldId="2147483664"/>
              <pc:sldLayoutMk cId="2955937247" sldId="2147483705"/>
              <ac:spMk id="6" creationId="{91F82E2B-905A-8D7F-65D7-2F04CBF7FBEB}"/>
            </ac:spMkLst>
          </pc:spChg>
          <pc:spChg chg="add del mod">
            <ac:chgData name="David Bueno Vallejo" userId="24a86a91-bec6-48b9-8583-ce9579652dab" providerId="ADAL" clId="{96B5D9F9-5CFC-4880-B37F-781BEC508004}" dt="2025-09-23T08:07:08.653" v="6099" actId="1076"/>
            <ac:spMkLst>
              <pc:docMk/>
              <pc:sldMasterMk cId="3151710998" sldId="2147483664"/>
              <pc:sldLayoutMk cId="2955937247" sldId="2147483705"/>
              <ac:spMk id="9" creationId="{B3F196E7-F4F3-87E1-B331-64E84E9A9634}"/>
            </ac:spMkLst>
          </pc:spChg>
          <pc:spChg chg="mod">
            <ac:chgData name="David Bueno Vallejo" userId="24a86a91-bec6-48b9-8583-ce9579652dab" providerId="ADAL" clId="{96B5D9F9-5CFC-4880-B37F-781BEC508004}" dt="2025-09-23T08:07:08.653" v="6099" actId="1076"/>
            <ac:spMkLst>
              <pc:docMk/>
              <pc:sldMasterMk cId="3151710998" sldId="2147483664"/>
              <pc:sldLayoutMk cId="2955937247" sldId="2147483705"/>
              <ac:spMk id="11" creationId="{A298FABF-630A-CF3F-A8D3-82D59D19A8BC}"/>
            </ac:spMkLst>
          </pc:spChg>
          <pc:spChg chg="mod">
            <ac:chgData name="David Bueno Vallejo" userId="24a86a91-bec6-48b9-8583-ce9579652dab" providerId="ADAL" clId="{96B5D9F9-5CFC-4880-B37F-781BEC508004}" dt="2025-09-23T08:07:08.653" v="6099" actId="1076"/>
            <ac:spMkLst>
              <pc:docMk/>
              <pc:sldMasterMk cId="3151710998" sldId="2147483664"/>
              <pc:sldLayoutMk cId="2955937247" sldId="2147483705"/>
              <ac:spMk id="12" creationId="{A6C0E247-6444-D687-B026-E1B7232BD64A}"/>
            </ac:spMkLst>
          </pc:spChg>
          <pc:spChg chg="mod">
            <ac:chgData name="David Bueno Vallejo" userId="24a86a91-bec6-48b9-8583-ce9579652dab" providerId="ADAL" clId="{96B5D9F9-5CFC-4880-B37F-781BEC508004}" dt="2025-09-23T08:07:08.653" v="6099" actId="1076"/>
            <ac:spMkLst>
              <pc:docMk/>
              <pc:sldMasterMk cId="3151710998" sldId="2147483664"/>
              <pc:sldLayoutMk cId="2955937247" sldId="2147483705"/>
              <ac:spMk id="14" creationId="{148E3287-0C09-532C-8975-3F9A76537931}"/>
            </ac:spMkLst>
          </pc:spChg>
          <pc:spChg chg="mod">
            <ac:chgData name="David Bueno Vallejo" userId="24a86a91-bec6-48b9-8583-ce9579652dab" providerId="ADAL" clId="{96B5D9F9-5CFC-4880-B37F-781BEC508004}" dt="2025-09-23T08:07:08.653" v="6099" actId="1076"/>
            <ac:spMkLst>
              <pc:docMk/>
              <pc:sldMasterMk cId="3151710998" sldId="2147483664"/>
              <pc:sldLayoutMk cId="2955937247" sldId="2147483705"/>
              <ac:spMk id="16" creationId="{09DD94B6-14F8-D6B6-15DC-F4AA2AEBF12C}"/>
            </ac:spMkLst>
          </pc:spChg>
          <pc:spChg chg="mod">
            <ac:chgData name="David Bueno Vallejo" userId="24a86a91-bec6-48b9-8583-ce9579652dab" providerId="ADAL" clId="{96B5D9F9-5CFC-4880-B37F-781BEC508004}" dt="2025-09-23T08:07:08.653" v="6099" actId="1076"/>
            <ac:spMkLst>
              <pc:docMk/>
              <pc:sldMasterMk cId="3151710998" sldId="2147483664"/>
              <pc:sldLayoutMk cId="2955937247" sldId="2147483705"/>
              <ac:spMk id="17" creationId="{3A064BC0-60B9-7CD8-03E5-6BED7244E3D7}"/>
            </ac:spMkLst>
          </pc:spChg>
          <pc:spChg chg="mod">
            <ac:chgData name="David Bueno Vallejo" userId="24a86a91-bec6-48b9-8583-ce9579652dab" providerId="ADAL" clId="{96B5D9F9-5CFC-4880-B37F-781BEC508004}" dt="2025-09-23T08:07:27.658" v="6106" actId="113"/>
            <ac:spMkLst>
              <pc:docMk/>
              <pc:sldMasterMk cId="3151710998" sldId="2147483664"/>
              <pc:sldLayoutMk cId="2955937247" sldId="2147483705"/>
              <ac:spMk id="33" creationId="{CF9201A3-0DD3-3CC8-E5F5-FE98B94702FF}"/>
            </ac:spMkLst>
          </pc:spChg>
          <pc:spChg chg="mod">
            <ac:chgData name="David Bueno Vallejo" userId="24a86a91-bec6-48b9-8583-ce9579652dab" providerId="ADAL" clId="{96B5D9F9-5CFC-4880-B37F-781BEC508004}" dt="2025-09-23T08:07:27.658" v="6106" actId="113"/>
            <ac:spMkLst>
              <pc:docMk/>
              <pc:sldMasterMk cId="3151710998" sldId="2147483664"/>
              <pc:sldLayoutMk cId="2955937247" sldId="2147483705"/>
              <ac:spMk id="34" creationId="{A0C3737D-B9AC-7206-5C8D-D8C9D1B434A6}"/>
            </ac:spMkLst>
          </pc:spChg>
          <pc:spChg chg="mod">
            <ac:chgData name="David Bueno Vallejo" userId="24a86a91-bec6-48b9-8583-ce9579652dab" providerId="ADAL" clId="{96B5D9F9-5CFC-4880-B37F-781BEC508004}" dt="2025-09-23T08:07:27.658" v="6106" actId="113"/>
            <ac:spMkLst>
              <pc:docMk/>
              <pc:sldMasterMk cId="3151710998" sldId="2147483664"/>
              <pc:sldLayoutMk cId="2955937247" sldId="2147483705"/>
              <ac:spMk id="37" creationId="{170DB6F5-8960-D491-22C2-6B59B3A7F6AF}"/>
            </ac:spMkLst>
          </pc:spChg>
          <pc:spChg chg="mod">
            <ac:chgData name="David Bueno Vallejo" userId="24a86a91-bec6-48b9-8583-ce9579652dab" providerId="ADAL" clId="{96B5D9F9-5CFC-4880-B37F-781BEC508004}" dt="2025-09-23T08:07:27.658" v="6106" actId="113"/>
            <ac:spMkLst>
              <pc:docMk/>
              <pc:sldMasterMk cId="3151710998" sldId="2147483664"/>
              <pc:sldLayoutMk cId="2955937247" sldId="2147483705"/>
              <ac:spMk id="38" creationId="{D9E3038C-3401-E349-82D3-9899D2B46431}"/>
            </ac:spMkLst>
          </pc:spChg>
        </pc:sldLayoutChg>
        <pc:sldLayoutChg chg="delSp add mod modTransition">
          <pc:chgData name="David Bueno Vallejo" userId="24a86a91-bec6-48b9-8583-ce9579652dab" providerId="ADAL" clId="{96B5D9F9-5CFC-4880-B37F-781BEC508004}" dt="2025-09-22T08:40:07.776" v="4830" actId="478"/>
          <pc:sldLayoutMkLst>
            <pc:docMk/>
            <pc:sldMasterMk cId="3151710998" sldId="2147483664"/>
            <pc:sldLayoutMk cId="1028361661" sldId="2147483732"/>
          </pc:sldLayoutMkLst>
        </pc:sldLayoutChg>
        <pc:sldLayoutChg chg="add mod modTransition">
          <pc:chgData name="David Bueno Vallejo" userId="24a86a91-bec6-48b9-8583-ce9579652dab" providerId="ADAL" clId="{96B5D9F9-5CFC-4880-B37F-781BEC508004}" dt="2025-09-23T08:06:38.427" v="6089" actId="2890"/>
          <pc:sldLayoutMkLst>
            <pc:docMk/>
            <pc:sldMasterMk cId="3151710998" sldId="2147483664"/>
            <pc:sldLayoutMk cId="2163264107" sldId="2147483733"/>
          </pc:sldLayoutMkLst>
        </pc:sldLayoutChg>
      </pc:sldMasterChg>
    </pc:docChg>
  </pc:docChgLst>
  <pc:docChgLst>
    <pc:chgData name="David Bueno Vallejo" userId="24a86a91-bec6-48b9-8583-ce9579652dab" providerId="ADAL" clId="{7A078F53-DAF6-4298-95DA-1F464CE636F2}"/>
    <pc:docChg chg="undo redo custSel addSld delSld modSld">
      <pc:chgData name="David Bueno Vallejo" userId="24a86a91-bec6-48b9-8583-ce9579652dab" providerId="ADAL" clId="{7A078F53-DAF6-4298-95DA-1F464CE636F2}" dt="2025-09-04T17:58:26.938" v="1287" actId="2710"/>
      <pc:docMkLst>
        <pc:docMk/>
      </pc:docMkLst>
      <pc:sldChg chg="addSp delSp modSp mod">
        <pc:chgData name="David Bueno Vallejo" userId="24a86a91-bec6-48b9-8583-ce9579652dab" providerId="ADAL" clId="{7A078F53-DAF6-4298-95DA-1F464CE636F2}" dt="2025-09-03T22:49:32.170" v="585" actId="20577"/>
        <pc:sldMkLst>
          <pc:docMk/>
          <pc:sldMk cId="2233428375" sldId="258"/>
        </pc:sldMkLst>
        <pc:spChg chg="mod">
          <ac:chgData name="David Bueno Vallejo" userId="24a86a91-bec6-48b9-8583-ce9579652dab" providerId="ADAL" clId="{7A078F53-DAF6-4298-95DA-1F464CE636F2}" dt="2025-09-03T22:46:58.584" v="542" actId="1076"/>
          <ac:spMkLst>
            <pc:docMk/>
            <pc:sldMk cId="2233428375" sldId="258"/>
            <ac:spMk id="2" creationId="{17FBA7E4-B4E8-5277-69C0-8E0ECA3DA897}"/>
          </ac:spMkLst>
        </pc:spChg>
        <pc:spChg chg="add mod">
          <ac:chgData name="David Bueno Vallejo" userId="24a86a91-bec6-48b9-8583-ce9579652dab" providerId="ADAL" clId="{7A078F53-DAF6-4298-95DA-1F464CE636F2}" dt="2025-09-03T22:49:32.170" v="585" actId="20577"/>
          <ac:spMkLst>
            <pc:docMk/>
            <pc:sldMk cId="2233428375" sldId="258"/>
            <ac:spMk id="11" creationId="{09969393-C9FF-E9E0-F1B3-A5C363FC193A}"/>
          </ac:spMkLst>
        </pc:spChg>
        <pc:picChg chg="add mod">
          <ac:chgData name="David Bueno Vallejo" userId="24a86a91-bec6-48b9-8583-ce9579652dab" providerId="ADAL" clId="{7A078F53-DAF6-4298-95DA-1F464CE636F2}" dt="2025-09-03T22:47:29.907" v="545" actId="1076"/>
          <ac:picMkLst>
            <pc:docMk/>
            <pc:sldMk cId="2233428375" sldId="258"/>
            <ac:picMk id="4" creationId="{0894959D-95FC-0CFC-284C-039B2DC669CB}"/>
          </ac:picMkLst>
        </pc:picChg>
        <pc:picChg chg="add mod">
          <ac:chgData name="David Bueno Vallejo" userId="24a86a91-bec6-48b9-8583-ce9579652dab" providerId="ADAL" clId="{7A078F53-DAF6-4298-95DA-1F464CE636F2}" dt="2025-09-03T22:47:29.907" v="545" actId="1076"/>
          <ac:picMkLst>
            <pc:docMk/>
            <pc:sldMk cId="2233428375" sldId="258"/>
            <ac:picMk id="5" creationId="{D393496E-7348-54C7-5172-6E0843C6C21F}"/>
          </ac:picMkLst>
        </pc:picChg>
        <pc:picChg chg="add mod">
          <ac:chgData name="David Bueno Vallejo" userId="24a86a91-bec6-48b9-8583-ce9579652dab" providerId="ADAL" clId="{7A078F53-DAF6-4298-95DA-1F464CE636F2}" dt="2025-09-03T22:49:00.217" v="577" actId="1076"/>
          <ac:picMkLst>
            <pc:docMk/>
            <pc:sldMk cId="2233428375" sldId="258"/>
            <ac:picMk id="10" creationId="{D5D07515-7FB7-B2F1-3F33-4D5AABD590FD}"/>
          </ac:picMkLst>
        </pc:picChg>
      </pc:sldChg>
      <pc:sldChg chg="addSp delSp modSp mod">
        <pc:chgData name="David Bueno Vallejo" userId="24a86a91-bec6-48b9-8583-ce9579652dab" providerId="ADAL" clId="{7A078F53-DAF6-4298-95DA-1F464CE636F2}" dt="2025-09-03T21:09:44.401" v="282" actId="20577"/>
        <pc:sldMkLst>
          <pc:docMk/>
          <pc:sldMk cId="1992335809" sldId="316"/>
        </pc:sldMkLst>
      </pc:sldChg>
      <pc:sldChg chg="addSp delSp modSp new mod">
        <pc:chgData name="David Bueno Vallejo" userId="24a86a91-bec6-48b9-8583-ce9579652dab" providerId="ADAL" clId="{7A078F53-DAF6-4298-95DA-1F464CE636F2}" dt="2025-09-03T22:08:48.962" v="309" actId="1076"/>
        <pc:sldMkLst>
          <pc:docMk/>
          <pc:sldMk cId="3633838640" sldId="317"/>
        </pc:sldMkLst>
      </pc:sldChg>
      <pc:sldChg chg="delSp new del mod modClrScheme chgLayout">
        <pc:chgData name="David Bueno Vallejo" userId="24a86a91-bec6-48b9-8583-ce9579652dab" providerId="ADAL" clId="{7A078F53-DAF6-4298-95DA-1F464CE636F2}" dt="2025-09-03T22:22:50.815" v="313" actId="47"/>
        <pc:sldMkLst>
          <pc:docMk/>
          <pc:sldMk cId="2588313036" sldId="318"/>
        </pc:sldMkLst>
      </pc:sldChg>
      <pc:sldChg chg="addSp delSp modSp new mod modClrScheme chgLayout">
        <pc:chgData name="David Bueno Vallejo" userId="24a86a91-bec6-48b9-8583-ce9579652dab" providerId="ADAL" clId="{7A078F53-DAF6-4298-95DA-1F464CE636F2}" dt="2025-09-03T22:30:08.846" v="422"/>
        <pc:sldMkLst>
          <pc:docMk/>
          <pc:sldMk cId="805299407" sldId="319"/>
        </pc:sldMkLst>
      </pc:sldChg>
      <pc:sldChg chg="addSp delSp modSp new mod modNotesTx">
        <pc:chgData name="David Bueno Vallejo" userId="24a86a91-bec6-48b9-8583-ce9579652dab" providerId="ADAL" clId="{7A078F53-DAF6-4298-95DA-1F464CE636F2}" dt="2025-09-04T10:54:42.247" v="588" actId="22"/>
        <pc:sldMkLst>
          <pc:docMk/>
          <pc:sldMk cId="2853183045" sldId="320"/>
        </pc:sldMkLst>
      </pc:sldChg>
      <pc:sldChg chg="addSp delSp modSp add mod">
        <pc:chgData name="David Bueno Vallejo" userId="24a86a91-bec6-48b9-8583-ce9579652dab" providerId="ADAL" clId="{7A078F53-DAF6-4298-95DA-1F464CE636F2}" dt="2025-09-04T11:04:21.605" v="682" actId="14100"/>
        <pc:sldMkLst>
          <pc:docMk/>
          <pc:sldMk cId="3978750909" sldId="321"/>
        </pc:sldMkLst>
      </pc:sldChg>
      <pc:sldChg chg="addSp delSp modSp new mod">
        <pc:chgData name="David Bueno Vallejo" userId="24a86a91-bec6-48b9-8583-ce9579652dab" providerId="ADAL" clId="{7A078F53-DAF6-4298-95DA-1F464CE636F2}" dt="2025-09-04T17:25:37.901" v="752" actId="1076"/>
        <pc:sldMkLst>
          <pc:docMk/>
          <pc:sldMk cId="375931889" sldId="322"/>
        </pc:sldMkLst>
      </pc:sldChg>
      <pc:sldChg chg="addSp delSp modSp new mod modClrScheme chgLayout">
        <pc:chgData name="David Bueno Vallejo" userId="24a86a91-bec6-48b9-8583-ce9579652dab" providerId="ADAL" clId="{7A078F53-DAF6-4298-95DA-1F464CE636F2}" dt="2025-09-04T17:43:38.847" v="870" actId="700"/>
        <pc:sldMkLst>
          <pc:docMk/>
          <pc:sldMk cId="2032689677" sldId="323"/>
        </pc:sldMkLst>
      </pc:sldChg>
      <pc:sldChg chg="addSp delSp modSp add mod">
        <pc:chgData name="David Bueno Vallejo" userId="24a86a91-bec6-48b9-8583-ce9579652dab" providerId="ADAL" clId="{7A078F53-DAF6-4298-95DA-1F464CE636F2}" dt="2025-09-04T17:57:37.265" v="1281" actId="20577"/>
        <pc:sldMkLst>
          <pc:docMk/>
          <pc:sldMk cId="1221820785" sldId="324"/>
        </pc:sldMkLst>
        <pc:spChg chg="add mod">
          <ac:chgData name="David Bueno Vallejo" userId="24a86a91-bec6-48b9-8583-ce9579652dab" providerId="ADAL" clId="{7A078F53-DAF6-4298-95DA-1F464CE636F2}" dt="2025-09-04T17:57:37.265" v="1281" actId="20577"/>
          <ac:spMkLst>
            <pc:docMk/>
            <pc:sldMk cId="1221820785" sldId="324"/>
            <ac:spMk id="3" creationId="{6DEF151B-BD1B-712A-5517-7306650EB8B5}"/>
          </ac:spMkLst>
        </pc:spChg>
      </pc:sldChg>
      <pc:sldChg chg="modSp add mod">
        <pc:chgData name="David Bueno Vallejo" userId="24a86a91-bec6-48b9-8583-ce9579652dab" providerId="ADAL" clId="{7A078F53-DAF6-4298-95DA-1F464CE636F2}" dt="2025-09-04T17:58:26.938" v="1287" actId="2710"/>
        <pc:sldMkLst>
          <pc:docMk/>
          <pc:sldMk cId="1380823535" sldId="325"/>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1.xml"/></Relationships>
</file>

<file path=ppt/charts/_rels/chartEx1.xml.rels><?xml version="1.0" encoding="UTF-8" standalone="yes"?>
<Relationships xmlns="http://schemas.openxmlformats.org/package/2006/relationships"><Relationship Id="rId3" Type="http://schemas.microsoft.com/office/2011/relationships/chartColorStyle" Target="colors6.xml"/><Relationship Id="rId2" Type="http://schemas.microsoft.com/office/2011/relationships/chartStyle" Target="style6.xml"/><Relationship Id="rId1" Type="http://schemas.openxmlformats.org/officeDocument/2006/relationships/package" Target="../embeddings/Microsoft_Excel_Worksheet5.xlsx"/><Relationship Id="rId4"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doughnutChart>
        <c:varyColors val="1"/>
        <c:ser>
          <c:idx val="0"/>
          <c:order val="0"/>
          <c:dPt>
            <c:idx val="0"/>
            <c:bubble3D val="0"/>
            <c:spPr>
              <a:solidFill>
                <a:schemeClr val="accent2">
                  <a:shade val="76000"/>
                </a:schemeClr>
              </a:solidFill>
              <a:ln>
                <a:noFill/>
              </a:ln>
              <a:effectLst/>
            </c:spPr>
            <c:extLst>
              <c:ext xmlns:c16="http://schemas.microsoft.com/office/drawing/2014/chart" uri="{C3380CC4-5D6E-409C-BE32-E72D297353CC}">
                <c16:uniqueId val="{00000001-9BEE-5A44-80A3-7E93BCE056EA}"/>
              </c:ext>
            </c:extLst>
          </c:dPt>
          <c:dPt>
            <c:idx val="1"/>
            <c:bubble3D val="0"/>
            <c:spPr>
              <a:solidFill>
                <a:schemeClr val="accent3"/>
              </a:solidFill>
              <a:ln>
                <a:noFill/>
              </a:ln>
              <a:effectLst/>
            </c:spPr>
            <c:extLst>
              <c:ext xmlns:c16="http://schemas.microsoft.com/office/drawing/2014/chart" uri="{C3380CC4-5D6E-409C-BE32-E72D297353CC}">
                <c16:uniqueId val="{00000003-9BEE-5A44-80A3-7E93BCE056EA}"/>
              </c:ext>
            </c:extLst>
          </c:dPt>
          <c:val>
            <c:numRef>
              <c:f>Sheet1!$B$2:$B$3</c:f>
              <c:numCache>
                <c:formatCode>General</c:formatCode>
                <c:ptCount val="2"/>
                <c:pt idx="0">
                  <c:v>42</c:v>
                </c:pt>
                <c:pt idx="1">
                  <c:v>58</c:v>
                </c:pt>
              </c:numCache>
            </c:numRef>
          </c:val>
          <c:extLst>
            <c:ext xmlns:c15="http://schemas.microsoft.com/office/drawing/2012/chart" uri="{02D57815-91ED-43cb-92C2-25804820EDAC}">
              <c15:filteredSeriesTitle>
                <c15:tx>
                  <c:strRef>
                    <c:extLst>
                      <c:ext uri="{02D57815-91ED-43cb-92C2-25804820EDAC}">
                        <c15:formulaRef>
                          <c15:sqref>Sheet1!$B$1</c15:sqref>
                        </c15:formulaRef>
                      </c:ext>
                    </c:extLst>
                    <c:strCache>
                      <c:ptCount val="1"/>
                      <c:pt idx="0">
                        <c:v>Sales</c:v>
                      </c:pt>
                    </c:strCache>
                  </c:strRef>
                </c15:tx>
              </c15:filteredSeriesTitle>
            </c:ext>
            <c:ext xmlns:c15="http://schemas.microsoft.com/office/drawing/2012/chart" uri="{02D57815-91ED-43cb-92C2-25804820EDAC}">
              <c15:filteredCategoryTitle>
                <c15:cat>
                  <c:strRef>
                    <c:extLst>
                      <c:ext uri="{02D57815-91ED-43cb-92C2-25804820EDAC}">
                        <c15:formulaRef>
                          <c15:sqref>Sheet1!$A$2:$A$3</c15:sqref>
                        </c15:formulaRef>
                      </c:ext>
                    </c:extLst>
                    <c:strCache>
                      <c:ptCount val="2"/>
                      <c:pt idx="0">
                        <c:v>1st Qtr</c:v>
                      </c:pt>
                      <c:pt idx="1">
                        <c:v>2nd Qtr</c:v>
                      </c:pt>
                    </c:strCache>
                  </c:strRef>
                </c15:cat>
              </c15:filteredCategoryTitle>
            </c:ext>
            <c:ext xmlns:c16="http://schemas.microsoft.com/office/drawing/2014/chart" uri="{C3380CC4-5D6E-409C-BE32-E72D297353CC}">
              <c16:uniqueId val="{00000004-9BEE-5A44-80A3-7E93BCE056EA}"/>
            </c:ext>
          </c:extLst>
        </c:ser>
        <c:dLbls>
          <c:showLegendKey val="0"/>
          <c:showVal val="0"/>
          <c:showCatName val="0"/>
          <c:showSerName val="0"/>
          <c:showPercent val="0"/>
          <c:showBubbleSize val="0"/>
          <c:showLeaderLines val="1"/>
        </c:dLbls>
        <c:firstSliceAng val="0"/>
        <c:holeSize val="80"/>
      </c:doughnutChart>
      <c:spPr>
        <a:noFill/>
        <a:ln>
          <a:noFill/>
        </a:ln>
        <a:effectLst/>
      </c:spPr>
    </c:plotArea>
    <c:plotVisOnly val="1"/>
    <c:dispBlanksAs val="gap"/>
    <c:showDLblsOverMax val="0"/>
  </c:chart>
  <c:spPr>
    <a:noFill/>
    <a:ln w="12700" cap="flat" cmpd="sng" algn="ctr">
      <a:noFill/>
      <a:prstDash val="solid"/>
      <a:miter lim="800000"/>
    </a:ln>
    <a:effectLst/>
  </c:spPr>
  <c:txPr>
    <a:bodyPr/>
    <a:lstStyle/>
    <a:p>
      <a:pPr>
        <a:defRPr sz="18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doughnutChart>
        <c:varyColors val="1"/>
        <c:ser>
          <c:idx val="0"/>
          <c:order val="0"/>
          <c:dPt>
            <c:idx val="0"/>
            <c:bubble3D val="0"/>
            <c:spPr>
              <a:solidFill>
                <a:schemeClr val="accent2">
                  <a:shade val="76000"/>
                </a:schemeClr>
              </a:solidFill>
              <a:ln>
                <a:noFill/>
              </a:ln>
              <a:effectLst/>
            </c:spPr>
            <c:extLst>
              <c:ext xmlns:c16="http://schemas.microsoft.com/office/drawing/2014/chart" uri="{C3380CC4-5D6E-409C-BE32-E72D297353CC}">
                <c16:uniqueId val="{00000001-9BEE-5A44-80A3-7E93BCE056EA}"/>
              </c:ext>
            </c:extLst>
          </c:dPt>
          <c:dPt>
            <c:idx val="1"/>
            <c:bubble3D val="0"/>
            <c:spPr>
              <a:solidFill>
                <a:schemeClr val="accent3"/>
              </a:solidFill>
              <a:ln>
                <a:noFill/>
              </a:ln>
              <a:effectLst/>
            </c:spPr>
            <c:extLst>
              <c:ext xmlns:c16="http://schemas.microsoft.com/office/drawing/2014/chart" uri="{C3380CC4-5D6E-409C-BE32-E72D297353CC}">
                <c16:uniqueId val="{00000003-9BEE-5A44-80A3-7E93BCE056EA}"/>
              </c:ext>
            </c:extLst>
          </c:dPt>
          <c:val>
            <c:numRef>
              <c:f>Sheet1!$B$2:$B$3</c:f>
              <c:numCache>
                <c:formatCode>General</c:formatCode>
                <c:ptCount val="2"/>
                <c:pt idx="0">
                  <c:v>42</c:v>
                </c:pt>
                <c:pt idx="1">
                  <c:v>58</c:v>
                </c:pt>
              </c:numCache>
            </c:numRef>
          </c:val>
          <c:extLst>
            <c:ext xmlns:c15="http://schemas.microsoft.com/office/drawing/2012/chart" uri="{02D57815-91ED-43cb-92C2-25804820EDAC}">
              <c15:filteredSeriesTitle>
                <c15:tx>
                  <c:strRef>
                    <c:extLst>
                      <c:ext uri="{02D57815-91ED-43cb-92C2-25804820EDAC}">
                        <c15:formulaRef>
                          <c15:sqref>Sheet1!$B$1</c15:sqref>
                        </c15:formulaRef>
                      </c:ext>
                    </c:extLst>
                    <c:strCache>
                      <c:ptCount val="1"/>
                      <c:pt idx="0">
                        <c:v>Sales</c:v>
                      </c:pt>
                    </c:strCache>
                  </c:strRef>
                </c15:tx>
              </c15:filteredSeriesTitle>
            </c:ext>
            <c:ext xmlns:c15="http://schemas.microsoft.com/office/drawing/2012/chart" uri="{02D57815-91ED-43cb-92C2-25804820EDAC}">
              <c15:filteredCategoryTitle>
                <c15:cat>
                  <c:strRef>
                    <c:extLst>
                      <c:ext uri="{02D57815-91ED-43cb-92C2-25804820EDAC}">
                        <c15:formulaRef>
                          <c15:sqref>Sheet1!$A$2:$A$3</c15:sqref>
                        </c15:formulaRef>
                      </c:ext>
                    </c:extLst>
                    <c:strCache>
                      <c:ptCount val="2"/>
                      <c:pt idx="0">
                        <c:v>1st Qtr</c:v>
                      </c:pt>
                      <c:pt idx="1">
                        <c:v>2nd Qtr</c:v>
                      </c:pt>
                    </c:strCache>
                  </c:strRef>
                </c15:cat>
              </c15:filteredCategoryTitle>
            </c:ext>
            <c:ext xmlns:c16="http://schemas.microsoft.com/office/drawing/2014/chart" uri="{C3380CC4-5D6E-409C-BE32-E72D297353CC}">
              <c16:uniqueId val="{00000004-9BEE-5A44-80A3-7E93BCE056EA}"/>
            </c:ext>
          </c:extLst>
        </c:ser>
        <c:dLbls>
          <c:showLegendKey val="0"/>
          <c:showVal val="0"/>
          <c:showCatName val="0"/>
          <c:showSerName val="0"/>
          <c:showPercent val="0"/>
          <c:showBubbleSize val="0"/>
          <c:showLeaderLines val="1"/>
        </c:dLbls>
        <c:firstSliceAng val="0"/>
        <c:holeSize val="80"/>
      </c:doughnutChart>
      <c:spPr>
        <a:noFill/>
        <a:ln>
          <a:noFill/>
        </a:ln>
        <a:effectLst/>
      </c:spPr>
    </c:plotArea>
    <c:plotVisOnly val="1"/>
    <c:dispBlanksAs val="gap"/>
    <c:showDLblsOverMax val="0"/>
  </c:chart>
  <c:spPr>
    <a:noFill/>
    <a:ln w="12700" cap="flat" cmpd="sng" algn="ctr">
      <a:noFill/>
      <a:prstDash val="solid"/>
      <a:miter lim="800000"/>
    </a:ln>
    <a:effectLst/>
  </c:spPr>
  <c:txPr>
    <a:bodyPr/>
    <a:lstStyle/>
    <a:p>
      <a:pPr>
        <a:defRPr sz="18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doughnutChart>
        <c:varyColors val="1"/>
        <c:ser>
          <c:idx val="0"/>
          <c:order val="0"/>
          <c:dPt>
            <c:idx val="0"/>
            <c:bubble3D val="0"/>
            <c:spPr>
              <a:solidFill>
                <a:schemeClr val="accent2">
                  <a:shade val="76000"/>
                </a:schemeClr>
              </a:solidFill>
              <a:ln>
                <a:noFill/>
              </a:ln>
              <a:effectLst/>
            </c:spPr>
            <c:extLst>
              <c:ext xmlns:c16="http://schemas.microsoft.com/office/drawing/2014/chart" uri="{C3380CC4-5D6E-409C-BE32-E72D297353CC}">
                <c16:uniqueId val="{00000001-9BEE-5A44-80A3-7E93BCE056EA}"/>
              </c:ext>
            </c:extLst>
          </c:dPt>
          <c:dPt>
            <c:idx val="1"/>
            <c:bubble3D val="0"/>
            <c:spPr>
              <a:solidFill>
                <a:schemeClr val="accent3"/>
              </a:solidFill>
              <a:ln>
                <a:noFill/>
              </a:ln>
              <a:effectLst/>
            </c:spPr>
            <c:extLst>
              <c:ext xmlns:c16="http://schemas.microsoft.com/office/drawing/2014/chart" uri="{C3380CC4-5D6E-409C-BE32-E72D297353CC}">
                <c16:uniqueId val="{00000003-9BEE-5A44-80A3-7E93BCE056EA}"/>
              </c:ext>
            </c:extLst>
          </c:dPt>
          <c:val>
            <c:numRef>
              <c:f>Sheet1!$B$2:$B$3</c:f>
              <c:numCache>
                <c:formatCode>General</c:formatCode>
                <c:ptCount val="2"/>
                <c:pt idx="0">
                  <c:v>42</c:v>
                </c:pt>
                <c:pt idx="1">
                  <c:v>58</c:v>
                </c:pt>
              </c:numCache>
            </c:numRef>
          </c:val>
          <c:extLst>
            <c:ext xmlns:c15="http://schemas.microsoft.com/office/drawing/2012/chart" uri="{02D57815-91ED-43cb-92C2-25804820EDAC}">
              <c15:filteredSeriesTitle>
                <c15:tx>
                  <c:strRef>
                    <c:extLst>
                      <c:ext uri="{02D57815-91ED-43cb-92C2-25804820EDAC}">
                        <c15:formulaRef>
                          <c15:sqref>Sheet1!$B$1</c15:sqref>
                        </c15:formulaRef>
                      </c:ext>
                    </c:extLst>
                    <c:strCache>
                      <c:ptCount val="1"/>
                      <c:pt idx="0">
                        <c:v>Sales</c:v>
                      </c:pt>
                    </c:strCache>
                  </c:strRef>
                </c15:tx>
              </c15:filteredSeriesTitle>
            </c:ext>
            <c:ext xmlns:c15="http://schemas.microsoft.com/office/drawing/2012/chart" uri="{02D57815-91ED-43cb-92C2-25804820EDAC}">
              <c15:filteredCategoryTitle>
                <c15:cat>
                  <c:strRef>
                    <c:extLst>
                      <c:ext uri="{02D57815-91ED-43cb-92C2-25804820EDAC}">
                        <c15:formulaRef>
                          <c15:sqref>Sheet1!$A$2:$A$3</c15:sqref>
                        </c15:formulaRef>
                      </c:ext>
                    </c:extLst>
                    <c:strCache>
                      <c:ptCount val="2"/>
                      <c:pt idx="0">
                        <c:v>1st Qtr</c:v>
                      </c:pt>
                      <c:pt idx="1">
                        <c:v>2nd Qtr</c:v>
                      </c:pt>
                    </c:strCache>
                  </c:strRef>
                </c15:cat>
              </c15:filteredCategoryTitle>
            </c:ext>
            <c:ext xmlns:c16="http://schemas.microsoft.com/office/drawing/2014/chart" uri="{C3380CC4-5D6E-409C-BE32-E72D297353CC}">
              <c16:uniqueId val="{00000004-9BEE-5A44-80A3-7E93BCE056EA}"/>
            </c:ext>
          </c:extLst>
        </c:ser>
        <c:dLbls>
          <c:showLegendKey val="0"/>
          <c:showVal val="0"/>
          <c:showCatName val="0"/>
          <c:showSerName val="0"/>
          <c:showPercent val="0"/>
          <c:showBubbleSize val="0"/>
          <c:showLeaderLines val="1"/>
        </c:dLbls>
        <c:firstSliceAng val="0"/>
        <c:holeSize val="80"/>
      </c:doughnutChart>
      <c:spPr>
        <a:noFill/>
        <a:ln>
          <a:noFill/>
        </a:ln>
        <a:effectLst/>
      </c:spPr>
    </c:plotArea>
    <c:plotVisOnly val="1"/>
    <c:dispBlanksAs val="gap"/>
    <c:showDLblsOverMax val="0"/>
  </c:chart>
  <c:spPr>
    <a:noFill/>
    <a:ln w="12700" cap="flat" cmpd="sng" algn="ctr">
      <a:noFill/>
      <a:prstDash val="solid"/>
      <a:miter lim="800000"/>
    </a:ln>
    <a:effectLst/>
  </c:spPr>
  <c:txPr>
    <a:bodyPr/>
    <a:lstStyle/>
    <a:p>
      <a:pPr>
        <a:defRPr sz="18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doughnutChart>
        <c:varyColors val="1"/>
        <c:ser>
          <c:idx val="0"/>
          <c:order val="0"/>
          <c:dPt>
            <c:idx val="0"/>
            <c:bubble3D val="0"/>
            <c:spPr>
              <a:solidFill>
                <a:schemeClr val="accent2">
                  <a:shade val="76000"/>
                </a:schemeClr>
              </a:solidFill>
              <a:ln>
                <a:noFill/>
              </a:ln>
              <a:effectLst/>
            </c:spPr>
            <c:extLst>
              <c:ext xmlns:c16="http://schemas.microsoft.com/office/drawing/2014/chart" uri="{C3380CC4-5D6E-409C-BE32-E72D297353CC}">
                <c16:uniqueId val="{00000001-9BEE-5A44-80A3-7E93BCE056EA}"/>
              </c:ext>
            </c:extLst>
          </c:dPt>
          <c:dPt>
            <c:idx val="1"/>
            <c:bubble3D val="0"/>
            <c:spPr>
              <a:solidFill>
                <a:schemeClr val="accent3"/>
              </a:solidFill>
              <a:ln>
                <a:noFill/>
              </a:ln>
              <a:effectLst/>
            </c:spPr>
            <c:extLst>
              <c:ext xmlns:c16="http://schemas.microsoft.com/office/drawing/2014/chart" uri="{C3380CC4-5D6E-409C-BE32-E72D297353CC}">
                <c16:uniqueId val="{00000003-9BEE-5A44-80A3-7E93BCE056EA}"/>
              </c:ext>
            </c:extLst>
          </c:dPt>
          <c:val>
            <c:numRef>
              <c:f>Sheet1!$B$2:$B$3</c:f>
              <c:numCache>
                <c:formatCode>General</c:formatCode>
                <c:ptCount val="2"/>
                <c:pt idx="0">
                  <c:v>42</c:v>
                </c:pt>
                <c:pt idx="1">
                  <c:v>58</c:v>
                </c:pt>
              </c:numCache>
            </c:numRef>
          </c:val>
          <c:extLst>
            <c:ext xmlns:c15="http://schemas.microsoft.com/office/drawing/2012/chart" uri="{02D57815-91ED-43cb-92C2-25804820EDAC}">
              <c15:filteredSeriesTitle>
                <c15:tx>
                  <c:strRef>
                    <c:extLst>
                      <c:ext uri="{02D57815-91ED-43cb-92C2-25804820EDAC}">
                        <c15:formulaRef>
                          <c15:sqref>Sheet1!$B$1</c15:sqref>
                        </c15:formulaRef>
                      </c:ext>
                    </c:extLst>
                    <c:strCache>
                      <c:ptCount val="1"/>
                      <c:pt idx="0">
                        <c:v>Sales</c:v>
                      </c:pt>
                    </c:strCache>
                  </c:strRef>
                </c15:tx>
              </c15:filteredSeriesTitle>
            </c:ext>
            <c:ext xmlns:c15="http://schemas.microsoft.com/office/drawing/2012/chart" uri="{02D57815-91ED-43cb-92C2-25804820EDAC}">
              <c15:filteredCategoryTitle>
                <c15:cat>
                  <c:strRef>
                    <c:extLst>
                      <c:ext uri="{02D57815-91ED-43cb-92C2-25804820EDAC}">
                        <c15:formulaRef>
                          <c15:sqref>Sheet1!$A$2:$A$3</c15:sqref>
                        </c15:formulaRef>
                      </c:ext>
                    </c:extLst>
                    <c:strCache>
                      <c:ptCount val="2"/>
                      <c:pt idx="0">
                        <c:v>1st Qtr</c:v>
                      </c:pt>
                      <c:pt idx="1">
                        <c:v>2nd Qtr</c:v>
                      </c:pt>
                    </c:strCache>
                  </c:strRef>
                </c15:cat>
              </c15:filteredCategoryTitle>
            </c:ext>
            <c:ext xmlns:c16="http://schemas.microsoft.com/office/drawing/2014/chart" uri="{C3380CC4-5D6E-409C-BE32-E72D297353CC}">
              <c16:uniqueId val="{00000004-9BEE-5A44-80A3-7E93BCE056EA}"/>
            </c:ext>
          </c:extLst>
        </c:ser>
        <c:dLbls>
          <c:showLegendKey val="0"/>
          <c:showVal val="0"/>
          <c:showCatName val="0"/>
          <c:showSerName val="0"/>
          <c:showPercent val="0"/>
          <c:showBubbleSize val="0"/>
          <c:showLeaderLines val="1"/>
        </c:dLbls>
        <c:firstSliceAng val="0"/>
        <c:holeSize val="80"/>
      </c:doughnutChart>
      <c:spPr>
        <a:noFill/>
        <a:ln>
          <a:noFill/>
        </a:ln>
        <a:effectLst/>
      </c:spPr>
    </c:plotArea>
    <c:plotVisOnly val="1"/>
    <c:dispBlanksAs val="gap"/>
    <c:showDLblsOverMax val="0"/>
  </c:chart>
  <c:spPr>
    <a:noFill/>
    <a:ln w="12700" cap="flat" cmpd="sng" algn="ctr">
      <a:noFill/>
      <a:prstDash val="solid"/>
      <a:miter lim="800000"/>
    </a:ln>
    <a:effectLst/>
  </c:spPr>
  <c:txPr>
    <a:bodyPr/>
    <a:lstStyle/>
    <a:p>
      <a:pPr>
        <a:defRPr sz="1800"/>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0.12370093531096937"/>
          <c:y val="4.5526251201188035E-2"/>
          <c:w val="0.85952783897414364"/>
          <c:h val="0.93322816490492422"/>
        </c:manualLayout>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delete val="1"/>
          </c:dLbls>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F8F1-2E46-818D-E6B307E63C13}"/>
            </c:ext>
          </c:extLst>
        </c:ser>
        <c:dLbls>
          <c:dLblPos val="outEnd"/>
          <c:showLegendKey val="0"/>
          <c:showVal val="1"/>
          <c:showCatName val="0"/>
          <c:showSerName val="0"/>
          <c:showPercent val="0"/>
          <c:showBubbleSize val="0"/>
        </c:dLbls>
        <c:gapWidth val="120"/>
        <c:axId val="613398128"/>
        <c:axId val="613387728"/>
      </c:barChart>
      <c:catAx>
        <c:axId val="613398128"/>
        <c:scaling>
          <c:orientation val="minMax"/>
        </c:scaling>
        <c:delete val="1"/>
        <c:axPos val="l"/>
        <c:numFmt formatCode="General" sourceLinked="1"/>
        <c:majorTickMark val="none"/>
        <c:minorTickMark val="none"/>
        <c:tickLblPos val="nextTo"/>
        <c:crossAx val="613387728"/>
        <c:crosses val="autoZero"/>
        <c:auto val="1"/>
        <c:lblAlgn val="ctr"/>
        <c:lblOffset val="100"/>
        <c:noMultiLvlLbl val="0"/>
      </c:catAx>
      <c:valAx>
        <c:axId val="613387728"/>
        <c:scaling>
          <c:orientation val="minMax"/>
        </c:scaling>
        <c:delete val="1"/>
        <c:axPos val="b"/>
        <c:numFmt formatCode="General" sourceLinked="1"/>
        <c:majorTickMark val="none"/>
        <c:minorTickMark val="none"/>
        <c:tickLblPos val="nextTo"/>
        <c:crossAx val="61339812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Albert Sans"/>
        </a:defRPr>
      </a:pPr>
      <a:endParaRPr lang="en-US"/>
    </a:p>
  </c:txPr>
  <c:externalData r:id="rId3">
    <c:autoUpdate val="0"/>
  </c:externalData>
  <c:userShapes r:id="rId4"/>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Sheet1!$A$2:$A$11</cx:f>
        <cx:lvl ptCount="10">
          <cx:pt idx="0">Likely Scenario</cx:pt>
          <cx:pt idx="1">Item #1</cx:pt>
          <cx:pt idx="2">Item #2</cx:pt>
          <cx:pt idx="3">Item #3</cx:pt>
          <cx:pt idx="4">Item #6</cx:pt>
          <cx:pt idx="5">Item #7</cx:pt>
          <cx:pt idx="6">Item #8</cx:pt>
          <cx:pt idx="7">Item #9</cx:pt>
          <cx:pt idx="8">Item #10</cx:pt>
          <cx:pt idx="9">Target Scenario</cx:pt>
        </cx:lvl>
      </cx:strDim>
      <cx:numDim type="val">
        <cx:f>Sheet1!$B$2:$B$11</cx:f>
        <cx:lvl ptCount="10" formatCode="_(&quot;$&quot;* #,##0_);_(&quot;$&quot;* \(#,##0\);_(&quot;$&quot;* &quot;-&quot;??_);_(@_)">
          <cx:pt idx="0">65</cx:pt>
          <cx:pt idx="1">80</cx:pt>
          <cx:pt idx="2">100</cx:pt>
          <cx:pt idx="3">15</cx:pt>
          <cx:pt idx="4">15</cx:pt>
          <cx:pt idx="5">30</cx:pt>
          <cx:pt idx="6">5</cx:pt>
          <cx:pt idx="7">245</cx:pt>
          <cx:pt idx="8">5</cx:pt>
          <cx:pt idx="9">560</cx:pt>
        </cx:lvl>
      </cx:numDim>
    </cx:data>
  </cx:chartData>
  <cx:chart>
    <cx:plotArea>
      <cx:plotAreaRegion>
        <cx:series layoutId="waterfall" uniqueId="{D2F7B252-3819-4C51-BBAB-2DD764379EEE}">
          <cx:tx>
            <cx:txData>
              <cx:f>Sheet1!$B$1</cx:f>
              <cx:v>Series1</cx:v>
            </cx:txData>
          </cx:tx>
          <cx:spPr>
            <a:solidFill>
              <a:srgbClr val="EA6060"/>
            </a:solidFill>
          </cx:spPr>
          <cx:dataLabels pos="ctr">
            <cx:txPr>
              <a:bodyPr spcFirstLastPara="1" vertOverflow="ellipsis" horzOverflow="overflow" wrap="square" lIns="0" tIns="0" rIns="0" bIns="0" anchor="ctr" anchorCtr="1"/>
              <a:lstStyle/>
              <a:p>
                <a:pPr algn="ctr" rtl="0">
                  <a:defRPr sz="1400" b="1">
                    <a:solidFill>
                      <a:schemeClr val="tx1"/>
                    </a:solidFill>
                    <a:latin typeface="Albert Sans" pitchFamily="2" charset="77"/>
                    <a:ea typeface="Albert Sans" pitchFamily="2" charset="77"/>
                    <a:cs typeface="Albert Sans" pitchFamily="2" charset="77"/>
                  </a:defRPr>
                </a:pPr>
                <a:endParaRPr lang="en-US" sz="1400" b="1" i="0" u="none" strike="noStrike" baseline="0">
                  <a:solidFill>
                    <a:schemeClr val="tx1"/>
                  </a:solidFill>
                  <a:latin typeface="Albert Sans" pitchFamily="2" charset="77"/>
                </a:endParaRPr>
              </a:p>
            </cx:txPr>
            <cx:visibility seriesName="0" categoryName="0" value="1"/>
            <cx:separator>, </cx:separator>
            <cx:dataLabel idx="9" pos="ctr">
              <cx:txPr>
                <a:bodyPr spcFirstLastPara="1" vertOverflow="ellipsis" horzOverflow="overflow" wrap="square" lIns="0" tIns="0" rIns="0" bIns="0" anchor="ctr" anchorCtr="1"/>
                <a:lstStyle/>
                <a:p>
                  <a:pPr algn="ctr" rtl="0">
                    <a:defRPr sz="1400">
                      <a:solidFill>
                        <a:schemeClr val="tx1"/>
                      </a:solidFill>
                    </a:defRPr>
                  </a:pPr>
                  <a:r>
                    <a:rPr lang="en-US" sz="1400" b="1" i="0" u="none" strike="noStrike" baseline="0">
                      <a:solidFill>
                        <a:schemeClr val="tx1"/>
                      </a:solidFill>
                      <a:latin typeface="Graphik"/>
                    </a:rPr>
                    <a:t> $560 </a:t>
                  </a:r>
                </a:p>
              </cx:txPr>
              <cx:visibility seriesName="0" categoryName="0" value="1"/>
              <cx:separator>, </cx:separator>
            </cx:dataLabel>
          </cx:dataLabels>
          <cx:dataId val="0"/>
          <cx:layoutPr>
            <cx:visibility connectorLines="1"/>
            <cx:subtotals/>
          </cx:layoutPr>
        </cx:series>
      </cx:plotAreaRegion>
      <cx:axis id="0">
        <cx:catScaling gapWidth="0.620000005"/>
        <cx:minorTickMarks type="in"/>
        <cx:tickLabels/>
        <cx:txPr>
          <a:bodyPr spcFirstLastPara="1" vertOverflow="ellipsis" horzOverflow="overflow" wrap="square" lIns="0" tIns="0" rIns="0" bIns="0" anchor="ctr" anchorCtr="1"/>
          <a:lstStyle/>
          <a:p>
            <a:pPr algn="ctr" rtl="0">
              <a:defRPr sz="1000">
                <a:latin typeface="Albert Sans" pitchFamily="2" charset="77"/>
                <a:ea typeface="Albert Sans" pitchFamily="2" charset="77"/>
                <a:cs typeface="Albert Sans" pitchFamily="2" charset="77"/>
              </a:defRPr>
            </a:pPr>
            <a:endParaRPr lang="en-US" sz="1000" b="0" i="0" u="none" strike="noStrike" baseline="0">
              <a:solidFill>
                <a:srgbClr val="000000">
                  <a:lumMod val="65000"/>
                  <a:lumOff val="35000"/>
                </a:srgbClr>
              </a:solidFill>
              <a:latin typeface="Albert Sans" pitchFamily="2" charset="77"/>
            </a:endParaRPr>
          </a:p>
        </cx:txPr>
      </cx:axis>
      <cx:axis id="1" hidden="1">
        <cx:valScaling/>
        <cx:tickLabels/>
      </cx:axis>
    </cx:plotArea>
  </cx:chart>
  <cx:spPr>
    <a:solidFill>
      <a:schemeClr val="bg1"/>
    </a:solidFill>
  </cx:spPr>
  <cx:clrMapOvr bg1="lt1" tx1="dk1" bg2="lt2" tx2="dk2" accent1="accent1" accent2="accent2" accent3="accent3" accent4="accent4" accent5="accent5" accent6="accent6" hlink="hlink" folHlink="folHlink"/>
</cx:chartSpace>
</file>

<file path=ppt/charts/colors1.xml><?xml version="1.0" encoding="utf-8"?>
<cs:colorStyle xmlns:cs="http://schemas.microsoft.com/office/drawing/2012/chartStyle" xmlns:a="http://schemas.openxmlformats.org/drawingml/2006/main" meth="withinLinear" id="15">
  <a:schemeClr val="accent2"/>
</cs:colorStyle>
</file>

<file path=ppt/charts/colors2.xml><?xml version="1.0" encoding="utf-8"?>
<cs:colorStyle xmlns:cs="http://schemas.microsoft.com/office/drawing/2012/chartStyle" xmlns:a="http://schemas.openxmlformats.org/drawingml/2006/main" meth="withinLinear" id="15">
  <a:schemeClr val="accent2"/>
</cs:colorStyle>
</file>

<file path=ppt/charts/colors3.xml><?xml version="1.0" encoding="utf-8"?>
<cs:colorStyle xmlns:cs="http://schemas.microsoft.com/office/drawing/2012/chartStyle" xmlns:a="http://schemas.openxmlformats.org/drawingml/2006/main" meth="withinLinear" id="15">
  <a:schemeClr val="accent2"/>
</cs:colorStyle>
</file>

<file path=ppt/charts/colors4.xml><?xml version="1.0" encoding="utf-8"?>
<cs:colorStyle xmlns:cs="http://schemas.microsoft.com/office/drawing/2012/chartStyle" xmlns:a="http://schemas.openxmlformats.org/drawingml/2006/main" meth="withinLinear" id="15">
  <a:schemeClr val="accent2"/>
</cs:colorStyle>
</file>

<file path=ppt/charts/colors5.xml><?xml version="1.0" encoding="utf-8"?>
<cs:colorStyle xmlns:cs="http://schemas.microsoft.com/office/drawing/2012/chartStyle" xmlns:a="http://schemas.openxmlformats.org/drawingml/2006/main" meth="withinLinear" id="15">
  <a:schemeClr val="accent2"/>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95">
  <cs:axisTitle>
    <cs:lnRef idx="0"/>
    <cs:fillRef idx="0"/>
    <cs:effectRef idx="0"/>
    <cs:fontRef idx="minor">
      <a:schemeClr val="tx1">
        <a:lumMod val="65000"/>
        <a:lumOff val="35000"/>
      </a:schemeClr>
    </cs:fontRef>
    <cs:defRPr sz="1197"/>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cs:chartArea>
  <cs:dataLabel>
    <cs:lnRef idx="0"/>
    <cs:fillRef idx="0"/>
    <cs:effectRef idx="0"/>
    <cs:fontRef idx="minor">
      <a:schemeClr val="tx1">
        <a:lumMod val="65000"/>
        <a:lumOff val="35000"/>
      </a:schemeClr>
    </cs:fontRef>
    <cs:defRPr sz="1197"/>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862"/>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cs:valueAxis>
  <cs:wall>
    <cs:lnRef idx="0"/>
    <cs:fillRef idx="0"/>
    <cs:effectRef idx="0"/>
    <cs:fontRef idx="minor">
      <a:schemeClr val="tx1"/>
    </cs:fontRef>
  </cs:wall>
</cs:chartStyle>
</file>

<file path=ppt/drawings/drawing1.xml><?xml version="1.0" encoding="utf-8"?>
<c:userShapes xmlns:c="http://schemas.openxmlformats.org/drawingml/2006/chart">
  <cdr:relSizeAnchor xmlns:cdr="http://schemas.openxmlformats.org/drawingml/2006/chartDrawing">
    <cdr:from>
      <cdr:x>0</cdr:x>
      <cdr:y>0.1148</cdr:y>
    </cdr:from>
    <cdr:to>
      <cdr:x>0.12121</cdr:x>
      <cdr:y>0.21571</cdr:y>
    </cdr:to>
    <cdr:sp macro="" textlink="">
      <cdr:nvSpPr>
        <cdr:cNvPr id="2" name="Text Placeholder 39">
          <a:extLst xmlns:a="http://schemas.openxmlformats.org/drawingml/2006/main">
            <a:ext uri="{FF2B5EF4-FFF2-40B4-BE49-F238E27FC236}">
              <a16:creationId xmlns:a16="http://schemas.microsoft.com/office/drawing/2014/main" id="{0F201EC9-4EF6-3C19-F5AF-C35561306864}"/>
            </a:ext>
          </a:extLst>
        </cdr:cNvPr>
        <cdr:cNvSpPr>
          <a:spLocks xmlns:a="http://schemas.openxmlformats.org/drawingml/2006/main" noGrp="1"/>
        </cdr:cNvSpPr>
      </cdr:nvSpPr>
      <cdr:spPr>
        <a:xfrm xmlns:a="http://schemas.openxmlformats.org/drawingml/2006/main">
          <a:off x="0" y="480351"/>
          <a:ext cx="1009623" cy="422275"/>
        </a:xfrm>
        <a:prstGeom xmlns:a="http://schemas.openxmlformats.org/drawingml/2006/main" prst="rect">
          <a:avLst/>
        </a:prstGeom>
      </cdr:spPr>
      <cdr:txBody>
        <a:bodyPr xmlns:a="http://schemas.openxmlformats.org/drawingml/2006/main">
          <a:noAutofit/>
        </a:bodyPr>
        <a:lstStyle xmlns:a="http://schemas.openxmlformats.org/drawingml/2006/main">
          <a:lvl1pPr marL="0" indent="0" algn="l" defTabSz="914400" rtl="0" eaLnBrk="1" latinLnBrk="0" hangingPunct="1">
            <a:lnSpc>
              <a:spcPct val="90000"/>
            </a:lnSpc>
            <a:spcBef>
              <a:spcPts val="1000"/>
            </a:spcBef>
            <a:buFont typeface="Arial" panose="020B0604020202020204" pitchFamily="34" charset="0"/>
            <a:buNone/>
            <a:defRPr sz="1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xmlns:a="http://schemas.openxmlformats.org/drawingml/2006/main">
          <a:pPr lvl="0"/>
          <a:r>
            <a:rPr lang="en-US" sz="1200" dirty="0">
              <a:latin typeface="Albert Sans" pitchFamily="2" charset="77"/>
            </a:rPr>
            <a:t>Click to edit</a:t>
          </a:r>
        </a:p>
      </cdr:txBody>
    </cdr:sp>
  </cdr:relSizeAnchor>
  <cdr:relSizeAnchor xmlns:cdr="http://schemas.openxmlformats.org/drawingml/2006/chartDrawing">
    <cdr:from>
      <cdr:x>0</cdr:x>
      <cdr:y>0.34398</cdr:y>
    </cdr:from>
    <cdr:to>
      <cdr:x>0.12121</cdr:x>
      <cdr:y>0.4449</cdr:y>
    </cdr:to>
    <cdr:sp macro="" textlink="">
      <cdr:nvSpPr>
        <cdr:cNvPr id="3" name="Text Placeholder 39">
          <a:extLst xmlns:a="http://schemas.openxmlformats.org/drawingml/2006/main">
            <a:ext uri="{FF2B5EF4-FFF2-40B4-BE49-F238E27FC236}">
              <a16:creationId xmlns:a16="http://schemas.microsoft.com/office/drawing/2014/main" id="{B724EEDE-D742-9425-D9CF-F670BD99F228}"/>
            </a:ext>
          </a:extLst>
        </cdr:cNvPr>
        <cdr:cNvSpPr>
          <a:spLocks xmlns:a="http://schemas.openxmlformats.org/drawingml/2006/main" noGrp="1"/>
        </cdr:cNvSpPr>
      </cdr:nvSpPr>
      <cdr:spPr>
        <a:xfrm xmlns:a="http://schemas.openxmlformats.org/drawingml/2006/main">
          <a:off x="0" y="1439356"/>
          <a:ext cx="1009623" cy="422275"/>
        </a:xfrm>
        <a:prstGeom xmlns:a="http://schemas.openxmlformats.org/drawingml/2006/main" prst="rect">
          <a:avLst/>
        </a:prstGeom>
      </cdr:spPr>
      <cdr:txBody>
        <a:bodyPr xmlns:a="http://schemas.openxmlformats.org/drawingml/2006/main">
          <a:noAutofit/>
        </a:bodyPr>
        <a:lstStyle xmlns:a="http://schemas.openxmlformats.org/drawingml/2006/main">
          <a:lvl1pPr marL="0" indent="0" algn="l" defTabSz="914400" rtl="0" eaLnBrk="1" latinLnBrk="0" hangingPunct="1">
            <a:lnSpc>
              <a:spcPct val="90000"/>
            </a:lnSpc>
            <a:spcBef>
              <a:spcPts val="1000"/>
            </a:spcBef>
            <a:buFont typeface="Arial" panose="020B0604020202020204" pitchFamily="34" charset="0"/>
            <a:buNone/>
            <a:defRPr sz="1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xmlns:a="http://schemas.openxmlformats.org/drawingml/2006/main">
          <a:pPr lvl="0"/>
          <a:r>
            <a:rPr lang="en-US" sz="1200" dirty="0">
              <a:latin typeface="Albert Sans" pitchFamily="2" charset="77"/>
            </a:rPr>
            <a:t>Click to edit</a:t>
          </a:r>
        </a:p>
      </cdr:txBody>
    </cdr:sp>
  </cdr:relSizeAnchor>
  <cdr:relSizeAnchor xmlns:cdr="http://schemas.openxmlformats.org/drawingml/2006/chartDrawing">
    <cdr:from>
      <cdr:x>0</cdr:x>
      <cdr:y>0.5785</cdr:y>
    </cdr:from>
    <cdr:to>
      <cdr:x>0.12121</cdr:x>
      <cdr:y>0.67941</cdr:y>
    </cdr:to>
    <cdr:sp macro="" textlink="">
      <cdr:nvSpPr>
        <cdr:cNvPr id="4" name="Text Placeholder 39">
          <a:extLst xmlns:a="http://schemas.openxmlformats.org/drawingml/2006/main">
            <a:ext uri="{FF2B5EF4-FFF2-40B4-BE49-F238E27FC236}">
              <a16:creationId xmlns:a16="http://schemas.microsoft.com/office/drawing/2014/main" id="{B46723A8-B97F-A027-9382-C84A9B2C508F}"/>
            </a:ext>
          </a:extLst>
        </cdr:cNvPr>
        <cdr:cNvSpPr>
          <a:spLocks xmlns:a="http://schemas.openxmlformats.org/drawingml/2006/main" noGrp="1"/>
        </cdr:cNvSpPr>
      </cdr:nvSpPr>
      <cdr:spPr>
        <a:xfrm xmlns:a="http://schemas.openxmlformats.org/drawingml/2006/main">
          <a:off x="0" y="2420663"/>
          <a:ext cx="1009623" cy="422275"/>
        </a:xfrm>
        <a:prstGeom xmlns:a="http://schemas.openxmlformats.org/drawingml/2006/main" prst="rect">
          <a:avLst/>
        </a:prstGeom>
      </cdr:spPr>
      <cdr:txBody>
        <a:bodyPr xmlns:a="http://schemas.openxmlformats.org/drawingml/2006/main">
          <a:noAutofit/>
        </a:bodyPr>
        <a:lstStyle xmlns:a="http://schemas.openxmlformats.org/drawingml/2006/main">
          <a:lvl1pPr marL="0" indent="0" algn="l" defTabSz="914400" rtl="0" eaLnBrk="1" latinLnBrk="0" hangingPunct="1">
            <a:lnSpc>
              <a:spcPct val="90000"/>
            </a:lnSpc>
            <a:spcBef>
              <a:spcPts val="1000"/>
            </a:spcBef>
            <a:buFont typeface="Arial" panose="020B0604020202020204" pitchFamily="34" charset="0"/>
            <a:buNone/>
            <a:defRPr sz="1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xmlns:a="http://schemas.openxmlformats.org/drawingml/2006/main">
          <a:pPr lvl="0"/>
          <a:r>
            <a:rPr lang="en-US" sz="1200" dirty="0">
              <a:latin typeface="Albert Sans" pitchFamily="2" charset="77"/>
            </a:rPr>
            <a:t>Click to edit</a:t>
          </a:r>
        </a:p>
      </cdr:txBody>
    </cdr:sp>
  </cdr:relSizeAnchor>
  <cdr:relSizeAnchor xmlns:cdr="http://schemas.openxmlformats.org/drawingml/2006/chartDrawing">
    <cdr:from>
      <cdr:x>0</cdr:x>
      <cdr:y>0.81301</cdr:y>
    </cdr:from>
    <cdr:to>
      <cdr:x>0.12121</cdr:x>
      <cdr:y>0.91393</cdr:y>
    </cdr:to>
    <cdr:sp macro="" textlink="">
      <cdr:nvSpPr>
        <cdr:cNvPr id="5" name="Text Placeholder 39">
          <a:extLst xmlns:a="http://schemas.openxmlformats.org/drawingml/2006/main">
            <a:ext uri="{FF2B5EF4-FFF2-40B4-BE49-F238E27FC236}">
              <a16:creationId xmlns:a16="http://schemas.microsoft.com/office/drawing/2014/main" id="{92443113-6C26-5C8A-429E-D2B44A97C00C}"/>
            </a:ext>
          </a:extLst>
        </cdr:cNvPr>
        <cdr:cNvSpPr>
          <a:spLocks xmlns:a="http://schemas.openxmlformats.org/drawingml/2006/main" noGrp="1"/>
        </cdr:cNvSpPr>
      </cdr:nvSpPr>
      <cdr:spPr>
        <a:xfrm xmlns:a="http://schemas.openxmlformats.org/drawingml/2006/main">
          <a:off x="0" y="3401971"/>
          <a:ext cx="1009623" cy="422275"/>
        </a:xfrm>
        <a:prstGeom xmlns:a="http://schemas.openxmlformats.org/drawingml/2006/main" prst="rect">
          <a:avLst/>
        </a:prstGeom>
      </cdr:spPr>
      <cdr:txBody>
        <a:bodyPr xmlns:a="http://schemas.openxmlformats.org/drawingml/2006/main">
          <a:noAutofit/>
        </a:bodyPr>
        <a:lstStyle xmlns:a="http://schemas.openxmlformats.org/drawingml/2006/main">
          <a:lvl1pPr marL="0" indent="0" algn="l" defTabSz="914400" rtl="0" eaLnBrk="1" latinLnBrk="0" hangingPunct="1">
            <a:lnSpc>
              <a:spcPct val="90000"/>
            </a:lnSpc>
            <a:spcBef>
              <a:spcPts val="1000"/>
            </a:spcBef>
            <a:buFont typeface="Arial" panose="020B0604020202020204" pitchFamily="34" charset="0"/>
            <a:buNone/>
            <a:defRPr sz="1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xmlns:a="http://schemas.openxmlformats.org/drawingml/2006/main">
          <a:pPr lvl="0"/>
          <a:r>
            <a:rPr lang="en-US" sz="1200" dirty="0">
              <a:latin typeface="Albert Sans" pitchFamily="2" charset="77"/>
            </a:rPr>
            <a:t>Click to edit</a:t>
          </a:r>
        </a:p>
      </cdr:txBody>
    </cdr:sp>
  </cdr:relSizeAnchor>
  <cdr:relSizeAnchor xmlns:cdr="http://schemas.openxmlformats.org/drawingml/2006/chartDrawing">
    <cdr:from>
      <cdr:x>0.89633</cdr:x>
      <cdr:y>0.1068</cdr:y>
    </cdr:from>
    <cdr:to>
      <cdr:x>1</cdr:x>
      <cdr:y>0.20772</cdr:y>
    </cdr:to>
    <cdr:sp macro="" textlink="">
      <cdr:nvSpPr>
        <cdr:cNvPr id="6" name="Text Placeholder 39">
          <a:extLst xmlns:a="http://schemas.openxmlformats.org/drawingml/2006/main">
            <a:ext uri="{FF2B5EF4-FFF2-40B4-BE49-F238E27FC236}">
              <a16:creationId xmlns:a16="http://schemas.microsoft.com/office/drawing/2014/main" id="{68A28C44-7942-70A5-B243-8F1C030EC541}"/>
            </a:ext>
          </a:extLst>
        </cdr:cNvPr>
        <cdr:cNvSpPr>
          <a:spLocks xmlns:a="http://schemas.openxmlformats.org/drawingml/2006/main" noGrp="1"/>
        </cdr:cNvSpPr>
      </cdr:nvSpPr>
      <cdr:spPr>
        <a:xfrm xmlns:a="http://schemas.openxmlformats.org/drawingml/2006/main">
          <a:off x="7466179" y="446898"/>
          <a:ext cx="863564" cy="422275"/>
        </a:xfrm>
        <a:prstGeom xmlns:a="http://schemas.openxmlformats.org/drawingml/2006/main" prst="rect">
          <a:avLst/>
        </a:prstGeom>
      </cdr:spPr>
      <cdr:txBody>
        <a:bodyPr xmlns:a="http://schemas.openxmlformats.org/drawingml/2006/main" anchor="ctr">
          <a:noAutofit/>
        </a:bodyPr>
        <a:lstStyle xmlns:a="http://schemas.openxmlformats.org/drawingml/2006/main">
          <a:lvl1pPr marL="0" indent="0" algn="l" defTabSz="914400" rtl="0" eaLnBrk="1" latinLnBrk="0" hangingPunct="1">
            <a:lnSpc>
              <a:spcPct val="90000"/>
            </a:lnSpc>
            <a:spcBef>
              <a:spcPts val="1000"/>
            </a:spcBef>
            <a:buFont typeface="Arial" panose="020B0604020202020204" pitchFamily="34" charset="0"/>
            <a:buNone/>
            <a:defRPr sz="1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xmlns:a="http://schemas.openxmlformats.org/drawingml/2006/main">
          <a:pPr lvl="0" algn="ctr"/>
          <a:r>
            <a:rPr lang="en-US" sz="1200" dirty="0">
              <a:solidFill>
                <a:schemeClr val="accent2"/>
              </a:solidFill>
              <a:latin typeface="Albert Sans" pitchFamily="2" charset="77"/>
            </a:rPr>
            <a:t>XX</a:t>
          </a:r>
        </a:p>
      </cdr:txBody>
    </cdr:sp>
  </cdr:relSizeAnchor>
  <cdr:relSizeAnchor xmlns:cdr="http://schemas.openxmlformats.org/drawingml/2006/chartDrawing">
    <cdr:from>
      <cdr:x>0.72765</cdr:x>
      <cdr:y>0.34206</cdr:y>
    </cdr:from>
    <cdr:to>
      <cdr:x>0.83132</cdr:x>
      <cdr:y>0.44297</cdr:y>
    </cdr:to>
    <cdr:sp macro="" textlink="">
      <cdr:nvSpPr>
        <cdr:cNvPr id="7" name="Text Placeholder 39">
          <a:extLst xmlns:a="http://schemas.openxmlformats.org/drawingml/2006/main">
            <a:ext uri="{FF2B5EF4-FFF2-40B4-BE49-F238E27FC236}">
              <a16:creationId xmlns:a16="http://schemas.microsoft.com/office/drawing/2014/main" id="{92207DEE-5FF8-2F3D-9D64-C2BC795F7240}"/>
            </a:ext>
          </a:extLst>
        </cdr:cNvPr>
        <cdr:cNvSpPr>
          <a:spLocks xmlns:a="http://schemas.openxmlformats.org/drawingml/2006/main" noGrp="1"/>
        </cdr:cNvSpPr>
      </cdr:nvSpPr>
      <cdr:spPr>
        <a:xfrm xmlns:a="http://schemas.openxmlformats.org/drawingml/2006/main">
          <a:off x="6061125" y="1431307"/>
          <a:ext cx="863564" cy="422275"/>
        </a:xfrm>
        <a:prstGeom xmlns:a="http://schemas.openxmlformats.org/drawingml/2006/main" prst="rect">
          <a:avLst/>
        </a:prstGeom>
      </cdr:spPr>
      <cdr:txBody>
        <a:bodyPr xmlns:a="http://schemas.openxmlformats.org/drawingml/2006/main" anchor="ctr">
          <a:noAutofit/>
        </a:bodyPr>
        <a:lstStyle xmlns:a="http://schemas.openxmlformats.org/drawingml/2006/main">
          <a:lvl1pPr marL="0" indent="0" algn="l" defTabSz="914400" rtl="0" eaLnBrk="1" latinLnBrk="0" hangingPunct="1">
            <a:lnSpc>
              <a:spcPct val="90000"/>
            </a:lnSpc>
            <a:spcBef>
              <a:spcPts val="1000"/>
            </a:spcBef>
            <a:buFont typeface="Arial" panose="020B0604020202020204" pitchFamily="34" charset="0"/>
            <a:buNone/>
            <a:defRPr sz="1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xmlns:a="http://schemas.openxmlformats.org/drawingml/2006/main">
          <a:pPr lvl="0" algn="ctr"/>
          <a:r>
            <a:rPr lang="en-US" sz="1200" dirty="0">
              <a:solidFill>
                <a:schemeClr val="accent2"/>
              </a:solidFill>
              <a:latin typeface="Albert Sans" pitchFamily="2" charset="77"/>
            </a:rPr>
            <a:t>XX</a:t>
          </a:r>
        </a:p>
      </cdr:txBody>
    </cdr:sp>
  </cdr:relSizeAnchor>
  <cdr:relSizeAnchor xmlns:cdr="http://schemas.openxmlformats.org/drawingml/2006/chartDrawing">
    <cdr:from>
      <cdr:x>0.55495</cdr:x>
      <cdr:y>0.57657</cdr:y>
    </cdr:from>
    <cdr:to>
      <cdr:x>0.65863</cdr:x>
      <cdr:y>0.67749</cdr:y>
    </cdr:to>
    <cdr:sp macro="" textlink="">
      <cdr:nvSpPr>
        <cdr:cNvPr id="8" name="Text Placeholder 39">
          <a:extLst xmlns:a="http://schemas.openxmlformats.org/drawingml/2006/main">
            <a:ext uri="{FF2B5EF4-FFF2-40B4-BE49-F238E27FC236}">
              <a16:creationId xmlns:a16="http://schemas.microsoft.com/office/drawing/2014/main" id="{7D6CCB4E-E023-548D-FB17-37A22E03F14C}"/>
            </a:ext>
          </a:extLst>
        </cdr:cNvPr>
        <cdr:cNvSpPr>
          <a:spLocks xmlns:a="http://schemas.openxmlformats.org/drawingml/2006/main" noGrp="1"/>
        </cdr:cNvSpPr>
      </cdr:nvSpPr>
      <cdr:spPr>
        <a:xfrm xmlns:a="http://schemas.openxmlformats.org/drawingml/2006/main">
          <a:off x="4622617" y="2412614"/>
          <a:ext cx="863564" cy="422275"/>
        </a:xfrm>
        <a:prstGeom xmlns:a="http://schemas.openxmlformats.org/drawingml/2006/main" prst="rect">
          <a:avLst/>
        </a:prstGeom>
      </cdr:spPr>
      <cdr:txBody>
        <a:bodyPr xmlns:a="http://schemas.openxmlformats.org/drawingml/2006/main" anchor="ctr">
          <a:noAutofit/>
        </a:bodyPr>
        <a:lstStyle xmlns:a="http://schemas.openxmlformats.org/drawingml/2006/main">
          <a:lvl1pPr marL="0" indent="0" algn="l" defTabSz="914400" rtl="0" eaLnBrk="1" latinLnBrk="0" hangingPunct="1">
            <a:lnSpc>
              <a:spcPct val="90000"/>
            </a:lnSpc>
            <a:spcBef>
              <a:spcPts val="1000"/>
            </a:spcBef>
            <a:buFont typeface="Arial" panose="020B0604020202020204" pitchFamily="34" charset="0"/>
            <a:buNone/>
            <a:defRPr sz="1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xmlns:a="http://schemas.openxmlformats.org/drawingml/2006/main">
          <a:pPr lvl="0" algn="ctr"/>
          <a:r>
            <a:rPr lang="en-US" sz="1200" dirty="0">
              <a:solidFill>
                <a:schemeClr val="accent2"/>
              </a:solidFill>
              <a:latin typeface="Albert Sans" pitchFamily="2" charset="77"/>
            </a:rPr>
            <a:t>XX</a:t>
          </a:r>
        </a:p>
      </cdr:txBody>
    </cdr:sp>
  </cdr:relSizeAnchor>
  <cdr:relSizeAnchor xmlns:cdr="http://schemas.openxmlformats.org/drawingml/2006/chartDrawing">
    <cdr:from>
      <cdr:x>0.86152</cdr:x>
      <cdr:y>0.81109</cdr:y>
    </cdr:from>
    <cdr:to>
      <cdr:x>0.96519</cdr:x>
      <cdr:y>0.91201</cdr:y>
    </cdr:to>
    <cdr:sp macro="" textlink="">
      <cdr:nvSpPr>
        <cdr:cNvPr id="9" name="Text Placeholder 39">
          <a:extLst xmlns:a="http://schemas.openxmlformats.org/drawingml/2006/main">
            <a:ext uri="{FF2B5EF4-FFF2-40B4-BE49-F238E27FC236}">
              <a16:creationId xmlns:a16="http://schemas.microsoft.com/office/drawing/2014/main" id="{A24D8D05-2981-B4E0-34AE-E025A007B647}"/>
            </a:ext>
          </a:extLst>
        </cdr:cNvPr>
        <cdr:cNvSpPr>
          <a:spLocks xmlns:a="http://schemas.openxmlformats.org/drawingml/2006/main" noGrp="1"/>
        </cdr:cNvSpPr>
      </cdr:nvSpPr>
      <cdr:spPr>
        <a:xfrm xmlns:a="http://schemas.openxmlformats.org/drawingml/2006/main">
          <a:off x="7176247" y="3393922"/>
          <a:ext cx="863564" cy="422275"/>
        </a:xfrm>
        <a:prstGeom xmlns:a="http://schemas.openxmlformats.org/drawingml/2006/main" prst="rect">
          <a:avLst/>
        </a:prstGeom>
      </cdr:spPr>
      <cdr:txBody>
        <a:bodyPr xmlns:a="http://schemas.openxmlformats.org/drawingml/2006/main" anchor="ctr">
          <a:noAutofit/>
        </a:bodyPr>
        <a:lstStyle xmlns:a="http://schemas.openxmlformats.org/drawingml/2006/main">
          <a:lvl1pPr marL="0" indent="0" algn="l" defTabSz="914400" rtl="0" eaLnBrk="1" latinLnBrk="0" hangingPunct="1">
            <a:lnSpc>
              <a:spcPct val="90000"/>
            </a:lnSpc>
            <a:spcBef>
              <a:spcPts val="1000"/>
            </a:spcBef>
            <a:buFont typeface="Arial" panose="020B0604020202020204" pitchFamily="34" charset="0"/>
            <a:buNone/>
            <a:defRPr sz="1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xmlns:a="http://schemas.openxmlformats.org/drawingml/2006/main">
          <a:pPr lvl="0" algn="ctr"/>
          <a:r>
            <a:rPr lang="en-US" sz="1200" dirty="0">
              <a:solidFill>
                <a:schemeClr val="accent2"/>
              </a:solidFill>
              <a:latin typeface="Albert Sans" pitchFamily="2" charset="77"/>
            </a:rPr>
            <a:t>XX</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82B6F0-E9D4-1645-B4F9-1ADDE5786224}" type="datetimeFigureOut">
              <a:rPr lang="en-US" smtClean="0"/>
              <a:t>9/30/2025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D23216-BA11-8746-B864-8607E0F5103B}" type="slidenum">
              <a:rPr lang="en-US" smtClean="0"/>
              <a:t>‹Nº›</a:t>
            </a:fld>
            <a:endParaRPr lang="en-US"/>
          </a:p>
        </p:txBody>
      </p:sp>
    </p:spTree>
    <p:extLst>
      <p:ext uri="{BB962C8B-B14F-4D97-AF65-F5344CB8AC3E}">
        <p14:creationId xmlns:p14="http://schemas.microsoft.com/office/powerpoint/2010/main" val="18097254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lvl="0"/>
            <a:r>
              <a:rPr lang="es-ES" sz="1200" b="1" kern="1200" dirty="0">
                <a:solidFill>
                  <a:schemeClr val="tx1"/>
                </a:solidFill>
                <a:effectLst/>
                <a:latin typeface="+mn-lt"/>
                <a:ea typeface="+mn-ea"/>
                <a:cs typeface="+mn-cs"/>
              </a:rPr>
              <a:t>Discurso del formador:</a:t>
            </a:r>
            <a:endParaRPr lang="es-ES" sz="1200" kern="1200" dirty="0">
              <a:solidFill>
                <a:schemeClr val="tx1"/>
              </a:solidFill>
              <a:effectLst/>
              <a:latin typeface="+mn-lt"/>
              <a:ea typeface="+mn-ea"/>
              <a:cs typeface="+mn-cs"/>
            </a:endParaRPr>
          </a:p>
          <a:p>
            <a:pPr lvl="1"/>
            <a:r>
              <a:rPr lang="es-ES" sz="1200" kern="1200" dirty="0">
                <a:solidFill>
                  <a:schemeClr val="tx1"/>
                </a:solidFill>
                <a:effectLst/>
                <a:latin typeface="+mn-lt"/>
                <a:ea typeface="+mn-ea"/>
                <a:cs typeface="+mn-cs"/>
              </a:rPr>
              <a:t>"¡Buenos días a todos y bienvenidos! Mi nombre es [Nombre del Formador] y durante las próximas 20 horas vamos a emprender un viaje para transformar nuestra relación con Excel."</a:t>
            </a:r>
          </a:p>
          <a:p>
            <a:pPr lvl="1"/>
            <a:r>
              <a:rPr lang="es-ES" sz="1200" kern="1200" dirty="0">
                <a:solidFill>
                  <a:schemeClr val="tx1"/>
                </a:solidFill>
                <a:effectLst/>
                <a:latin typeface="+mn-lt"/>
                <a:ea typeface="+mn-ea"/>
                <a:cs typeface="+mn-cs"/>
              </a:rPr>
              <a:t>"Entiendo que muchos de vosotros sois Secretarios, Interventores, Tesoreros... y que Excel es una herramienta que usáis a diario, a veces por obligación más que por devoción. Puede ser una fuente de frustración, de tareas repetitivas y de errores inesperados."</a:t>
            </a:r>
          </a:p>
          <a:p>
            <a:pPr lvl="1"/>
            <a:r>
              <a:rPr lang="es-ES" sz="1200" kern="1200" dirty="0">
                <a:solidFill>
                  <a:schemeClr val="tx1"/>
                </a:solidFill>
                <a:effectLst/>
                <a:latin typeface="+mn-lt"/>
                <a:ea typeface="+mn-ea"/>
                <a:cs typeface="+mn-cs"/>
              </a:rPr>
              <a:t>"Mi objetivo personal no es enseñaros 100 funciones de memoria. Mi objetivo es daros un método y las herramientas clave para que Excel deje de ser un problema y se convierta en vuestro mejor aliado para gestionar, analizar y presentar la información de vuestro ayuntamiento de forma eficiente y fiable."</a:t>
            </a:r>
          </a:p>
          <a:p>
            <a:endParaRPr lang="es-ES" dirty="0"/>
          </a:p>
        </p:txBody>
      </p:sp>
      <p:sp>
        <p:nvSpPr>
          <p:cNvPr id="4" name="Marcador de número de diapositiva 3"/>
          <p:cNvSpPr>
            <a:spLocks noGrp="1"/>
          </p:cNvSpPr>
          <p:nvPr>
            <p:ph type="sldNum" sz="quarter" idx="5"/>
          </p:nvPr>
        </p:nvSpPr>
        <p:spPr/>
        <p:txBody>
          <a:bodyPr/>
          <a:lstStyle/>
          <a:p>
            <a:fld id="{7CD23216-BA11-8746-B864-8607E0F5103B}" type="slidenum">
              <a:rPr lang="en-US" smtClean="0"/>
              <a:t>1</a:t>
            </a:fld>
            <a:endParaRPr lang="en-US"/>
          </a:p>
        </p:txBody>
      </p:sp>
    </p:spTree>
    <p:extLst>
      <p:ext uri="{BB962C8B-B14F-4D97-AF65-F5344CB8AC3E}">
        <p14:creationId xmlns:p14="http://schemas.microsoft.com/office/powerpoint/2010/main" val="10230239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b="1" i="0" kern="1200" dirty="0">
                <a:solidFill>
                  <a:schemeClr val="tx1"/>
                </a:solidFill>
                <a:effectLst/>
                <a:latin typeface="+mn-lt"/>
                <a:ea typeface="+mn-ea"/>
                <a:cs typeface="+mn-cs"/>
              </a:rPr>
              <a:t>Apartado 3</a:t>
            </a:r>
          </a:p>
          <a:p>
            <a:pPr lvl="0"/>
            <a:endParaRPr lang="es-ES" sz="1200" b="1" kern="1200" dirty="0">
              <a:solidFill>
                <a:schemeClr val="tx1"/>
              </a:solidFill>
              <a:effectLst/>
              <a:latin typeface="+mn-lt"/>
              <a:ea typeface="+mn-ea"/>
              <a:cs typeface="+mn-cs"/>
            </a:endParaRPr>
          </a:p>
          <a:p>
            <a:pPr lvl="0"/>
            <a:endParaRPr lang="es-ES" sz="1200" b="1" kern="1200" dirty="0">
              <a:solidFill>
                <a:schemeClr val="tx1"/>
              </a:solidFill>
              <a:effectLst/>
              <a:latin typeface="+mn-lt"/>
              <a:ea typeface="+mn-ea"/>
              <a:cs typeface="+mn-cs"/>
            </a:endParaRPr>
          </a:p>
          <a:p>
            <a:pPr lvl="0"/>
            <a:r>
              <a:rPr lang="es-ES" sz="1200" b="1" kern="1200" dirty="0">
                <a:solidFill>
                  <a:schemeClr val="tx1"/>
                </a:solidFill>
                <a:effectLst/>
                <a:latin typeface="+mn-lt"/>
                <a:ea typeface="+mn-ea"/>
                <a:cs typeface="+mn-cs"/>
              </a:rPr>
              <a:t>Discurso del Formador:</a:t>
            </a:r>
            <a:endParaRPr lang="es-ES" sz="1200" kern="1200" dirty="0">
              <a:solidFill>
                <a:schemeClr val="tx1"/>
              </a:solidFill>
              <a:effectLst/>
              <a:latin typeface="+mn-lt"/>
              <a:ea typeface="+mn-ea"/>
              <a:cs typeface="+mn-cs"/>
            </a:endParaRPr>
          </a:p>
          <a:p>
            <a:pPr lvl="1"/>
            <a:r>
              <a:rPr lang="es-ES" sz="1200" kern="1200" dirty="0">
                <a:solidFill>
                  <a:schemeClr val="tx1"/>
                </a:solidFill>
                <a:effectLst/>
                <a:latin typeface="+mn-lt"/>
                <a:ea typeface="+mn-ea"/>
                <a:cs typeface="+mn-cs"/>
              </a:rPr>
              <a:t>"Ahora que tenemos la transcripción, podríamos empezar a hacerle preguntas como en el ejercicio anterior. Pero para una tarea tan estructurada como un acta, es mucho más eficiente usar las herramientas de </a:t>
            </a:r>
            <a:r>
              <a:rPr lang="es-ES" sz="1200" b="1" kern="1200" dirty="0">
                <a:solidFill>
                  <a:schemeClr val="tx1"/>
                </a:solidFill>
                <a:effectLst/>
                <a:latin typeface="+mn-lt"/>
                <a:ea typeface="+mn-ea"/>
                <a:cs typeface="+mn-cs"/>
              </a:rPr>
              <a:t>Studio</a:t>
            </a:r>
            <a:r>
              <a:rPr lang="es-ES" sz="1200" kern="1200" dirty="0">
                <a:solidFill>
                  <a:schemeClr val="tx1"/>
                </a:solidFill>
                <a:effectLst/>
                <a:latin typeface="+mn-lt"/>
                <a:ea typeface="+mn-ea"/>
                <a:cs typeface="+mn-cs"/>
              </a:rPr>
              <a:t>."</a:t>
            </a:r>
          </a:p>
          <a:p>
            <a:endParaRPr lang="es-ES" dirty="0"/>
          </a:p>
        </p:txBody>
      </p:sp>
      <p:sp>
        <p:nvSpPr>
          <p:cNvPr id="4" name="Marcador de número de diapositiva 3"/>
          <p:cNvSpPr>
            <a:spLocks noGrp="1"/>
          </p:cNvSpPr>
          <p:nvPr>
            <p:ph type="sldNum" sz="quarter" idx="5"/>
          </p:nvPr>
        </p:nvSpPr>
        <p:spPr/>
        <p:txBody>
          <a:bodyPr/>
          <a:lstStyle/>
          <a:p>
            <a:fld id="{7CD23216-BA11-8746-B864-8607E0F5103B}" type="slidenum">
              <a:rPr lang="en-US" smtClean="0"/>
              <a:t>10</a:t>
            </a:fld>
            <a:endParaRPr lang="en-US"/>
          </a:p>
        </p:txBody>
      </p:sp>
    </p:spTree>
    <p:extLst>
      <p:ext uri="{BB962C8B-B14F-4D97-AF65-F5344CB8AC3E}">
        <p14:creationId xmlns:p14="http://schemas.microsoft.com/office/powerpoint/2010/main" val="7888732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b="1" i="0" kern="1200" dirty="0">
                <a:solidFill>
                  <a:schemeClr val="tx1"/>
                </a:solidFill>
                <a:effectLst/>
                <a:latin typeface="+mn-lt"/>
                <a:ea typeface="+mn-ea"/>
                <a:cs typeface="+mn-cs"/>
              </a:rPr>
              <a:t>Apartado 3</a:t>
            </a:r>
          </a:p>
          <a:p>
            <a:endParaRPr lang="es-ES" dirty="0"/>
          </a:p>
          <a:p>
            <a:pPr lvl="0"/>
            <a:r>
              <a:rPr lang="es-ES" sz="1200" b="1" kern="1200" dirty="0">
                <a:solidFill>
                  <a:schemeClr val="tx1"/>
                </a:solidFill>
                <a:effectLst/>
                <a:latin typeface="+mn-lt"/>
                <a:ea typeface="+mn-ea"/>
                <a:cs typeface="+mn-cs"/>
              </a:rPr>
              <a:t>Discurso del Formador:</a:t>
            </a:r>
            <a:endParaRPr lang="es-ES" sz="1200" kern="1200" dirty="0">
              <a:solidFill>
                <a:schemeClr val="tx1"/>
              </a:solidFill>
              <a:effectLst/>
              <a:latin typeface="+mn-lt"/>
              <a:ea typeface="+mn-ea"/>
              <a:cs typeface="+mn-cs"/>
            </a:endParaRPr>
          </a:p>
          <a:p>
            <a:pPr lvl="1"/>
            <a:r>
              <a:rPr lang="es-ES" sz="1200" kern="1200" dirty="0">
                <a:solidFill>
                  <a:schemeClr val="tx1"/>
                </a:solidFill>
                <a:effectLst/>
                <a:latin typeface="+mn-lt"/>
                <a:ea typeface="+mn-ea"/>
                <a:cs typeface="+mn-cs"/>
              </a:rPr>
              <a:t>"Ahora que tenemos la transcripción, podríamos empezar a hacerle preguntas como en el ejercicio anterior. Pero para una tarea tan estructurada como un acta, es mucho más eficiente usar las herramientas de </a:t>
            </a:r>
            <a:r>
              <a:rPr lang="es-ES" sz="1200" b="1" kern="1200" dirty="0">
                <a:solidFill>
                  <a:schemeClr val="tx1"/>
                </a:solidFill>
                <a:effectLst/>
                <a:latin typeface="+mn-lt"/>
                <a:ea typeface="+mn-ea"/>
                <a:cs typeface="+mn-cs"/>
              </a:rPr>
              <a:t>Studio</a:t>
            </a:r>
            <a:r>
              <a:rPr lang="es-ES" sz="1200" kern="1200" dirty="0">
                <a:solidFill>
                  <a:schemeClr val="tx1"/>
                </a:solidFill>
                <a:effectLst/>
                <a:latin typeface="+mn-lt"/>
                <a:ea typeface="+mn-ea"/>
                <a:cs typeface="+mn-cs"/>
              </a:rPr>
              <a:t>."</a:t>
            </a:r>
          </a:p>
          <a:p>
            <a:endParaRPr lang="es-ES" dirty="0"/>
          </a:p>
          <a:p>
            <a:pPr lvl="1"/>
            <a:r>
              <a:rPr lang="es-ES" sz="1200" kern="1200" dirty="0">
                <a:solidFill>
                  <a:schemeClr val="tx1"/>
                </a:solidFill>
                <a:effectLst/>
                <a:latin typeface="+mn-lt"/>
                <a:ea typeface="+mn-ea"/>
                <a:cs typeface="+mn-cs"/>
              </a:rPr>
              <a:t>La herramienta clave aquí será el </a:t>
            </a:r>
            <a:r>
              <a:rPr lang="es-ES" sz="1200" b="1" kern="1200" dirty="0">
                <a:solidFill>
                  <a:schemeClr val="tx1"/>
                </a:solidFill>
                <a:effectLst/>
                <a:latin typeface="+mn-lt"/>
                <a:ea typeface="+mn-ea"/>
                <a:cs typeface="+mn-cs"/>
              </a:rPr>
              <a:t>'Resumen de vídeo'</a:t>
            </a:r>
            <a:r>
              <a:rPr lang="es-ES" sz="1200" kern="1200" dirty="0">
                <a:solidFill>
                  <a:schemeClr val="tx1"/>
                </a:solidFill>
                <a:effectLst/>
                <a:latin typeface="+mn-lt"/>
                <a:ea typeface="+mn-ea"/>
                <a:cs typeface="+mn-cs"/>
              </a:rPr>
              <a:t>. Hagan clic sobre ella en el panel de Studio."</a:t>
            </a:r>
          </a:p>
          <a:p>
            <a:pPr lvl="1"/>
            <a:r>
              <a:rPr lang="es-ES" sz="1200" kern="1200" dirty="0">
                <a:solidFill>
                  <a:schemeClr val="tx1"/>
                </a:solidFill>
                <a:effectLst/>
                <a:latin typeface="+mn-lt"/>
                <a:ea typeface="+mn-ea"/>
                <a:cs typeface="+mn-cs"/>
              </a:rPr>
              <a:t>"La magia de esta herramienta está en la personalización. No queremos un resumen genérico, queremos un borrador de acta. Por lo tanto, en el cuadro </a:t>
            </a:r>
            <a:r>
              <a:rPr lang="es-ES" sz="1200" b="1" kern="1200" dirty="0">
                <a:solidFill>
                  <a:schemeClr val="tx1"/>
                </a:solidFill>
                <a:effectLst/>
                <a:latin typeface="+mn-lt"/>
                <a:ea typeface="+mn-ea"/>
                <a:cs typeface="+mn-cs"/>
              </a:rPr>
              <a:t>'¿En qué debe centrarse el presentador de IA?'</a:t>
            </a:r>
            <a:r>
              <a:rPr lang="es-ES" sz="1200" kern="1200" dirty="0">
                <a:solidFill>
                  <a:schemeClr val="tx1"/>
                </a:solidFill>
                <a:effectLst/>
                <a:latin typeface="+mn-lt"/>
                <a:ea typeface="+mn-ea"/>
                <a:cs typeface="+mn-cs"/>
              </a:rPr>
              <a:t>, vamos a darle instrucciones muy precisas, como si fuera nuestro asistente."</a:t>
            </a:r>
          </a:p>
          <a:p>
            <a:pPr lvl="1"/>
            <a:r>
              <a:rPr lang="es-ES" sz="1200" b="1" kern="1200" dirty="0" err="1">
                <a:solidFill>
                  <a:schemeClr val="tx1"/>
                </a:solidFill>
                <a:effectLst/>
                <a:latin typeface="+mn-lt"/>
                <a:ea typeface="+mn-ea"/>
                <a:cs typeface="+mn-cs"/>
              </a:rPr>
              <a:t>Prompt</a:t>
            </a:r>
            <a:r>
              <a:rPr lang="es-ES" sz="1200" b="1" kern="1200" dirty="0">
                <a:solidFill>
                  <a:schemeClr val="tx1"/>
                </a:solidFill>
                <a:effectLst/>
                <a:latin typeface="+mn-lt"/>
                <a:ea typeface="+mn-ea"/>
                <a:cs typeface="+mn-cs"/>
              </a:rPr>
              <a:t> a escribir (el formador lo dicta o lo muestra en la </a:t>
            </a:r>
            <a:r>
              <a:rPr lang="es-ES" sz="1200" b="1" kern="1200" dirty="0" err="1">
                <a:solidFill>
                  <a:schemeClr val="tx1"/>
                </a:solidFill>
                <a:effectLst/>
                <a:latin typeface="+mn-lt"/>
                <a:ea typeface="+mn-ea"/>
                <a:cs typeface="+mn-cs"/>
              </a:rPr>
              <a:t>slide</a:t>
            </a:r>
            <a:r>
              <a:rPr lang="es-ES" sz="1200" b="1" kern="1200" dirty="0">
                <a:solidFill>
                  <a:schemeClr val="tx1"/>
                </a:solidFill>
                <a:effectLst/>
                <a:latin typeface="+mn-lt"/>
                <a:ea typeface="+mn-ea"/>
                <a:cs typeface="+mn-cs"/>
              </a:rPr>
              <a:t>):</a:t>
            </a:r>
            <a:endParaRPr lang="es-ES"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`Actúa como el secretario de un ayuntamiento y utiliza la transcripción del vídeo. Tu tarea es generar un borrador del acta de esta sesión plenaria. La estructura debe ser clara:</a:t>
            </a:r>
          </a:p>
          <a:p>
            <a:pPr lvl="2"/>
            <a:r>
              <a:rPr lang="es-ES" sz="1200" kern="1200" dirty="0">
                <a:solidFill>
                  <a:schemeClr val="tx1"/>
                </a:solidFill>
                <a:effectLst/>
                <a:latin typeface="+mn-lt"/>
                <a:ea typeface="+mn-ea"/>
                <a:cs typeface="+mn-cs"/>
              </a:rPr>
              <a:t>Identifica y lista los Puntos del Orden del Día tratados.</a:t>
            </a:r>
          </a:p>
          <a:p>
            <a:pPr lvl="2"/>
            <a:r>
              <a:rPr lang="es-ES" sz="1200" kern="1200" dirty="0">
                <a:solidFill>
                  <a:schemeClr val="tx1"/>
                </a:solidFill>
                <a:effectLst/>
                <a:latin typeface="+mn-lt"/>
                <a:ea typeface="+mn-ea"/>
                <a:cs typeface="+mn-cs"/>
              </a:rPr>
              <a:t>Para cada punto, resume brevemente las intervenciones o debates principales indicando quien habla en cada momento.</a:t>
            </a:r>
          </a:p>
          <a:p>
            <a:pPr lvl="2"/>
            <a:r>
              <a:rPr lang="es-ES" sz="1200" kern="1200" dirty="0">
                <a:solidFill>
                  <a:schemeClr val="tx1"/>
                </a:solidFill>
                <a:effectLst/>
                <a:latin typeface="+mn-lt"/>
                <a:ea typeface="+mn-ea"/>
                <a:cs typeface="+mn-cs"/>
              </a:rPr>
              <a:t>Extrae de forma explícita los acuerdos que se adoptan y, si se mencionan, el resultado de las votaciones.`</a:t>
            </a:r>
          </a:p>
          <a:p>
            <a:endParaRPr lang="es-ES" dirty="0"/>
          </a:p>
        </p:txBody>
      </p:sp>
      <p:sp>
        <p:nvSpPr>
          <p:cNvPr id="4" name="Marcador de número de diapositiva 3"/>
          <p:cNvSpPr>
            <a:spLocks noGrp="1"/>
          </p:cNvSpPr>
          <p:nvPr>
            <p:ph type="sldNum" sz="quarter" idx="5"/>
          </p:nvPr>
        </p:nvSpPr>
        <p:spPr/>
        <p:txBody>
          <a:bodyPr/>
          <a:lstStyle/>
          <a:p>
            <a:fld id="{7CD23216-BA11-8746-B864-8607E0F5103B}" type="slidenum">
              <a:rPr lang="en-US" smtClean="0"/>
              <a:t>11</a:t>
            </a:fld>
            <a:endParaRPr lang="en-US"/>
          </a:p>
        </p:txBody>
      </p:sp>
    </p:spTree>
    <p:extLst>
      <p:ext uri="{BB962C8B-B14F-4D97-AF65-F5344CB8AC3E}">
        <p14:creationId xmlns:p14="http://schemas.microsoft.com/office/powerpoint/2010/main" val="1897293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b="1" i="0" kern="1200" dirty="0">
                <a:solidFill>
                  <a:schemeClr val="tx1"/>
                </a:solidFill>
                <a:effectLst/>
                <a:latin typeface="+mn-lt"/>
                <a:ea typeface="+mn-ea"/>
                <a:cs typeface="+mn-cs"/>
              </a:rPr>
              <a:t>Apartado 3</a:t>
            </a:r>
          </a:p>
          <a:p>
            <a:endParaRPr lang="es-ES" dirty="0"/>
          </a:p>
          <a:p>
            <a:endParaRPr lang="es-ES" dirty="0"/>
          </a:p>
          <a:p>
            <a:pPr lvl="0"/>
            <a:r>
              <a:rPr lang="es-ES" sz="1200" b="1" kern="1200" dirty="0">
                <a:solidFill>
                  <a:schemeClr val="tx1"/>
                </a:solidFill>
                <a:effectLst/>
                <a:latin typeface="+mn-lt"/>
                <a:ea typeface="+mn-ea"/>
                <a:cs typeface="+mn-cs"/>
              </a:rPr>
              <a:t>Discurso del Formador:</a:t>
            </a:r>
            <a:endParaRPr lang="es-ES" sz="1200" kern="1200" dirty="0">
              <a:solidFill>
                <a:schemeClr val="tx1"/>
              </a:solidFill>
              <a:effectLst/>
              <a:latin typeface="+mn-lt"/>
              <a:ea typeface="+mn-ea"/>
              <a:cs typeface="+mn-cs"/>
            </a:endParaRPr>
          </a:p>
          <a:p>
            <a:pPr lvl="1"/>
            <a:r>
              <a:rPr lang="es-ES" sz="1200" kern="1200" dirty="0">
                <a:solidFill>
                  <a:schemeClr val="tx1"/>
                </a:solidFill>
                <a:effectLst/>
                <a:latin typeface="+mn-lt"/>
                <a:ea typeface="+mn-ea"/>
                <a:cs typeface="+mn-cs"/>
              </a:rPr>
              <a:t>"</a:t>
            </a:r>
            <a:r>
              <a:rPr lang="es-ES" sz="1200" kern="1200" dirty="0" err="1">
                <a:solidFill>
                  <a:schemeClr val="tx1"/>
                </a:solidFill>
                <a:effectLst/>
                <a:latin typeface="+mn-lt"/>
                <a:ea typeface="+mn-ea"/>
                <a:cs typeface="+mn-cs"/>
              </a:rPr>
              <a:t>NotebookLM</a:t>
            </a:r>
            <a:r>
              <a:rPr lang="es-ES" sz="1200" kern="1200" dirty="0">
                <a:solidFill>
                  <a:schemeClr val="tx1"/>
                </a:solidFill>
                <a:effectLst/>
                <a:latin typeface="+mn-lt"/>
                <a:ea typeface="+mn-ea"/>
                <a:cs typeface="+mn-cs"/>
              </a:rPr>
              <a:t> no solo sirve para resumir, sino también para crear nuevos documentos a partir de la información extraída. Vamos a pedirle que redacte una propuesta de certificación."</a:t>
            </a:r>
          </a:p>
          <a:p>
            <a:pPr lvl="0"/>
            <a:r>
              <a:rPr lang="es-ES" sz="1200" b="1" kern="1200" dirty="0">
                <a:solidFill>
                  <a:schemeClr val="tx1"/>
                </a:solidFill>
                <a:effectLst/>
                <a:latin typeface="+mn-lt"/>
                <a:ea typeface="+mn-ea"/>
                <a:cs typeface="+mn-cs"/>
              </a:rPr>
              <a:t>Acción Guiada 4 (Redacción de un Borrador de Certificación):</a:t>
            </a:r>
            <a:endParaRPr lang="es-ES" sz="1200" kern="1200" dirty="0">
              <a:solidFill>
                <a:schemeClr val="tx1"/>
              </a:solidFill>
              <a:effectLst/>
              <a:latin typeface="+mn-lt"/>
              <a:ea typeface="+mn-ea"/>
              <a:cs typeface="+mn-cs"/>
            </a:endParaRPr>
          </a:p>
          <a:p>
            <a:pPr lvl="1"/>
            <a:r>
              <a:rPr lang="es-ES" sz="1200" kern="1200" dirty="0">
                <a:solidFill>
                  <a:schemeClr val="tx1"/>
                </a:solidFill>
                <a:effectLst/>
                <a:latin typeface="+mn-lt"/>
                <a:ea typeface="+mn-ea"/>
                <a:cs typeface="+mn-cs"/>
              </a:rPr>
              <a:t>"Volvamos al chat. Basándonos en el borrador del acta que hemos generado (que está en nuestras notas y en el contexto de la conversación), vamos a hacer una petición muy específica. Supongamos que en el punto 3 se aprobó una adjudicación."</a:t>
            </a:r>
          </a:p>
          <a:p>
            <a:pPr lvl="1"/>
            <a:r>
              <a:rPr lang="es-ES" sz="1200" b="1" kern="1200" dirty="0" err="1">
                <a:solidFill>
                  <a:schemeClr val="tx1"/>
                </a:solidFill>
                <a:effectLst/>
                <a:latin typeface="+mn-lt"/>
                <a:ea typeface="+mn-ea"/>
                <a:cs typeface="+mn-cs"/>
              </a:rPr>
              <a:t>Prompt</a:t>
            </a:r>
            <a:r>
              <a:rPr lang="es-ES" sz="1200" b="1" kern="1200" dirty="0">
                <a:solidFill>
                  <a:schemeClr val="tx1"/>
                </a:solidFill>
                <a:effectLst/>
                <a:latin typeface="+mn-lt"/>
                <a:ea typeface="+mn-ea"/>
                <a:cs typeface="+mn-cs"/>
              </a:rPr>
              <a:t> a escribir:</a:t>
            </a:r>
            <a:endParaRPr lang="es-ES"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Basándote en el acuerdo adoptado sobre el expediente de contratación que aparece en el borrador del acta, redacta una propuesta de certificación para notificar el acuerdo al adjudicatario.</a:t>
            </a:r>
          </a:p>
          <a:p>
            <a:pPr lvl="1"/>
            <a:r>
              <a:rPr lang="es-ES" sz="1200" kern="1200" dirty="0">
                <a:solidFill>
                  <a:schemeClr val="tx1"/>
                </a:solidFill>
                <a:effectLst/>
                <a:latin typeface="+mn-lt"/>
                <a:ea typeface="+mn-ea"/>
                <a:cs typeface="+mn-cs"/>
              </a:rPr>
              <a:t>Para el ejemplo del Ayuntamiento una nueva concejala tomo su cargo., si le planteamos el </a:t>
            </a:r>
            <a:r>
              <a:rPr lang="es-ES" sz="1200" kern="1200" dirty="0" err="1">
                <a:solidFill>
                  <a:schemeClr val="tx1"/>
                </a:solidFill>
                <a:effectLst/>
                <a:latin typeface="+mn-lt"/>
                <a:ea typeface="+mn-ea"/>
                <a:cs typeface="+mn-cs"/>
              </a:rPr>
              <a:t>prompt</a:t>
            </a:r>
            <a:r>
              <a:rPr lang="es-ES" sz="1200" kern="1200" dirty="0">
                <a:solidFill>
                  <a:schemeClr val="tx1"/>
                </a:solidFill>
                <a:effectLst/>
                <a:latin typeface="+mn-lt"/>
                <a:ea typeface="+mn-ea"/>
                <a:cs typeface="+mn-cs"/>
              </a:rPr>
              <a:t> siguiente, generará el informe de la Fig. 12:</a:t>
            </a:r>
          </a:p>
          <a:p>
            <a:r>
              <a:rPr lang="es-ES" sz="1200" kern="1200" dirty="0">
                <a:solidFill>
                  <a:schemeClr val="tx1"/>
                </a:solidFill>
                <a:effectLst/>
                <a:latin typeface="+mn-lt"/>
                <a:ea typeface="+mn-ea"/>
                <a:cs typeface="+mn-cs"/>
              </a:rPr>
              <a:t>“Basándote en el acuerdo adoptado sobre la proclamación de una nueva concejala aparece en el borrador del acta, redacta una propuesta para informar sobre ese hecho.”</a:t>
            </a:r>
          </a:p>
          <a:p>
            <a:endParaRPr lang="es-ES" dirty="0"/>
          </a:p>
        </p:txBody>
      </p:sp>
      <p:sp>
        <p:nvSpPr>
          <p:cNvPr id="4" name="Marcador de número de diapositiva 3"/>
          <p:cNvSpPr>
            <a:spLocks noGrp="1"/>
          </p:cNvSpPr>
          <p:nvPr>
            <p:ph type="sldNum" sz="quarter" idx="5"/>
          </p:nvPr>
        </p:nvSpPr>
        <p:spPr/>
        <p:txBody>
          <a:bodyPr/>
          <a:lstStyle/>
          <a:p>
            <a:fld id="{7CD23216-BA11-8746-B864-8607E0F5103B}" type="slidenum">
              <a:rPr lang="en-US" smtClean="0"/>
              <a:t>12</a:t>
            </a:fld>
            <a:endParaRPr lang="en-US"/>
          </a:p>
        </p:txBody>
      </p:sp>
    </p:spTree>
    <p:extLst>
      <p:ext uri="{BB962C8B-B14F-4D97-AF65-F5344CB8AC3E}">
        <p14:creationId xmlns:p14="http://schemas.microsoft.com/office/powerpoint/2010/main" val="8131344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b="1" i="0" kern="1200" dirty="0">
                <a:solidFill>
                  <a:schemeClr val="tx1"/>
                </a:solidFill>
                <a:effectLst/>
                <a:latin typeface="+mn-lt"/>
                <a:ea typeface="+mn-ea"/>
                <a:cs typeface="+mn-cs"/>
              </a:rPr>
              <a:t>Apartado 4</a:t>
            </a:r>
          </a:p>
          <a:p>
            <a:endParaRPr lang="es-ES" dirty="0"/>
          </a:p>
          <a:p>
            <a:endParaRPr lang="es-ES" dirty="0"/>
          </a:p>
          <a:p>
            <a:pPr lvl="0"/>
            <a:r>
              <a:rPr lang="es-ES" sz="1200" b="1" kern="1200" dirty="0">
                <a:solidFill>
                  <a:schemeClr val="tx1"/>
                </a:solidFill>
                <a:effectLst/>
                <a:latin typeface="+mn-lt"/>
                <a:ea typeface="+mn-ea"/>
                <a:cs typeface="+mn-cs"/>
              </a:rPr>
              <a:t>Discurso del Formador:</a:t>
            </a:r>
            <a:endParaRPr lang="es-ES" sz="1200" kern="1200" dirty="0">
              <a:solidFill>
                <a:schemeClr val="tx1"/>
              </a:solidFill>
              <a:effectLst/>
              <a:latin typeface="+mn-lt"/>
              <a:ea typeface="+mn-ea"/>
              <a:cs typeface="+mn-cs"/>
            </a:endParaRPr>
          </a:p>
          <a:p>
            <a:pPr lvl="1"/>
            <a:r>
              <a:rPr lang="es-ES" sz="1200" kern="1200" dirty="0">
                <a:solidFill>
                  <a:schemeClr val="tx1"/>
                </a:solidFill>
                <a:effectLst/>
                <a:latin typeface="+mn-lt"/>
                <a:ea typeface="+mn-ea"/>
                <a:cs typeface="+mn-cs"/>
              </a:rPr>
              <a:t>"Hemos visto en profundidad dos casos prácticos, pero las posibilidades de </a:t>
            </a:r>
            <a:r>
              <a:rPr lang="es-ES" sz="1200" kern="1200" dirty="0" err="1">
                <a:solidFill>
                  <a:schemeClr val="tx1"/>
                </a:solidFill>
                <a:effectLst/>
                <a:latin typeface="+mn-lt"/>
                <a:ea typeface="+mn-ea"/>
                <a:cs typeface="+mn-cs"/>
              </a:rPr>
              <a:t>NotebookLM</a:t>
            </a:r>
            <a:r>
              <a:rPr lang="es-ES" sz="1200" kern="1200" dirty="0">
                <a:solidFill>
                  <a:schemeClr val="tx1"/>
                </a:solidFill>
                <a:effectLst/>
                <a:latin typeface="+mn-lt"/>
                <a:ea typeface="+mn-ea"/>
                <a:cs typeface="+mn-cs"/>
              </a:rPr>
              <a:t> son tan amplias como los documentos que gestionan. Quiero darles un par de ideas adicionales para que vean cómo podrían aplicar esta herramienta en otras áreas de su trabajo."</a:t>
            </a:r>
          </a:p>
          <a:p>
            <a:pPr lvl="0"/>
            <a:r>
              <a:rPr lang="es-ES" sz="1200" b="1" kern="1200" dirty="0">
                <a:solidFill>
                  <a:schemeClr val="tx1"/>
                </a:solidFill>
                <a:effectLst/>
                <a:latin typeface="+mn-lt"/>
                <a:ea typeface="+mn-ea"/>
                <a:cs typeface="+mn-cs"/>
              </a:rPr>
              <a:t>Caso de Uso 1 (Para Intervención): "El Analista de Contratos"</a:t>
            </a:r>
            <a:endParaRPr lang="es-ES" sz="1200" kern="1200" dirty="0">
              <a:solidFill>
                <a:schemeClr val="tx1"/>
              </a:solidFill>
              <a:effectLst/>
              <a:latin typeface="+mn-lt"/>
              <a:ea typeface="+mn-ea"/>
              <a:cs typeface="+mn-cs"/>
            </a:endParaRPr>
          </a:p>
          <a:p>
            <a:pPr lvl="1"/>
            <a:r>
              <a:rPr lang="es-ES" sz="1200" kern="1200" dirty="0">
                <a:solidFill>
                  <a:schemeClr val="tx1"/>
                </a:solidFill>
                <a:effectLst/>
                <a:latin typeface="+mn-lt"/>
                <a:ea typeface="+mn-ea"/>
                <a:cs typeface="+mn-cs"/>
              </a:rPr>
              <a:t>"Imaginen que suben a un cuaderno todos los documentos de un expediente de contratación: los pliegos, los informes de valoración, la oferta ganadora... Podrían hacerle preguntas como:"</a:t>
            </a:r>
          </a:p>
          <a:p>
            <a:pPr lvl="1"/>
            <a:r>
              <a:rPr lang="es-ES" sz="1200" b="1" kern="1200" dirty="0">
                <a:solidFill>
                  <a:schemeClr val="tx1"/>
                </a:solidFill>
                <a:effectLst/>
                <a:latin typeface="+mn-lt"/>
                <a:ea typeface="+mn-ea"/>
                <a:cs typeface="+mn-cs"/>
              </a:rPr>
              <a:t>(La </a:t>
            </a:r>
            <a:r>
              <a:rPr lang="es-ES" sz="1200" b="1" kern="1200" dirty="0" err="1">
                <a:solidFill>
                  <a:schemeClr val="tx1"/>
                </a:solidFill>
                <a:effectLst/>
                <a:latin typeface="+mn-lt"/>
                <a:ea typeface="+mn-ea"/>
                <a:cs typeface="+mn-cs"/>
              </a:rPr>
              <a:t>slide</a:t>
            </a:r>
            <a:r>
              <a:rPr lang="es-ES" sz="1200" b="1" kern="1200" dirty="0">
                <a:solidFill>
                  <a:schemeClr val="tx1"/>
                </a:solidFill>
                <a:effectLst/>
                <a:latin typeface="+mn-lt"/>
                <a:ea typeface="+mn-ea"/>
                <a:cs typeface="+mn-cs"/>
              </a:rPr>
              <a:t> muestra los </a:t>
            </a:r>
            <a:r>
              <a:rPr lang="es-ES" sz="1200" b="1" kern="1200" dirty="0" err="1">
                <a:solidFill>
                  <a:schemeClr val="tx1"/>
                </a:solidFill>
                <a:effectLst/>
                <a:latin typeface="+mn-lt"/>
                <a:ea typeface="+mn-ea"/>
                <a:cs typeface="+mn-cs"/>
              </a:rPr>
              <a:t>prompts</a:t>
            </a:r>
            <a:r>
              <a:rPr lang="es-ES" sz="1200" b="1" kern="1200" dirty="0">
                <a:solidFill>
                  <a:schemeClr val="tx1"/>
                </a:solidFill>
                <a:effectLst/>
                <a:latin typeface="+mn-lt"/>
                <a:ea typeface="+mn-ea"/>
                <a:cs typeface="+mn-cs"/>
              </a:rPr>
              <a:t>):</a:t>
            </a:r>
            <a:endParaRPr lang="es-ES" sz="1200" kern="1200" dirty="0">
              <a:solidFill>
                <a:schemeClr val="tx1"/>
              </a:solidFill>
              <a:effectLst/>
              <a:latin typeface="+mn-lt"/>
              <a:ea typeface="+mn-ea"/>
              <a:cs typeface="+mn-cs"/>
            </a:endParaRPr>
          </a:p>
          <a:p>
            <a:pPr lvl="2"/>
            <a:r>
              <a:rPr lang="es-ES" sz="1200" kern="1200" dirty="0">
                <a:solidFill>
                  <a:schemeClr val="tx1"/>
                </a:solidFill>
                <a:effectLst/>
                <a:latin typeface="+mn-lt"/>
                <a:ea typeface="+mn-ea"/>
                <a:cs typeface="+mn-cs"/>
              </a:rPr>
              <a:t>"Actúa como un interventor y crea un </a:t>
            </a:r>
            <a:r>
              <a:rPr lang="es-ES" sz="1200" kern="1200" dirty="0" err="1">
                <a:solidFill>
                  <a:schemeClr val="tx1"/>
                </a:solidFill>
                <a:effectLst/>
                <a:latin typeface="+mn-lt"/>
                <a:ea typeface="+mn-ea"/>
                <a:cs typeface="+mn-cs"/>
              </a:rPr>
              <a:t>checklist</a:t>
            </a:r>
            <a:r>
              <a:rPr lang="es-ES" sz="1200" kern="1200" dirty="0">
                <a:solidFill>
                  <a:schemeClr val="tx1"/>
                </a:solidFill>
                <a:effectLst/>
                <a:latin typeface="+mn-lt"/>
                <a:ea typeface="+mn-ea"/>
                <a:cs typeface="+mn-cs"/>
              </a:rPr>
              <a:t> para verificar si la oferta adjudicataria cumple todos los requisitos de solvencia del pliego."</a:t>
            </a:r>
          </a:p>
          <a:p>
            <a:pPr lvl="2"/>
            <a:r>
              <a:rPr lang="es-ES" sz="1200" kern="1200" dirty="0">
                <a:solidFill>
                  <a:schemeClr val="tx1"/>
                </a:solidFill>
                <a:effectLst/>
                <a:latin typeface="+mn-lt"/>
                <a:ea typeface="+mn-ea"/>
                <a:cs typeface="+mn-cs"/>
              </a:rPr>
              <a:t>"Extrae del pliego y de la oferta una lista de las obligaciones clave del adjudicatario y sus plazos de ejecución para facilitar el seguimiento del contrato."</a:t>
            </a:r>
          </a:p>
          <a:p>
            <a:pPr lvl="2"/>
            <a:r>
              <a:rPr lang="es-ES" sz="1200" kern="1200" dirty="0">
                <a:solidFill>
                  <a:schemeClr val="tx1"/>
                </a:solidFill>
                <a:effectLst/>
                <a:latin typeface="+mn-lt"/>
                <a:ea typeface="+mn-ea"/>
                <a:cs typeface="+mn-cs"/>
              </a:rPr>
              <a:t>"Resume las condiciones económicas del contrato: precio, fórmula de revisión de precios y calendario de pagos."</a:t>
            </a:r>
          </a:p>
          <a:p>
            <a:pPr lvl="1"/>
            <a:r>
              <a:rPr lang="es-ES" sz="1200" kern="1200" dirty="0">
                <a:solidFill>
                  <a:schemeClr val="tx1"/>
                </a:solidFill>
                <a:effectLst/>
                <a:latin typeface="+mn-lt"/>
                <a:ea typeface="+mn-ea"/>
                <a:cs typeface="+mn-cs"/>
              </a:rPr>
              <a:t>"Se convierte en un asistente que les ayuda a fiscalizar y a controlar la ejecución de los contratos de forma mucho más rápida."</a:t>
            </a:r>
          </a:p>
          <a:p>
            <a:pPr lvl="0"/>
            <a:r>
              <a:rPr lang="es-ES" sz="1200" b="1" kern="1200" dirty="0">
                <a:solidFill>
                  <a:schemeClr val="tx1"/>
                </a:solidFill>
                <a:effectLst/>
                <a:latin typeface="+mn-lt"/>
                <a:ea typeface="+mn-ea"/>
                <a:cs typeface="+mn-cs"/>
              </a:rPr>
              <a:t>Caso de Uso 2 (Para Todos): "El Archivo Inteligente"</a:t>
            </a:r>
            <a:endParaRPr lang="es-ES" sz="1200" kern="1200" dirty="0">
              <a:solidFill>
                <a:schemeClr val="tx1"/>
              </a:solidFill>
              <a:effectLst/>
              <a:latin typeface="+mn-lt"/>
              <a:ea typeface="+mn-ea"/>
              <a:cs typeface="+mn-cs"/>
            </a:endParaRPr>
          </a:p>
          <a:p>
            <a:pPr lvl="1"/>
            <a:r>
              <a:rPr lang="es-ES" sz="1200" kern="1200" dirty="0">
                <a:solidFill>
                  <a:schemeClr val="tx1"/>
                </a:solidFill>
                <a:effectLst/>
                <a:latin typeface="+mn-lt"/>
                <a:ea typeface="+mn-ea"/>
                <a:cs typeface="+mn-cs"/>
              </a:rPr>
              <a:t>"Piensen en la cantidad de conocimiento que hay en los documentos históricos de su ayuntamiento: informes de años anteriores, memorias, proyectos... Pueden crear un cuaderno y subir, por ejemplo, los informes de reparo de intervención de los últimos 5 años."</a:t>
            </a:r>
          </a:p>
          <a:p>
            <a:pPr lvl="1"/>
            <a:r>
              <a:rPr lang="es-ES" sz="1200" kern="1200" dirty="0">
                <a:solidFill>
                  <a:schemeClr val="tx1"/>
                </a:solidFill>
                <a:effectLst/>
                <a:latin typeface="+mn-lt"/>
                <a:ea typeface="+mn-ea"/>
                <a:cs typeface="+mn-cs"/>
              </a:rPr>
              <a:t>"Luego, podrían preguntar: "Analiza todos los informes y dime cuáles son los 3 tipos de reparo más frecuentes en este ayuntamiento." Esto les permitiría detectar patrones y áreas de mejora en los procedimientos internos."</a:t>
            </a:r>
          </a:p>
          <a:p>
            <a:endParaRPr lang="es-ES" dirty="0"/>
          </a:p>
        </p:txBody>
      </p:sp>
      <p:sp>
        <p:nvSpPr>
          <p:cNvPr id="4" name="Marcador de número de diapositiva 3"/>
          <p:cNvSpPr>
            <a:spLocks noGrp="1"/>
          </p:cNvSpPr>
          <p:nvPr>
            <p:ph type="sldNum" sz="quarter" idx="5"/>
          </p:nvPr>
        </p:nvSpPr>
        <p:spPr/>
        <p:txBody>
          <a:bodyPr/>
          <a:lstStyle/>
          <a:p>
            <a:fld id="{7CD23216-BA11-8746-B864-8607E0F5103B}" type="slidenum">
              <a:rPr lang="en-US" smtClean="0"/>
              <a:t>13</a:t>
            </a:fld>
            <a:endParaRPr lang="en-US"/>
          </a:p>
        </p:txBody>
      </p:sp>
    </p:spTree>
    <p:extLst>
      <p:ext uri="{BB962C8B-B14F-4D97-AF65-F5344CB8AC3E}">
        <p14:creationId xmlns:p14="http://schemas.microsoft.com/office/powerpoint/2010/main" val="29012953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4FA0F1-C796-D6A3-11D6-89CBFA59178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491657B-082A-5E29-F917-1C5428ADA3D3}"/>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0AE8FD87-154A-E14D-7784-43698A82660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b="1" i="0" kern="1200" dirty="0">
                <a:solidFill>
                  <a:schemeClr val="tx1"/>
                </a:solidFill>
                <a:effectLst/>
                <a:latin typeface="+mn-lt"/>
                <a:ea typeface="+mn-ea"/>
                <a:cs typeface="+mn-cs"/>
              </a:rPr>
              <a:t>Apartado 4</a:t>
            </a:r>
          </a:p>
          <a:p>
            <a:endParaRPr lang="es-ES" dirty="0"/>
          </a:p>
          <a:p>
            <a:endParaRPr lang="es-ES" dirty="0"/>
          </a:p>
          <a:p>
            <a:pPr lvl="0"/>
            <a:r>
              <a:rPr lang="es-ES" sz="1200" b="1" kern="1200" dirty="0">
                <a:solidFill>
                  <a:schemeClr val="tx1"/>
                </a:solidFill>
                <a:effectLst/>
                <a:latin typeface="+mn-lt"/>
                <a:ea typeface="+mn-ea"/>
                <a:cs typeface="+mn-cs"/>
              </a:rPr>
              <a:t>Discurso del Formador:</a:t>
            </a:r>
            <a:endParaRPr lang="es-ES" sz="1200" kern="1200" dirty="0">
              <a:solidFill>
                <a:schemeClr val="tx1"/>
              </a:solidFill>
              <a:effectLst/>
              <a:latin typeface="+mn-lt"/>
              <a:ea typeface="+mn-ea"/>
              <a:cs typeface="+mn-cs"/>
            </a:endParaRPr>
          </a:p>
          <a:p>
            <a:pPr lvl="1"/>
            <a:r>
              <a:rPr lang="es-ES" sz="1200" kern="1200" dirty="0">
                <a:solidFill>
                  <a:schemeClr val="tx1"/>
                </a:solidFill>
                <a:effectLst/>
                <a:latin typeface="+mn-lt"/>
                <a:ea typeface="+mn-ea"/>
                <a:cs typeface="+mn-cs"/>
              </a:rPr>
              <a:t>"Hemos visto en profundidad dos casos prácticos, pero las posibilidades de </a:t>
            </a:r>
            <a:r>
              <a:rPr lang="es-ES" sz="1200" kern="1200" dirty="0" err="1">
                <a:solidFill>
                  <a:schemeClr val="tx1"/>
                </a:solidFill>
                <a:effectLst/>
                <a:latin typeface="+mn-lt"/>
                <a:ea typeface="+mn-ea"/>
                <a:cs typeface="+mn-cs"/>
              </a:rPr>
              <a:t>NotebookLM</a:t>
            </a:r>
            <a:r>
              <a:rPr lang="es-ES" sz="1200" kern="1200" dirty="0">
                <a:solidFill>
                  <a:schemeClr val="tx1"/>
                </a:solidFill>
                <a:effectLst/>
                <a:latin typeface="+mn-lt"/>
                <a:ea typeface="+mn-ea"/>
                <a:cs typeface="+mn-cs"/>
              </a:rPr>
              <a:t> son tan amplias como los documentos que gestionan. Quiero darles un par de ideas adicionales para que vean cómo podrían aplicar esta herramienta en otras áreas de su trabajo."</a:t>
            </a:r>
          </a:p>
          <a:p>
            <a:pPr lvl="0"/>
            <a:r>
              <a:rPr lang="es-ES" sz="1200" b="1" kern="1200" dirty="0">
                <a:solidFill>
                  <a:schemeClr val="tx1"/>
                </a:solidFill>
                <a:effectLst/>
                <a:latin typeface="+mn-lt"/>
                <a:ea typeface="+mn-ea"/>
                <a:cs typeface="+mn-cs"/>
              </a:rPr>
              <a:t>Caso de Uso 1 (Para Intervención): "El Analista de Contratos"</a:t>
            </a:r>
            <a:endParaRPr lang="es-ES" sz="1200" kern="1200" dirty="0">
              <a:solidFill>
                <a:schemeClr val="tx1"/>
              </a:solidFill>
              <a:effectLst/>
              <a:latin typeface="+mn-lt"/>
              <a:ea typeface="+mn-ea"/>
              <a:cs typeface="+mn-cs"/>
            </a:endParaRPr>
          </a:p>
          <a:p>
            <a:pPr lvl="1"/>
            <a:r>
              <a:rPr lang="es-ES" sz="1200" kern="1200" dirty="0">
                <a:solidFill>
                  <a:schemeClr val="tx1"/>
                </a:solidFill>
                <a:effectLst/>
                <a:latin typeface="+mn-lt"/>
                <a:ea typeface="+mn-ea"/>
                <a:cs typeface="+mn-cs"/>
              </a:rPr>
              <a:t>"Imaginen que suben a un cuaderno todos los documentos de un expediente de contratación: los pliegos, los informes de valoración, la oferta ganadora... Podrían hacerle preguntas como:"</a:t>
            </a:r>
          </a:p>
          <a:p>
            <a:pPr lvl="1"/>
            <a:r>
              <a:rPr lang="es-ES" sz="1200" b="1" kern="1200" dirty="0">
                <a:solidFill>
                  <a:schemeClr val="tx1"/>
                </a:solidFill>
                <a:effectLst/>
                <a:latin typeface="+mn-lt"/>
                <a:ea typeface="+mn-ea"/>
                <a:cs typeface="+mn-cs"/>
              </a:rPr>
              <a:t>(La </a:t>
            </a:r>
            <a:r>
              <a:rPr lang="es-ES" sz="1200" b="1" kern="1200" dirty="0" err="1">
                <a:solidFill>
                  <a:schemeClr val="tx1"/>
                </a:solidFill>
                <a:effectLst/>
                <a:latin typeface="+mn-lt"/>
                <a:ea typeface="+mn-ea"/>
                <a:cs typeface="+mn-cs"/>
              </a:rPr>
              <a:t>slide</a:t>
            </a:r>
            <a:r>
              <a:rPr lang="es-ES" sz="1200" b="1" kern="1200" dirty="0">
                <a:solidFill>
                  <a:schemeClr val="tx1"/>
                </a:solidFill>
                <a:effectLst/>
                <a:latin typeface="+mn-lt"/>
                <a:ea typeface="+mn-ea"/>
                <a:cs typeface="+mn-cs"/>
              </a:rPr>
              <a:t> muestra los </a:t>
            </a:r>
            <a:r>
              <a:rPr lang="es-ES" sz="1200" b="1" kern="1200" dirty="0" err="1">
                <a:solidFill>
                  <a:schemeClr val="tx1"/>
                </a:solidFill>
                <a:effectLst/>
                <a:latin typeface="+mn-lt"/>
                <a:ea typeface="+mn-ea"/>
                <a:cs typeface="+mn-cs"/>
              </a:rPr>
              <a:t>prompts</a:t>
            </a:r>
            <a:r>
              <a:rPr lang="es-ES" sz="1200" b="1" kern="1200" dirty="0">
                <a:solidFill>
                  <a:schemeClr val="tx1"/>
                </a:solidFill>
                <a:effectLst/>
                <a:latin typeface="+mn-lt"/>
                <a:ea typeface="+mn-ea"/>
                <a:cs typeface="+mn-cs"/>
              </a:rPr>
              <a:t>):</a:t>
            </a:r>
            <a:endParaRPr lang="es-ES" sz="1200" kern="1200" dirty="0">
              <a:solidFill>
                <a:schemeClr val="tx1"/>
              </a:solidFill>
              <a:effectLst/>
              <a:latin typeface="+mn-lt"/>
              <a:ea typeface="+mn-ea"/>
              <a:cs typeface="+mn-cs"/>
            </a:endParaRPr>
          </a:p>
          <a:p>
            <a:pPr lvl="2"/>
            <a:r>
              <a:rPr lang="es-ES" sz="1200" kern="1200" dirty="0">
                <a:solidFill>
                  <a:schemeClr val="tx1"/>
                </a:solidFill>
                <a:effectLst/>
                <a:latin typeface="+mn-lt"/>
                <a:ea typeface="+mn-ea"/>
                <a:cs typeface="+mn-cs"/>
              </a:rPr>
              <a:t>"Actúa como un interventor y crea un </a:t>
            </a:r>
            <a:r>
              <a:rPr lang="es-ES" sz="1200" kern="1200" dirty="0" err="1">
                <a:solidFill>
                  <a:schemeClr val="tx1"/>
                </a:solidFill>
                <a:effectLst/>
                <a:latin typeface="+mn-lt"/>
                <a:ea typeface="+mn-ea"/>
                <a:cs typeface="+mn-cs"/>
              </a:rPr>
              <a:t>checklist</a:t>
            </a:r>
            <a:r>
              <a:rPr lang="es-ES" sz="1200" kern="1200" dirty="0">
                <a:solidFill>
                  <a:schemeClr val="tx1"/>
                </a:solidFill>
                <a:effectLst/>
                <a:latin typeface="+mn-lt"/>
                <a:ea typeface="+mn-ea"/>
                <a:cs typeface="+mn-cs"/>
              </a:rPr>
              <a:t> para verificar si la oferta adjudicataria cumple todos los requisitos de solvencia del pliego."</a:t>
            </a:r>
          </a:p>
          <a:p>
            <a:pPr lvl="2"/>
            <a:r>
              <a:rPr lang="es-ES" sz="1200" kern="1200" dirty="0">
                <a:solidFill>
                  <a:schemeClr val="tx1"/>
                </a:solidFill>
                <a:effectLst/>
                <a:latin typeface="+mn-lt"/>
                <a:ea typeface="+mn-ea"/>
                <a:cs typeface="+mn-cs"/>
              </a:rPr>
              <a:t>"Extrae del pliego y de la oferta una lista de las obligaciones clave del adjudicatario y sus plazos de ejecución para facilitar el seguimiento del contrato."</a:t>
            </a:r>
          </a:p>
          <a:p>
            <a:pPr lvl="2"/>
            <a:r>
              <a:rPr lang="es-ES" sz="1200" kern="1200" dirty="0">
                <a:solidFill>
                  <a:schemeClr val="tx1"/>
                </a:solidFill>
                <a:effectLst/>
                <a:latin typeface="+mn-lt"/>
                <a:ea typeface="+mn-ea"/>
                <a:cs typeface="+mn-cs"/>
              </a:rPr>
              <a:t>"Resume las condiciones económicas del contrato: precio, fórmula de revisión de precios y calendario de pagos."</a:t>
            </a:r>
          </a:p>
          <a:p>
            <a:pPr lvl="1"/>
            <a:r>
              <a:rPr lang="es-ES" sz="1200" kern="1200" dirty="0">
                <a:solidFill>
                  <a:schemeClr val="tx1"/>
                </a:solidFill>
                <a:effectLst/>
                <a:latin typeface="+mn-lt"/>
                <a:ea typeface="+mn-ea"/>
                <a:cs typeface="+mn-cs"/>
              </a:rPr>
              <a:t>"Se convierte en un asistente que les ayuda a fiscalizar y a controlar la ejecución de los contratos de forma mucho más rápida."</a:t>
            </a:r>
          </a:p>
          <a:p>
            <a:pPr lvl="0"/>
            <a:r>
              <a:rPr lang="es-ES" sz="1200" b="1" kern="1200" dirty="0">
                <a:solidFill>
                  <a:schemeClr val="tx1"/>
                </a:solidFill>
                <a:effectLst/>
                <a:latin typeface="+mn-lt"/>
                <a:ea typeface="+mn-ea"/>
                <a:cs typeface="+mn-cs"/>
              </a:rPr>
              <a:t>Caso de Uso 2 (Para Todos): "El Archivo Inteligente"</a:t>
            </a:r>
            <a:endParaRPr lang="es-ES" sz="1200" kern="1200" dirty="0">
              <a:solidFill>
                <a:schemeClr val="tx1"/>
              </a:solidFill>
              <a:effectLst/>
              <a:latin typeface="+mn-lt"/>
              <a:ea typeface="+mn-ea"/>
              <a:cs typeface="+mn-cs"/>
            </a:endParaRPr>
          </a:p>
          <a:p>
            <a:pPr lvl="1"/>
            <a:r>
              <a:rPr lang="es-ES" sz="1200" kern="1200" dirty="0">
                <a:solidFill>
                  <a:schemeClr val="tx1"/>
                </a:solidFill>
                <a:effectLst/>
                <a:latin typeface="+mn-lt"/>
                <a:ea typeface="+mn-ea"/>
                <a:cs typeface="+mn-cs"/>
              </a:rPr>
              <a:t>"Piensen en la cantidad de conocimiento que hay en los documentos históricos de su ayuntamiento: informes de años anteriores, memorias, proyectos... Pueden crear un cuaderno y subir, por ejemplo, los informes de reparo de intervención de los últimos 5 años."</a:t>
            </a:r>
          </a:p>
          <a:p>
            <a:pPr lvl="1"/>
            <a:r>
              <a:rPr lang="es-ES" sz="1200" kern="1200" dirty="0">
                <a:solidFill>
                  <a:schemeClr val="tx1"/>
                </a:solidFill>
                <a:effectLst/>
                <a:latin typeface="+mn-lt"/>
                <a:ea typeface="+mn-ea"/>
                <a:cs typeface="+mn-cs"/>
              </a:rPr>
              <a:t>"Luego, podrían preguntar: "Analiza todos los informes y dime cuáles son los 3 tipos de reparo más frecuentes en este ayuntamiento." Esto les permitiría detectar patrones y áreas de mejora en los procedimientos internos."</a:t>
            </a:r>
          </a:p>
          <a:p>
            <a:endParaRPr lang="es-ES" dirty="0"/>
          </a:p>
        </p:txBody>
      </p:sp>
      <p:sp>
        <p:nvSpPr>
          <p:cNvPr id="4" name="Marcador de número de diapositiva 3">
            <a:extLst>
              <a:ext uri="{FF2B5EF4-FFF2-40B4-BE49-F238E27FC236}">
                <a16:creationId xmlns:a16="http://schemas.microsoft.com/office/drawing/2014/main" id="{11E5664F-2E99-E7CD-2AE1-105DAC470262}"/>
              </a:ext>
            </a:extLst>
          </p:cNvPr>
          <p:cNvSpPr>
            <a:spLocks noGrp="1"/>
          </p:cNvSpPr>
          <p:nvPr>
            <p:ph type="sldNum" sz="quarter" idx="5"/>
          </p:nvPr>
        </p:nvSpPr>
        <p:spPr/>
        <p:txBody>
          <a:bodyPr/>
          <a:lstStyle/>
          <a:p>
            <a:fld id="{7CD23216-BA11-8746-B864-8607E0F5103B}" type="slidenum">
              <a:rPr lang="en-US" smtClean="0"/>
              <a:t>14</a:t>
            </a:fld>
            <a:endParaRPr lang="en-US"/>
          </a:p>
        </p:txBody>
      </p:sp>
    </p:spTree>
    <p:extLst>
      <p:ext uri="{BB962C8B-B14F-4D97-AF65-F5344CB8AC3E}">
        <p14:creationId xmlns:p14="http://schemas.microsoft.com/office/powerpoint/2010/main" val="32273832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b="1" i="0" kern="1200" dirty="0">
                <a:solidFill>
                  <a:schemeClr val="tx1"/>
                </a:solidFill>
                <a:effectLst/>
                <a:latin typeface="+mn-lt"/>
                <a:ea typeface="+mn-ea"/>
                <a:cs typeface="+mn-cs"/>
              </a:rPr>
              <a:t>Apartado 4</a:t>
            </a:r>
          </a:p>
          <a:p>
            <a:pPr lvl="0"/>
            <a:endParaRPr lang="es-ES" sz="1200" b="1" kern="1200" dirty="0">
              <a:solidFill>
                <a:schemeClr val="tx1"/>
              </a:solidFill>
              <a:effectLst/>
              <a:latin typeface="+mn-lt"/>
              <a:ea typeface="+mn-ea"/>
              <a:cs typeface="+mn-cs"/>
            </a:endParaRPr>
          </a:p>
          <a:p>
            <a:pPr lvl="0"/>
            <a:endParaRPr lang="es-ES" sz="1200" b="1" kern="1200" dirty="0">
              <a:solidFill>
                <a:schemeClr val="tx1"/>
              </a:solidFill>
              <a:effectLst/>
              <a:latin typeface="+mn-lt"/>
              <a:ea typeface="+mn-ea"/>
              <a:cs typeface="+mn-cs"/>
            </a:endParaRPr>
          </a:p>
          <a:p>
            <a:pPr lvl="0"/>
            <a:r>
              <a:rPr lang="es-ES" sz="1200" b="1" kern="1200" dirty="0">
                <a:solidFill>
                  <a:schemeClr val="tx1"/>
                </a:solidFill>
                <a:effectLst/>
                <a:latin typeface="+mn-lt"/>
                <a:ea typeface="+mn-ea"/>
                <a:cs typeface="+mn-cs"/>
              </a:rPr>
              <a:t>Discurso del Formador (Muy Importante):</a:t>
            </a:r>
            <a:endParaRPr lang="es-ES" sz="1200" kern="1200" dirty="0">
              <a:solidFill>
                <a:schemeClr val="tx1"/>
              </a:solidFill>
              <a:effectLst/>
              <a:latin typeface="+mn-lt"/>
              <a:ea typeface="+mn-ea"/>
              <a:cs typeface="+mn-cs"/>
            </a:endParaRPr>
          </a:p>
          <a:p>
            <a:pPr lvl="1"/>
            <a:r>
              <a:rPr lang="es-ES" sz="1200" kern="1200" dirty="0">
                <a:solidFill>
                  <a:schemeClr val="tx1"/>
                </a:solidFill>
                <a:effectLst/>
                <a:latin typeface="+mn-lt"/>
                <a:ea typeface="+mn-ea"/>
                <a:cs typeface="+mn-cs"/>
              </a:rPr>
              <a:t>"</a:t>
            </a:r>
            <a:r>
              <a:rPr lang="es-ES" sz="1200" kern="1200" dirty="0" err="1">
                <a:solidFill>
                  <a:schemeClr val="tx1"/>
                </a:solidFill>
                <a:effectLst/>
                <a:latin typeface="+mn-lt"/>
                <a:ea typeface="+mn-ea"/>
                <a:cs typeface="+mn-cs"/>
              </a:rPr>
              <a:t>NotebookLM</a:t>
            </a:r>
            <a:r>
              <a:rPr lang="es-ES" sz="1200" kern="1200" dirty="0">
                <a:solidFill>
                  <a:schemeClr val="tx1"/>
                </a:solidFill>
                <a:effectLst/>
                <a:latin typeface="+mn-lt"/>
                <a:ea typeface="+mn-ea"/>
                <a:cs typeface="+mn-cs"/>
              </a:rPr>
              <a:t> es una herramienta increíblemente potente, pero como toda herramienta, debe usarse con criterio y responsabilidad. Antes de terminar, quiero compartir con ustedes cuatro 'reglas de oro' para su uso:"</a:t>
            </a:r>
          </a:p>
          <a:p>
            <a:pPr lvl="1"/>
            <a:r>
              <a:rPr lang="es-ES" sz="1200" b="1" kern="1200" dirty="0">
                <a:solidFill>
                  <a:schemeClr val="tx1"/>
                </a:solidFill>
                <a:effectLst/>
                <a:latin typeface="+mn-lt"/>
                <a:ea typeface="+mn-ea"/>
                <a:cs typeface="+mn-cs"/>
              </a:rPr>
              <a:t>"Regla #1: La Calidad de la Fuente lo es TODO."</a:t>
            </a:r>
            <a:endParaRPr lang="es-ES" sz="1200" kern="1200" dirty="0">
              <a:solidFill>
                <a:schemeClr val="tx1"/>
              </a:solidFill>
              <a:effectLst/>
              <a:latin typeface="+mn-lt"/>
              <a:ea typeface="+mn-ea"/>
              <a:cs typeface="+mn-cs"/>
            </a:endParaRPr>
          </a:p>
          <a:p>
            <a:pPr lvl="2"/>
            <a:r>
              <a:rPr lang="es-ES" sz="1200" kern="1200" dirty="0">
                <a:solidFill>
                  <a:schemeClr val="tx1"/>
                </a:solidFill>
                <a:effectLst/>
                <a:latin typeface="+mn-lt"/>
                <a:ea typeface="+mn-ea"/>
                <a:cs typeface="+mn-cs"/>
              </a:rPr>
              <a:t>"La IA es un espejo de sus documentos. Si le dan información desactualizada, incompleta o incorrecta, las respuestas serán desactualizadas, incompletas o incorrectas. Asegúrense siempre de que sus fuentes son fiables y están al día."</a:t>
            </a:r>
          </a:p>
          <a:p>
            <a:pPr lvl="1"/>
            <a:r>
              <a:rPr lang="es-ES" sz="1200" b="1" kern="1200" dirty="0">
                <a:solidFill>
                  <a:schemeClr val="tx1"/>
                </a:solidFill>
                <a:effectLst/>
                <a:latin typeface="+mn-lt"/>
                <a:ea typeface="+mn-ea"/>
                <a:cs typeface="+mn-cs"/>
              </a:rPr>
              <a:t>"Regla #2: Usted es el Experto, la IA es el Asistente."</a:t>
            </a:r>
            <a:endParaRPr lang="es-ES" sz="1200" kern="1200" dirty="0">
              <a:solidFill>
                <a:schemeClr val="tx1"/>
              </a:solidFill>
              <a:effectLst/>
              <a:latin typeface="+mn-lt"/>
              <a:ea typeface="+mn-ea"/>
              <a:cs typeface="+mn-cs"/>
            </a:endParaRPr>
          </a:p>
          <a:p>
            <a:pPr lvl="2"/>
            <a:r>
              <a:rPr lang="es-ES" sz="1200" kern="1200" dirty="0">
                <a:solidFill>
                  <a:schemeClr val="tx1"/>
                </a:solidFill>
                <a:effectLst/>
                <a:latin typeface="+mn-lt"/>
                <a:ea typeface="+mn-ea"/>
                <a:cs typeface="+mn-cs"/>
              </a:rPr>
              <a:t>"Nunca acepten una respuesta a ciegas. La IA puede malinterpretar una pregunta o un texto ambiguo. Su conocimiento y experiencia como profesionales son insustituibles. La IA genera borradores y propuestas, pero la decisión y la validación final siempre son suyas."</a:t>
            </a:r>
          </a:p>
          <a:p>
            <a:pPr lvl="1"/>
            <a:r>
              <a:rPr lang="es-ES" sz="1200" b="1" kern="1200" dirty="0">
                <a:solidFill>
                  <a:schemeClr val="tx1"/>
                </a:solidFill>
                <a:effectLst/>
                <a:latin typeface="+mn-lt"/>
                <a:ea typeface="+mn-ea"/>
                <a:cs typeface="+mn-cs"/>
              </a:rPr>
              <a:t>"Regla #3: Verifique SIEMPRE las Citas."</a:t>
            </a:r>
            <a:endParaRPr lang="es-ES" sz="1200" kern="1200" dirty="0">
              <a:solidFill>
                <a:schemeClr val="tx1"/>
              </a:solidFill>
              <a:effectLst/>
              <a:latin typeface="+mn-lt"/>
              <a:ea typeface="+mn-ea"/>
              <a:cs typeface="+mn-cs"/>
            </a:endParaRPr>
          </a:p>
          <a:p>
            <a:pPr lvl="2"/>
            <a:r>
              <a:rPr lang="es-ES" sz="1200" kern="1200" dirty="0">
                <a:solidFill>
                  <a:schemeClr val="tx1"/>
                </a:solidFill>
                <a:effectLst/>
                <a:latin typeface="+mn-lt"/>
                <a:ea typeface="+mn-ea"/>
                <a:cs typeface="+mn-cs"/>
              </a:rPr>
              <a:t>"La mejor característica de </a:t>
            </a:r>
            <a:r>
              <a:rPr lang="es-ES" sz="1200" kern="1200" dirty="0" err="1">
                <a:solidFill>
                  <a:schemeClr val="tx1"/>
                </a:solidFill>
                <a:effectLst/>
                <a:latin typeface="+mn-lt"/>
                <a:ea typeface="+mn-ea"/>
                <a:cs typeface="+mn-cs"/>
              </a:rPr>
              <a:t>NotebookLM</a:t>
            </a:r>
            <a:r>
              <a:rPr lang="es-ES" sz="1200" kern="1200" dirty="0">
                <a:solidFill>
                  <a:schemeClr val="tx1"/>
                </a:solidFill>
                <a:effectLst/>
                <a:latin typeface="+mn-lt"/>
                <a:ea typeface="+mn-ea"/>
                <a:cs typeface="+mn-cs"/>
              </a:rPr>
              <a:t> es su transparencia. Acostúmbrense a hacer clic en las citas para comprobar de dónde ha salido la información. Es su red de seguridad y la garantía de que el trabajo es riguroso."</a:t>
            </a:r>
          </a:p>
          <a:p>
            <a:pPr lvl="1"/>
            <a:r>
              <a:rPr lang="es-ES" sz="1200" b="1" kern="1200" dirty="0">
                <a:solidFill>
                  <a:schemeClr val="tx1"/>
                </a:solidFill>
                <a:effectLst/>
                <a:latin typeface="+mn-lt"/>
                <a:ea typeface="+mn-ea"/>
                <a:cs typeface="+mn-cs"/>
              </a:rPr>
              <a:t>"Regla #4: Cuidado con la Información Sensible."</a:t>
            </a:r>
            <a:endParaRPr lang="es-ES" sz="1200" kern="1200" dirty="0">
              <a:solidFill>
                <a:schemeClr val="tx1"/>
              </a:solidFill>
              <a:effectLst/>
              <a:latin typeface="+mn-lt"/>
              <a:ea typeface="+mn-ea"/>
              <a:cs typeface="+mn-cs"/>
            </a:endParaRPr>
          </a:p>
          <a:p>
            <a:pPr lvl="2"/>
            <a:r>
              <a:rPr lang="es-ES" sz="1200" kern="1200" dirty="0">
                <a:solidFill>
                  <a:schemeClr val="tx1"/>
                </a:solidFill>
                <a:effectLst/>
                <a:latin typeface="+mn-lt"/>
                <a:ea typeface="+mn-ea"/>
                <a:cs typeface="+mn-cs"/>
              </a:rPr>
              <a:t>"Aunque </a:t>
            </a:r>
            <a:r>
              <a:rPr lang="es-ES" sz="1200" kern="1200" dirty="0" err="1">
                <a:solidFill>
                  <a:schemeClr val="tx1"/>
                </a:solidFill>
                <a:effectLst/>
                <a:latin typeface="+mn-lt"/>
                <a:ea typeface="+mn-ea"/>
                <a:cs typeface="+mn-cs"/>
              </a:rPr>
              <a:t>NotebookLM</a:t>
            </a:r>
            <a:r>
              <a:rPr lang="es-ES" sz="1200" kern="1200" dirty="0">
                <a:solidFill>
                  <a:schemeClr val="tx1"/>
                </a:solidFill>
                <a:effectLst/>
                <a:latin typeface="+mn-lt"/>
                <a:ea typeface="+mn-ea"/>
                <a:cs typeface="+mn-cs"/>
              </a:rPr>
              <a:t> es un producto de Google y tiene políticas de privacidad, como regla general, sean prudentes. Eviten subir documentos con datos personales de nivel alto o información especialmente sensible si no están seguros de las políticas de su organización al respecto. Utilicen documentos anonimizados siempre que sea posible."</a:t>
            </a:r>
          </a:p>
          <a:p>
            <a:pPr lvl="0"/>
            <a:r>
              <a:rPr lang="es-ES" sz="1200" b="1" kern="1200" dirty="0">
                <a:solidFill>
                  <a:schemeClr val="tx1"/>
                </a:solidFill>
                <a:effectLst/>
                <a:latin typeface="+mn-lt"/>
                <a:ea typeface="+mn-ea"/>
                <a:cs typeface="+mn-cs"/>
              </a:rPr>
              <a:t>Discurso Final y Recapitulación:</a:t>
            </a:r>
            <a:endParaRPr lang="es-ES" sz="1200" kern="1200" dirty="0">
              <a:solidFill>
                <a:schemeClr val="tx1"/>
              </a:solidFill>
              <a:effectLst/>
              <a:latin typeface="+mn-lt"/>
              <a:ea typeface="+mn-ea"/>
              <a:cs typeface="+mn-cs"/>
            </a:endParaRPr>
          </a:p>
          <a:p>
            <a:pPr lvl="1"/>
            <a:r>
              <a:rPr lang="es-ES" sz="1200" kern="1200" dirty="0">
                <a:solidFill>
                  <a:schemeClr val="tx1"/>
                </a:solidFill>
                <a:effectLst/>
                <a:latin typeface="+mn-lt"/>
                <a:ea typeface="+mn-ea"/>
                <a:cs typeface="+mn-cs"/>
              </a:rPr>
              <a:t>"En estas dos horas, han pasado de no conocer </a:t>
            </a:r>
            <a:r>
              <a:rPr lang="es-ES" sz="1200" kern="1200" dirty="0" err="1">
                <a:solidFill>
                  <a:schemeClr val="tx1"/>
                </a:solidFill>
                <a:effectLst/>
                <a:latin typeface="+mn-lt"/>
                <a:ea typeface="+mn-ea"/>
                <a:cs typeface="+mn-cs"/>
              </a:rPr>
              <a:t>NotebookLM</a:t>
            </a:r>
            <a:r>
              <a:rPr lang="es-ES" sz="1200" kern="1200" dirty="0">
                <a:solidFill>
                  <a:schemeClr val="tx1"/>
                </a:solidFill>
                <a:effectLst/>
                <a:latin typeface="+mn-lt"/>
                <a:ea typeface="+mn-ea"/>
                <a:cs typeface="+mn-cs"/>
              </a:rPr>
              <a:t> a dominar sus funciones clave. Han aprendido a crear cuadernos, a alimentarlos con diferentes tipos de fuentes (PDF, vídeo), a 'conversar' con sus documentos para obtener respuestas y, lo que es más importante, a usar Studio para generar productos de alto valor como borradores de actas, cuestionarios o guías de estudio."</a:t>
            </a:r>
          </a:p>
          <a:p>
            <a:pPr lvl="1"/>
            <a:r>
              <a:rPr lang="es-ES" sz="1200" kern="1200" dirty="0">
                <a:solidFill>
                  <a:schemeClr val="tx1"/>
                </a:solidFill>
                <a:effectLst/>
                <a:latin typeface="+mn-lt"/>
                <a:ea typeface="+mn-ea"/>
                <a:cs typeface="+mn-cs"/>
              </a:rPr>
              <a:t>"Espero que este taller les haya abierto los ojos a las enormes posibilidades que la IA generativa, usada de forma responsable, puede ofrecer para hacer su trabajo más eficiente, más ágil y centrado en las tareas de mayor valor."</a:t>
            </a:r>
          </a:p>
          <a:p>
            <a:pPr lvl="1"/>
            <a:r>
              <a:rPr lang="es-ES" sz="1200" kern="1200" dirty="0">
                <a:solidFill>
                  <a:schemeClr val="tx1"/>
                </a:solidFill>
                <a:effectLst/>
                <a:latin typeface="+mn-lt"/>
                <a:ea typeface="+mn-ea"/>
                <a:cs typeface="+mn-cs"/>
              </a:rPr>
              <a:t>"Ahora la herramienta está en sus manos. Les animo a que experimenten con sus propios documentos y descubran nuevas formas de convertir la información en conocimiento práctico."</a:t>
            </a:r>
          </a:p>
          <a:p>
            <a:pPr lvl="1"/>
            <a:r>
              <a:rPr lang="es-ES" sz="1200" kern="1200" dirty="0">
                <a:solidFill>
                  <a:schemeClr val="tx1"/>
                </a:solidFill>
                <a:effectLst/>
                <a:latin typeface="+mn-lt"/>
                <a:ea typeface="+mn-ea"/>
                <a:cs typeface="+mn-cs"/>
              </a:rPr>
              <a:t>"Muchas gracias por su atención y participación."</a:t>
            </a:r>
          </a:p>
        </p:txBody>
      </p:sp>
      <p:sp>
        <p:nvSpPr>
          <p:cNvPr id="4" name="Marcador de número de diapositiva 3"/>
          <p:cNvSpPr>
            <a:spLocks noGrp="1"/>
          </p:cNvSpPr>
          <p:nvPr>
            <p:ph type="sldNum" sz="quarter" idx="5"/>
          </p:nvPr>
        </p:nvSpPr>
        <p:spPr/>
        <p:txBody>
          <a:bodyPr/>
          <a:lstStyle/>
          <a:p>
            <a:fld id="{7CD23216-BA11-8746-B864-8607E0F5103B}" type="slidenum">
              <a:rPr lang="en-US" smtClean="0"/>
              <a:t>15</a:t>
            </a:fld>
            <a:endParaRPr lang="en-US"/>
          </a:p>
        </p:txBody>
      </p:sp>
    </p:spTree>
    <p:extLst>
      <p:ext uri="{BB962C8B-B14F-4D97-AF65-F5344CB8AC3E}">
        <p14:creationId xmlns:p14="http://schemas.microsoft.com/office/powerpoint/2010/main" val="21010207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8125A9-0432-0112-1203-FAAB2BC56C0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61771F0-7EE7-90A3-3549-6E246F2AC8AB}"/>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24B951D4-7CB4-0E3F-E72F-DA92EC037046}"/>
              </a:ext>
            </a:extLst>
          </p:cNvPr>
          <p:cNvSpPr>
            <a:spLocks noGrp="1"/>
          </p:cNvSpPr>
          <p:nvPr>
            <p:ph type="body" idx="1"/>
          </p:nvPr>
        </p:nvSpPr>
        <p:spPr/>
        <p:txBody>
          <a:bodyPr/>
          <a:lstStyle/>
          <a:p>
            <a:r>
              <a:rPr lang="es-ES" sz="1200" b="1" i="0" kern="1200" dirty="0">
                <a:solidFill>
                  <a:schemeClr val="tx1"/>
                </a:solidFill>
                <a:effectLst/>
                <a:latin typeface="+mn-lt"/>
                <a:ea typeface="+mn-ea"/>
                <a:cs typeface="+mn-cs"/>
              </a:rPr>
              <a:t>Guion y Argumentario para el Formador al Presentar esta Diapositiva</a:t>
            </a:r>
          </a:p>
          <a:p>
            <a:r>
              <a:rPr lang="es-ES" sz="1200" b="0" i="0" kern="1200" dirty="0">
                <a:solidFill>
                  <a:schemeClr val="tx1"/>
                </a:solidFill>
                <a:effectLst/>
                <a:latin typeface="+mn-lt"/>
                <a:ea typeface="+mn-ea"/>
                <a:cs typeface="+mn-cs"/>
              </a:rPr>
              <a:t>"Muy bien, esta es la ruta que vamos a seguir juntos durante las próximas 20 horas. Lo hemos diseñado como un camino lógico, donde cada módulo se construye sobre el anterior, llevándonos desde los cimientos más sólidos hasta la automatización."</a:t>
            </a:r>
          </a:p>
          <a:p>
            <a:r>
              <a:rPr lang="es-ES" sz="1200" b="1" i="0" kern="1200" dirty="0">
                <a:solidFill>
                  <a:schemeClr val="tx1"/>
                </a:solidFill>
                <a:effectLst/>
                <a:latin typeface="+mn-lt"/>
                <a:ea typeface="+mn-ea"/>
                <a:cs typeface="+mn-cs"/>
              </a:rPr>
              <a:t>(El formador señala cada módulo mientras lo explica)</a:t>
            </a:r>
            <a:endParaRPr lang="es-ES" sz="1200" b="0" i="0" kern="1200" dirty="0">
              <a:solidFill>
                <a:schemeClr val="tx1"/>
              </a:solidFill>
              <a:effectLst/>
              <a:latin typeface="+mn-lt"/>
              <a:ea typeface="+mn-ea"/>
              <a:cs typeface="+mn-cs"/>
            </a:endParaRPr>
          </a:p>
          <a:p>
            <a:r>
              <a:rPr lang="es-ES" sz="1200" b="1" i="0" kern="1200" dirty="0">
                <a:solidFill>
                  <a:schemeClr val="tx1"/>
                </a:solidFill>
                <a:effectLst/>
                <a:latin typeface="+mn-lt"/>
                <a:ea typeface="+mn-ea"/>
                <a:cs typeface="+mn-cs"/>
              </a:rPr>
              <a:t>1. Módulo 1: Conocimientos Esenciales</a:t>
            </a:r>
            <a:endParaRPr lang="es-ES" sz="1200" b="0" i="0" kern="1200" dirty="0">
              <a:solidFill>
                <a:schemeClr val="tx1"/>
              </a:solidFill>
              <a:effectLst/>
              <a:latin typeface="+mn-lt"/>
              <a:ea typeface="+mn-ea"/>
              <a:cs typeface="+mn-cs"/>
            </a:endParaRPr>
          </a:p>
          <a:p>
            <a:r>
              <a:rPr lang="es-ES" sz="1200" b="0" i="0" kern="1200" dirty="0">
                <a:solidFill>
                  <a:schemeClr val="tx1"/>
                </a:solidFill>
                <a:effectLst/>
                <a:latin typeface="+mn-lt"/>
                <a:ea typeface="+mn-ea"/>
                <a:cs typeface="+mn-cs"/>
              </a:rPr>
              <a:t>"Empezaremos por aquí, por la </a:t>
            </a:r>
            <a:r>
              <a:rPr lang="es-ES" sz="1200" b="1" i="0" kern="1200" dirty="0">
                <a:solidFill>
                  <a:schemeClr val="tx1"/>
                </a:solidFill>
                <a:effectLst/>
                <a:latin typeface="+mn-lt"/>
                <a:ea typeface="+mn-ea"/>
                <a:cs typeface="+mn-cs"/>
              </a:rPr>
              <a:t>base sólida</a:t>
            </a:r>
            <a:r>
              <a:rPr lang="es-ES" sz="1200" b="0" i="0" kern="1200" dirty="0">
                <a:solidFill>
                  <a:schemeClr val="tx1"/>
                </a:solidFill>
                <a:effectLst/>
                <a:latin typeface="+mn-lt"/>
                <a:ea typeface="+mn-ea"/>
                <a:cs typeface="+mn-cs"/>
              </a:rPr>
              <a:t>. Este es el módulo más importante. Aquí nos aseguraremos de que todos hablamos el mismo idioma, organizamos nuestros datos a prueba de errores y dominamos las fórmulas clave, como el nuevo </a:t>
            </a:r>
            <a:r>
              <a:rPr lang="es-ES" sz="1200" b="1" i="0" kern="1200" dirty="0">
                <a:solidFill>
                  <a:schemeClr val="tx1"/>
                </a:solidFill>
                <a:effectLst/>
                <a:latin typeface="+mn-lt"/>
                <a:ea typeface="+mn-ea"/>
                <a:cs typeface="+mn-cs"/>
              </a:rPr>
              <a:t>BUSCARX</a:t>
            </a:r>
            <a:r>
              <a:rPr lang="es-ES" sz="1200" b="0" i="0" kern="1200" dirty="0">
                <a:solidFill>
                  <a:schemeClr val="tx1"/>
                </a:solidFill>
                <a:effectLst/>
                <a:latin typeface="+mn-lt"/>
                <a:ea typeface="+mn-ea"/>
                <a:cs typeface="+mn-cs"/>
              </a:rPr>
              <a:t>, para dejar de pelearnos con Excel y empezar a darle órdenes precisas."</a:t>
            </a:r>
          </a:p>
          <a:p>
            <a:r>
              <a:rPr lang="es-ES" sz="1200" b="1" i="0" kern="1200" dirty="0">
                <a:solidFill>
                  <a:schemeClr val="tx1"/>
                </a:solidFill>
                <a:effectLst/>
                <a:latin typeface="+mn-lt"/>
                <a:ea typeface="+mn-ea"/>
                <a:cs typeface="+mn-cs"/>
              </a:rPr>
              <a:t>(Icono: Fundación/Bloque Sólido)</a:t>
            </a:r>
            <a:r>
              <a:rPr lang="es-ES" sz="1200" b="0" i="0" kern="1200" dirty="0">
                <a:solidFill>
                  <a:schemeClr val="tx1"/>
                </a:solidFill>
                <a:effectLst/>
                <a:latin typeface="+mn-lt"/>
                <a:ea typeface="+mn-ea"/>
                <a:cs typeface="+mn-cs"/>
              </a:rPr>
              <a:t> "El icono lo dice todo: son los cimientos. Sin una buena base, cualquier análisis que construyamos encima será inestable."</a:t>
            </a:r>
          </a:p>
          <a:p>
            <a:r>
              <a:rPr lang="es-ES" sz="1200" b="1" i="0" kern="1200" dirty="0">
                <a:solidFill>
                  <a:schemeClr val="tx1"/>
                </a:solidFill>
                <a:effectLst/>
                <a:latin typeface="+mn-lt"/>
                <a:ea typeface="+mn-ea"/>
                <a:cs typeface="+mn-cs"/>
              </a:rPr>
              <a:t>2. Módulo 2: </a:t>
            </a:r>
            <a:r>
              <a:rPr lang="es-ES" sz="1200" b="1" i="0" kern="1200" dirty="0" err="1">
                <a:solidFill>
                  <a:schemeClr val="tx1"/>
                </a:solidFill>
                <a:effectLst/>
                <a:latin typeface="+mn-lt"/>
                <a:ea typeface="+mn-ea"/>
                <a:cs typeface="+mn-cs"/>
              </a:rPr>
              <a:t>Power</a:t>
            </a:r>
            <a:r>
              <a:rPr lang="es-ES" sz="1200" b="1" i="0" kern="1200" dirty="0">
                <a:solidFill>
                  <a:schemeClr val="tx1"/>
                </a:solidFill>
                <a:effectLst/>
                <a:latin typeface="+mn-lt"/>
                <a:ea typeface="+mn-ea"/>
                <a:cs typeface="+mn-cs"/>
              </a:rPr>
              <a:t> </a:t>
            </a:r>
            <a:r>
              <a:rPr lang="es-ES" sz="1200" b="1" i="0" kern="1200" dirty="0" err="1">
                <a:solidFill>
                  <a:schemeClr val="tx1"/>
                </a:solidFill>
                <a:effectLst/>
                <a:latin typeface="+mn-lt"/>
                <a:ea typeface="+mn-ea"/>
                <a:cs typeface="+mn-cs"/>
              </a:rPr>
              <a:t>Query</a:t>
            </a:r>
            <a:endParaRPr lang="es-ES" sz="1200" b="0" i="0" kern="1200" dirty="0">
              <a:solidFill>
                <a:schemeClr val="tx1"/>
              </a:solidFill>
              <a:effectLst/>
              <a:latin typeface="+mn-lt"/>
              <a:ea typeface="+mn-ea"/>
              <a:cs typeface="+mn-cs"/>
            </a:endParaRPr>
          </a:p>
          <a:p>
            <a:r>
              <a:rPr lang="es-ES" sz="1200" b="0" i="0" kern="1200" dirty="0">
                <a:solidFill>
                  <a:schemeClr val="tx1"/>
                </a:solidFill>
                <a:effectLst/>
                <a:latin typeface="+mn-lt"/>
                <a:ea typeface="+mn-ea"/>
                <a:cs typeface="+mn-cs"/>
              </a:rPr>
              <a:t>"Una vez tengamos una base sólida, pasaremos al </a:t>
            </a:r>
            <a:r>
              <a:rPr lang="es-ES" sz="1200" b="1" i="0" kern="1200" dirty="0">
                <a:solidFill>
                  <a:schemeClr val="tx1"/>
                </a:solidFill>
                <a:effectLst/>
                <a:latin typeface="+mn-lt"/>
                <a:ea typeface="+mn-ea"/>
                <a:cs typeface="+mn-cs"/>
              </a:rPr>
              <a:t>motor de la automatización</a:t>
            </a:r>
            <a:r>
              <a:rPr lang="es-ES" sz="1200" b="0" i="0" kern="1200" dirty="0">
                <a:solidFill>
                  <a:schemeClr val="tx1"/>
                </a:solidFill>
                <a:effectLst/>
                <a:latin typeface="+mn-lt"/>
                <a:ea typeface="+mn-ea"/>
                <a:cs typeface="+mn-cs"/>
              </a:rPr>
              <a:t>. </a:t>
            </a:r>
            <a:r>
              <a:rPr lang="es-ES" sz="1200" b="0" i="0" kern="1200" dirty="0" err="1">
                <a:solidFill>
                  <a:schemeClr val="tx1"/>
                </a:solidFill>
                <a:effectLst/>
                <a:latin typeface="+mn-lt"/>
                <a:ea typeface="+mn-ea"/>
                <a:cs typeface="+mn-cs"/>
              </a:rPr>
              <a:t>Power</a:t>
            </a:r>
            <a:r>
              <a:rPr lang="es-ES" sz="1200" b="0" i="0" kern="1200" dirty="0">
                <a:solidFill>
                  <a:schemeClr val="tx1"/>
                </a:solidFill>
                <a:effectLst/>
                <a:latin typeface="+mn-lt"/>
                <a:ea typeface="+mn-ea"/>
                <a:cs typeface="+mn-cs"/>
              </a:rPr>
              <a:t> </a:t>
            </a:r>
            <a:r>
              <a:rPr lang="es-ES" sz="1200" b="0" i="0" kern="1200" dirty="0" err="1">
                <a:solidFill>
                  <a:schemeClr val="tx1"/>
                </a:solidFill>
                <a:effectLst/>
                <a:latin typeface="+mn-lt"/>
                <a:ea typeface="+mn-ea"/>
                <a:cs typeface="+mn-cs"/>
              </a:rPr>
              <a:t>Query</a:t>
            </a:r>
            <a:r>
              <a:rPr lang="es-ES" sz="1200" b="0" i="0" kern="1200" dirty="0">
                <a:solidFill>
                  <a:schemeClr val="tx1"/>
                </a:solidFill>
                <a:effectLst/>
                <a:latin typeface="+mn-lt"/>
                <a:ea typeface="+mn-ea"/>
                <a:cs typeface="+mn-cs"/>
              </a:rPr>
              <a:t> es, probablemente, la herramienta más potente y desconocida de Excel. Aquí aprenderéis a conectaros a cualquier fuente de datos (otros </a:t>
            </a:r>
            <a:r>
              <a:rPr lang="es-ES" sz="1200" b="0" i="0" kern="1200" dirty="0" err="1">
                <a:solidFill>
                  <a:schemeClr val="tx1"/>
                </a:solidFill>
                <a:effectLst/>
                <a:latin typeface="+mn-lt"/>
                <a:ea typeface="+mn-ea"/>
                <a:cs typeface="+mn-cs"/>
              </a:rPr>
              <a:t>excels</a:t>
            </a:r>
            <a:r>
              <a:rPr lang="es-ES" sz="1200" b="0" i="0" kern="1200" dirty="0">
                <a:solidFill>
                  <a:schemeClr val="tx1"/>
                </a:solidFill>
                <a:effectLst/>
                <a:latin typeface="+mn-lt"/>
                <a:ea typeface="+mn-ea"/>
                <a:cs typeface="+mn-cs"/>
              </a:rPr>
              <a:t>, la web, bases de datos) y a crear un 'Túnel de Limpieza' automático. El objetivo: que las tareas de copiar, pegar y limpiar datos que hacéis cada mes se hagan solas con un solo clic."</a:t>
            </a:r>
          </a:p>
          <a:p>
            <a:r>
              <a:rPr lang="es-ES" sz="1200" b="1" i="0" kern="1200" dirty="0">
                <a:solidFill>
                  <a:schemeClr val="tx1"/>
                </a:solidFill>
                <a:effectLst/>
                <a:latin typeface="+mn-lt"/>
                <a:ea typeface="+mn-ea"/>
                <a:cs typeface="+mn-cs"/>
              </a:rPr>
              <a:t>(Icono: Embudo con engranajes/proceso)</a:t>
            </a:r>
            <a:r>
              <a:rPr lang="es-ES" sz="1200" b="0" i="0" kern="1200" dirty="0">
                <a:solidFill>
                  <a:schemeClr val="tx1"/>
                </a:solidFill>
                <a:effectLst/>
                <a:latin typeface="+mn-lt"/>
                <a:ea typeface="+mn-ea"/>
                <a:cs typeface="+mn-cs"/>
              </a:rPr>
              <a:t> "Este icono representa cómo </a:t>
            </a:r>
            <a:r>
              <a:rPr lang="es-ES" sz="1200" b="0" i="0" kern="1200" dirty="0" err="1">
                <a:solidFill>
                  <a:schemeClr val="tx1"/>
                </a:solidFill>
                <a:effectLst/>
                <a:latin typeface="+mn-lt"/>
                <a:ea typeface="+mn-ea"/>
                <a:cs typeface="+mn-cs"/>
              </a:rPr>
              <a:t>Power</a:t>
            </a:r>
            <a:r>
              <a:rPr lang="es-ES" sz="1200" b="0" i="0" kern="1200" dirty="0">
                <a:solidFill>
                  <a:schemeClr val="tx1"/>
                </a:solidFill>
                <a:effectLst/>
                <a:latin typeface="+mn-lt"/>
                <a:ea typeface="+mn-ea"/>
                <a:cs typeface="+mn-cs"/>
              </a:rPr>
              <a:t> </a:t>
            </a:r>
            <a:r>
              <a:rPr lang="es-ES" sz="1200" b="0" i="0" kern="1200" dirty="0" err="1">
                <a:solidFill>
                  <a:schemeClr val="tx1"/>
                </a:solidFill>
                <a:effectLst/>
                <a:latin typeface="+mn-lt"/>
                <a:ea typeface="+mn-ea"/>
                <a:cs typeface="+mn-cs"/>
              </a:rPr>
              <a:t>Query</a:t>
            </a:r>
            <a:r>
              <a:rPr lang="es-ES" sz="1200" b="0" i="0" kern="1200" dirty="0">
                <a:solidFill>
                  <a:schemeClr val="tx1"/>
                </a:solidFill>
                <a:effectLst/>
                <a:latin typeface="+mn-lt"/>
                <a:ea typeface="+mn-ea"/>
                <a:cs typeface="+mn-cs"/>
              </a:rPr>
              <a:t> coge datos desordenados de muchas fuentes, los procesa y los transforma en información limpia y lista para usar."</a:t>
            </a:r>
          </a:p>
          <a:p>
            <a:r>
              <a:rPr lang="es-ES" sz="1200" b="1" i="0" kern="1200" dirty="0">
                <a:solidFill>
                  <a:schemeClr val="tx1"/>
                </a:solidFill>
                <a:effectLst/>
                <a:latin typeface="+mn-lt"/>
                <a:ea typeface="+mn-ea"/>
                <a:cs typeface="+mn-cs"/>
              </a:rPr>
              <a:t>3. Módulo 3: Tablas Dinámicas y </a:t>
            </a:r>
            <a:r>
              <a:rPr lang="es-ES" sz="1200" b="1" i="0" kern="1200" dirty="0" err="1">
                <a:solidFill>
                  <a:schemeClr val="tx1"/>
                </a:solidFill>
                <a:effectLst/>
                <a:latin typeface="+mn-lt"/>
                <a:ea typeface="+mn-ea"/>
                <a:cs typeface="+mn-cs"/>
              </a:rPr>
              <a:t>Dashboards</a:t>
            </a:r>
            <a:endParaRPr lang="es-ES" sz="1200" b="0" i="0" kern="1200" dirty="0">
              <a:solidFill>
                <a:schemeClr val="tx1"/>
              </a:solidFill>
              <a:effectLst/>
              <a:latin typeface="+mn-lt"/>
              <a:ea typeface="+mn-ea"/>
              <a:cs typeface="+mn-cs"/>
            </a:endParaRPr>
          </a:p>
          <a:p>
            <a:r>
              <a:rPr lang="es-ES" sz="1200" b="0" i="0" kern="1200" dirty="0">
                <a:solidFill>
                  <a:schemeClr val="tx1"/>
                </a:solidFill>
                <a:effectLst/>
                <a:latin typeface="+mn-lt"/>
                <a:ea typeface="+mn-ea"/>
                <a:cs typeface="+mn-cs"/>
              </a:rPr>
              <a:t>"Con los datos ya limpios y automáticos, llega la parte divertida: el </a:t>
            </a:r>
            <a:r>
              <a:rPr lang="es-ES" sz="1200" b="1" i="0" kern="1200" dirty="0">
                <a:solidFill>
                  <a:schemeClr val="tx1"/>
                </a:solidFill>
                <a:effectLst/>
                <a:latin typeface="+mn-lt"/>
                <a:ea typeface="+mn-ea"/>
                <a:cs typeface="+mn-cs"/>
              </a:rPr>
              <a:t>análisis y la visualización interactiva</a:t>
            </a:r>
            <a:r>
              <a:rPr lang="es-ES" sz="1200" b="0" i="0" kern="1200" dirty="0">
                <a:solidFill>
                  <a:schemeClr val="tx1"/>
                </a:solidFill>
                <a:effectLst/>
                <a:latin typeface="+mn-lt"/>
                <a:ea typeface="+mn-ea"/>
                <a:cs typeface="+mn-cs"/>
              </a:rPr>
              <a:t>. Vamos a convertir esas enormes tablas de datos en informes claros, visuales e interactivos. Crearemos cuadros de mando (</a:t>
            </a:r>
            <a:r>
              <a:rPr lang="es-ES" sz="1200" b="0" i="0" kern="1200" dirty="0" err="1">
                <a:solidFill>
                  <a:schemeClr val="tx1"/>
                </a:solidFill>
                <a:effectLst/>
                <a:latin typeface="+mn-lt"/>
                <a:ea typeface="+mn-ea"/>
                <a:cs typeface="+mn-cs"/>
              </a:rPr>
              <a:t>dashboards</a:t>
            </a:r>
            <a:r>
              <a:rPr lang="es-ES" sz="1200" b="0" i="0" kern="1200" dirty="0">
                <a:solidFill>
                  <a:schemeClr val="tx1"/>
                </a:solidFill>
                <a:effectLst/>
                <a:latin typeface="+mn-lt"/>
                <a:ea typeface="+mn-ea"/>
                <a:cs typeface="+mn-cs"/>
              </a:rPr>
              <a:t>) que os permitirán a vosotros, o a vuestros superiores, explorar la información, filtrar por fechas, por departamentos... y entender lo que está pasando de un solo vistazo."</a:t>
            </a:r>
          </a:p>
          <a:p>
            <a:r>
              <a:rPr lang="es-ES" sz="1200" b="1" i="0" kern="1200" dirty="0">
                <a:solidFill>
                  <a:schemeClr val="tx1"/>
                </a:solidFill>
                <a:effectLst/>
                <a:latin typeface="+mn-lt"/>
                <a:ea typeface="+mn-ea"/>
                <a:cs typeface="+mn-cs"/>
              </a:rPr>
              <a:t>(Icono: Gráficos y medidores de un </a:t>
            </a:r>
            <a:r>
              <a:rPr lang="es-ES" sz="1200" b="1" i="0" kern="1200" dirty="0" err="1">
                <a:solidFill>
                  <a:schemeClr val="tx1"/>
                </a:solidFill>
                <a:effectLst/>
                <a:latin typeface="+mn-lt"/>
                <a:ea typeface="+mn-ea"/>
                <a:cs typeface="+mn-cs"/>
              </a:rPr>
              <a:t>dashboard</a:t>
            </a:r>
            <a:r>
              <a:rPr lang="es-ES" sz="1200" b="1" i="0" kern="1200" dirty="0">
                <a:solidFill>
                  <a:schemeClr val="tx1"/>
                </a:solidFill>
                <a:effectLst/>
                <a:latin typeface="+mn-lt"/>
                <a:ea typeface="+mn-ea"/>
                <a:cs typeface="+mn-cs"/>
              </a:rPr>
              <a:t>)</a:t>
            </a:r>
            <a:r>
              <a:rPr lang="es-ES" sz="1200" b="0" i="0" kern="1200" dirty="0">
                <a:solidFill>
                  <a:schemeClr val="tx1"/>
                </a:solidFill>
                <a:effectLst/>
                <a:latin typeface="+mn-lt"/>
                <a:ea typeface="+mn-ea"/>
                <a:cs typeface="+mn-cs"/>
              </a:rPr>
              <a:t> "El icono es exactamente eso: el resultado final. Dejaremos de entregar tablas estáticas para empezar a presentar inteligencia de negocio."</a:t>
            </a:r>
          </a:p>
          <a:p>
            <a:r>
              <a:rPr lang="es-ES" sz="1200" b="1" i="0" kern="1200" dirty="0">
                <a:solidFill>
                  <a:schemeClr val="tx1"/>
                </a:solidFill>
                <a:effectLst/>
                <a:latin typeface="+mn-lt"/>
                <a:ea typeface="+mn-ea"/>
                <a:cs typeface="+mn-cs"/>
              </a:rPr>
              <a:t>4. Módulo 4: Análisis de Hipótesis</a:t>
            </a:r>
            <a:endParaRPr lang="es-ES" sz="1200" b="0" i="0" kern="1200" dirty="0">
              <a:solidFill>
                <a:schemeClr val="tx1"/>
              </a:solidFill>
              <a:effectLst/>
              <a:latin typeface="+mn-lt"/>
              <a:ea typeface="+mn-ea"/>
              <a:cs typeface="+mn-cs"/>
            </a:endParaRPr>
          </a:p>
          <a:p>
            <a:r>
              <a:rPr lang="es-ES" sz="1200" b="0" i="0" kern="1200" dirty="0">
                <a:solidFill>
                  <a:schemeClr val="tx1"/>
                </a:solidFill>
                <a:effectLst/>
                <a:latin typeface="+mn-lt"/>
                <a:ea typeface="+mn-ea"/>
                <a:cs typeface="+mn-cs"/>
              </a:rPr>
              <a:t>"Este módulo nos adentra en la </a:t>
            </a:r>
            <a:r>
              <a:rPr lang="es-ES" sz="1200" b="1" i="0" kern="1200" dirty="0">
                <a:solidFill>
                  <a:schemeClr val="tx1"/>
                </a:solidFill>
                <a:effectLst/>
                <a:latin typeface="+mn-lt"/>
                <a:ea typeface="+mn-ea"/>
                <a:cs typeface="+mn-cs"/>
              </a:rPr>
              <a:t>planificación y la toma de decisiones</a:t>
            </a:r>
            <a:r>
              <a:rPr lang="es-ES" sz="1200" b="0" i="0" kern="1200" dirty="0">
                <a:solidFill>
                  <a:schemeClr val="tx1"/>
                </a:solidFill>
                <a:effectLst/>
                <a:latin typeface="+mn-lt"/>
                <a:ea typeface="+mn-ea"/>
                <a:cs typeface="+mn-cs"/>
              </a:rPr>
              <a:t>. Usaremos herramientas de Excel que nos permiten responder a preguntas como: '¿Qué tipo de IBI necesitamos para alcanzar X recaudación?' o '¿Qué pasaría con el presupuesto si los ingresos bajan un 5% y los gastos suben un 3%?'. Es la parte estratégica del curso."</a:t>
            </a:r>
          </a:p>
          <a:p>
            <a:r>
              <a:rPr lang="es-ES" sz="1200" b="1" i="0" kern="1200" dirty="0">
                <a:solidFill>
                  <a:schemeClr val="tx1"/>
                </a:solidFill>
                <a:effectLst/>
                <a:latin typeface="+mn-lt"/>
                <a:ea typeface="+mn-ea"/>
                <a:cs typeface="+mn-cs"/>
              </a:rPr>
              <a:t>(Icono: Encrucijada/Decisión)</a:t>
            </a:r>
            <a:r>
              <a:rPr lang="es-ES" sz="1200" b="0" i="0" kern="1200" dirty="0">
                <a:solidFill>
                  <a:schemeClr val="tx1"/>
                </a:solidFill>
                <a:effectLst/>
                <a:latin typeface="+mn-lt"/>
                <a:ea typeface="+mn-ea"/>
                <a:cs typeface="+mn-cs"/>
              </a:rPr>
              <a:t> "Representa precisamente eso: usar los datos para elegir el camino correcto y tomar decisiones informadas, no basadas en la intuición."</a:t>
            </a:r>
          </a:p>
          <a:p>
            <a:r>
              <a:rPr lang="es-ES" sz="1200" b="1" i="0" kern="1200" dirty="0">
                <a:solidFill>
                  <a:schemeClr val="tx1"/>
                </a:solidFill>
                <a:effectLst/>
                <a:latin typeface="+mn-lt"/>
                <a:ea typeface="+mn-ea"/>
                <a:cs typeface="+mn-cs"/>
              </a:rPr>
              <a:t>5. Módulo 5: Grabadora de Macros</a:t>
            </a:r>
            <a:endParaRPr lang="es-ES" sz="1200" b="0" i="0" kern="1200" dirty="0">
              <a:solidFill>
                <a:schemeClr val="tx1"/>
              </a:solidFill>
              <a:effectLst/>
              <a:latin typeface="+mn-lt"/>
              <a:ea typeface="+mn-ea"/>
              <a:cs typeface="+mn-cs"/>
            </a:endParaRPr>
          </a:p>
          <a:p>
            <a:r>
              <a:rPr lang="es-ES" sz="1200" b="0" i="0" kern="1200" dirty="0">
                <a:solidFill>
                  <a:schemeClr val="tx1"/>
                </a:solidFill>
                <a:effectLst/>
                <a:latin typeface="+mn-lt"/>
                <a:ea typeface="+mn-ea"/>
                <a:cs typeface="+mn-cs"/>
              </a:rPr>
              <a:t>"Y terminaremos con un toque de magia: la </a:t>
            </a:r>
            <a:r>
              <a:rPr lang="es-ES" sz="1200" b="1" i="0" kern="1200" dirty="0">
                <a:solidFill>
                  <a:schemeClr val="tx1"/>
                </a:solidFill>
                <a:effectLst/>
                <a:latin typeface="+mn-lt"/>
                <a:ea typeface="+mn-ea"/>
                <a:cs typeface="+mn-cs"/>
              </a:rPr>
              <a:t>automatización a un clic</a:t>
            </a:r>
            <a:r>
              <a:rPr lang="es-ES" sz="1200" b="0" i="0" kern="1200" dirty="0">
                <a:solidFill>
                  <a:schemeClr val="tx1"/>
                </a:solidFill>
                <a:effectLst/>
                <a:latin typeface="+mn-lt"/>
                <a:ea typeface="+mn-ea"/>
                <a:cs typeface="+mn-cs"/>
              </a:rPr>
              <a:t>. Aprenderemos a grabar tareas repetitivas de formato o de preparación de informes para asignarlas a un botón. Imaginaos tener un botón que ponga el logo del ayuntamiento, el título, la fecha y el formato corporativo a cualquier informe con un solo clic. Eso es lo que haremos aquí."</a:t>
            </a:r>
          </a:p>
          <a:p>
            <a:r>
              <a:rPr lang="es-ES" sz="1200" b="1" i="0" kern="1200" dirty="0">
                <a:solidFill>
                  <a:schemeClr val="tx1"/>
                </a:solidFill>
                <a:effectLst/>
                <a:latin typeface="+mn-lt"/>
                <a:ea typeface="+mn-ea"/>
                <a:cs typeface="+mn-cs"/>
              </a:rPr>
              <a:t>(Icono: Varita mágica/Botón)</a:t>
            </a:r>
            <a:r>
              <a:rPr lang="es-ES" sz="1200" b="0" i="0" kern="1200" dirty="0">
                <a:solidFill>
                  <a:schemeClr val="tx1"/>
                </a:solidFill>
                <a:effectLst/>
                <a:latin typeface="+mn-lt"/>
                <a:ea typeface="+mn-ea"/>
                <a:cs typeface="+mn-cs"/>
              </a:rPr>
              <a:t> "Porque el efecto que produce es casi mágico: horas de trabajo repetitivo reducidas a un segundo."</a:t>
            </a:r>
          </a:p>
          <a:p>
            <a:r>
              <a:rPr lang="es-ES" sz="1200" b="1" i="0" kern="1200" dirty="0">
                <a:solidFill>
                  <a:schemeClr val="tx1"/>
                </a:solidFill>
                <a:effectLst/>
                <a:latin typeface="+mn-lt"/>
                <a:ea typeface="+mn-ea"/>
                <a:cs typeface="+mn-cs"/>
              </a:rPr>
              <a:t>Cierre de la presentación de la agenda:</a:t>
            </a:r>
            <a:endParaRPr lang="es-ES" sz="1200" b="0" i="0" kern="1200" dirty="0">
              <a:solidFill>
                <a:schemeClr val="tx1"/>
              </a:solidFill>
              <a:effectLst/>
              <a:latin typeface="+mn-lt"/>
              <a:ea typeface="+mn-ea"/>
              <a:cs typeface="+mn-cs"/>
            </a:endParaRPr>
          </a:p>
          <a:p>
            <a:r>
              <a:rPr lang="es-ES" sz="1200" b="0" i="0" kern="1200" dirty="0">
                <a:solidFill>
                  <a:schemeClr val="tx1"/>
                </a:solidFill>
                <a:effectLst/>
                <a:latin typeface="+mn-lt"/>
                <a:ea typeface="+mn-ea"/>
                <a:cs typeface="+mn-cs"/>
              </a:rPr>
              <a:t>"Como veis, es un viaje completo que os llevará desde la gestión de datos del día a día hasta un nivel de análisis y automatización que os ahorrará muchísimo tiempo y os dará una fiabilidad enorme en vuestro trabajo. ¿Alguna pregunta sobre la ruta? ¡Perfecto, pues empecemos a construir nuestros cimientos!"</a:t>
            </a:r>
          </a:p>
          <a:p>
            <a:endParaRPr lang="es-ES" dirty="0"/>
          </a:p>
        </p:txBody>
      </p:sp>
      <p:sp>
        <p:nvSpPr>
          <p:cNvPr id="4" name="Marcador de número de diapositiva 3">
            <a:extLst>
              <a:ext uri="{FF2B5EF4-FFF2-40B4-BE49-F238E27FC236}">
                <a16:creationId xmlns:a16="http://schemas.microsoft.com/office/drawing/2014/main" id="{FB36DBE5-234D-FB7B-F7F9-3D27F71171F4}"/>
              </a:ext>
            </a:extLst>
          </p:cNvPr>
          <p:cNvSpPr>
            <a:spLocks noGrp="1"/>
          </p:cNvSpPr>
          <p:nvPr>
            <p:ph type="sldNum" sz="quarter" idx="5"/>
          </p:nvPr>
        </p:nvSpPr>
        <p:spPr/>
        <p:txBody>
          <a:bodyPr/>
          <a:lstStyle/>
          <a:p>
            <a:fld id="{7CD23216-BA11-8746-B864-8607E0F5103B}" type="slidenum">
              <a:rPr lang="en-US" smtClean="0"/>
              <a:t>2</a:t>
            </a:fld>
            <a:endParaRPr lang="en-US"/>
          </a:p>
        </p:txBody>
      </p:sp>
    </p:spTree>
    <p:extLst>
      <p:ext uri="{BB962C8B-B14F-4D97-AF65-F5344CB8AC3E}">
        <p14:creationId xmlns:p14="http://schemas.microsoft.com/office/powerpoint/2010/main" val="18043014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b="1" i="0" kern="1200" dirty="0">
                <a:solidFill>
                  <a:schemeClr val="tx1"/>
                </a:solidFill>
                <a:effectLst/>
                <a:latin typeface="+mn-lt"/>
                <a:ea typeface="+mn-ea"/>
                <a:cs typeface="+mn-cs"/>
              </a:rPr>
              <a:t>Apartado 1</a:t>
            </a:r>
          </a:p>
          <a:p>
            <a:pPr lvl="0"/>
            <a:endParaRPr lang="es-ES" sz="1200" b="1" kern="1200" dirty="0">
              <a:solidFill>
                <a:schemeClr val="tx1"/>
              </a:solidFill>
              <a:effectLst/>
              <a:latin typeface="+mn-lt"/>
              <a:ea typeface="+mn-ea"/>
              <a:cs typeface="+mn-cs"/>
            </a:endParaRPr>
          </a:p>
          <a:p>
            <a:pPr lvl="0"/>
            <a:endParaRPr lang="es-ES" sz="1200" b="1" kern="1200" dirty="0">
              <a:solidFill>
                <a:schemeClr val="tx1"/>
              </a:solidFill>
              <a:effectLst/>
              <a:latin typeface="+mn-lt"/>
              <a:ea typeface="+mn-ea"/>
              <a:cs typeface="+mn-cs"/>
            </a:endParaRPr>
          </a:p>
          <a:p>
            <a:pPr lvl="0"/>
            <a:r>
              <a:rPr lang="es-ES" sz="1200" b="1" kern="1200" dirty="0">
                <a:solidFill>
                  <a:schemeClr val="tx1"/>
                </a:solidFill>
                <a:effectLst/>
                <a:latin typeface="+mn-lt"/>
                <a:ea typeface="+mn-ea"/>
                <a:cs typeface="+mn-cs"/>
              </a:rPr>
              <a:t>Discurso del Formador:</a:t>
            </a:r>
            <a:endParaRPr lang="es-ES" sz="1200" kern="1200" dirty="0">
              <a:solidFill>
                <a:schemeClr val="tx1"/>
              </a:solidFill>
              <a:effectLst/>
              <a:latin typeface="+mn-lt"/>
              <a:ea typeface="+mn-ea"/>
              <a:cs typeface="+mn-cs"/>
            </a:endParaRPr>
          </a:p>
          <a:p>
            <a:pPr lvl="1"/>
            <a:r>
              <a:rPr lang="es-ES" sz="1200" kern="1200" dirty="0">
                <a:solidFill>
                  <a:schemeClr val="tx1"/>
                </a:solidFill>
                <a:effectLst/>
                <a:latin typeface="+mn-lt"/>
                <a:ea typeface="+mn-ea"/>
                <a:cs typeface="+mn-cs"/>
              </a:rPr>
              <a:t>"Buenos días. En esta sesión, vamos a explorar una herramienta que está cambiando la forma en que interactuamos con la información: </a:t>
            </a:r>
            <a:r>
              <a:rPr lang="es-ES" sz="1200" b="1" kern="1200" dirty="0" err="1">
                <a:solidFill>
                  <a:schemeClr val="tx1"/>
                </a:solidFill>
                <a:effectLst/>
                <a:latin typeface="+mn-lt"/>
                <a:ea typeface="+mn-ea"/>
                <a:cs typeface="+mn-cs"/>
              </a:rPr>
              <a:t>NotebookLM</a:t>
            </a:r>
            <a:r>
              <a:rPr lang="es-ES" sz="1200" kern="1200" dirty="0">
                <a:solidFill>
                  <a:schemeClr val="tx1"/>
                </a:solidFill>
                <a:effectLst/>
                <a:latin typeface="+mn-lt"/>
                <a:ea typeface="+mn-ea"/>
                <a:cs typeface="+mn-cs"/>
              </a:rPr>
              <a:t>, de Google. Es posible que hayan oído hablar de otros chatbots o </a:t>
            </a:r>
            <a:r>
              <a:rPr lang="es-ES" sz="1200" kern="1200" dirty="0" err="1">
                <a:solidFill>
                  <a:schemeClr val="tx1"/>
                </a:solidFill>
                <a:effectLst/>
                <a:latin typeface="+mn-lt"/>
                <a:ea typeface="+mn-ea"/>
                <a:cs typeface="+mn-cs"/>
              </a:rPr>
              <a:t>IAs</a:t>
            </a:r>
            <a:r>
              <a:rPr lang="es-ES" sz="1200" kern="1200" dirty="0">
                <a:solidFill>
                  <a:schemeClr val="tx1"/>
                </a:solidFill>
                <a:effectLst/>
                <a:latin typeface="+mn-lt"/>
                <a:ea typeface="+mn-ea"/>
                <a:cs typeface="+mn-cs"/>
              </a:rPr>
              <a:t> como </a:t>
            </a:r>
            <a:r>
              <a:rPr lang="es-ES" sz="1200" kern="1200" dirty="0" err="1">
                <a:solidFill>
                  <a:schemeClr val="tx1"/>
                </a:solidFill>
                <a:effectLst/>
                <a:latin typeface="+mn-lt"/>
                <a:ea typeface="+mn-ea"/>
                <a:cs typeface="+mn-cs"/>
              </a:rPr>
              <a:t>ChatGPT</a:t>
            </a:r>
            <a:r>
              <a:rPr lang="es-ES" sz="1200" kern="1200" dirty="0">
                <a:solidFill>
                  <a:schemeClr val="tx1"/>
                </a:solidFill>
                <a:effectLst/>
                <a:latin typeface="+mn-lt"/>
                <a:ea typeface="+mn-ea"/>
                <a:cs typeface="+mn-cs"/>
              </a:rPr>
              <a:t> o Gemini. </a:t>
            </a:r>
            <a:r>
              <a:rPr lang="es-ES" sz="1200" kern="1200" dirty="0" err="1">
                <a:solidFill>
                  <a:schemeClr val="tx1"/>
                </a:solidFill>
                <a:effectLst/>
                <a:latin typeface="+mn-lt"/>
                <a:ea typeface="+mn-ea"/>
                <a:cs typeface="+mn-cs"/>
              </a:rPr>
              <a:t>NotebookLM</a:t>
            </a:r>
            <a:r>
              <a:rPr lang="es-ES" sz="1200" kern="1200" dirty="0">
                <a:solidFill>
                  <a:schemeClr val="tx1"/>
                </a:solidFill>
                <a:effectLst/>
                <a:latin typeface="+mn-lt"/>
                <a:ea typeface="+mn-ea"/>
                <a:cs typeface="+mn-cs"/>
              </a:rPr>
              <a:t> es diferente en un aspecto fundamental que es crucial para su trabajo."</a:t>
            </a:r>
          </a:p>
          <a:p>
            <a:pPr lvl="1"/>
            <a:r>
              <a:rPr lang="es-ES" sz="1200" kern="1200" dirty="0">
                <a:solidFill>
                  <a:schemeClr val="tx1"/>
                </a:solidFill>
                <a:effectLst/>
                <a:latin typeface="+mn-lt"/>
                <a:ea typeface="+mn-ea"/>
                <a:cs typeface="+mn-cs"/>
              </a:rPr>
              <a:t>"Mientras que otras </a:t>
            </a:r>
            <a:r>
              <a:rPr lang="es-ES" sz="1200" kern="1200" dirty="0" err="1">
                <a:solidFill>
                  <a:schemeClr val="tx1"/>
                </a:solidFill>
                <a:effectLst/>
                <a:latin typeface="+mn-lt"/>
                <a:ea typeface="+mn-ea"/>
                <a:cs typeface="+mn-cs"/>
              </a:rPr>
              <a:t>IAs</a:t>
            </a:r>
            <a:r>
              <a:rPr lang="es-ES" sz="1200" kern="1200" dirty="0">
                <a:solidFill>
                  <a:schemeClr val="tx1"/>
                </a:solidFill>
                <a:effectLst/>
                <a:latin typeface="+mn-lt"/>
                <a:ea typeface="+mn-ea"/>
                <a:cs typeface="+mn-cs"/>
              </a:rPr>
              <a:t> se basan en todo el conocimiento de internet (lo cual es inmenso, pero a veces impreciso o no aplicable a su contexto), </a:t>
            </a:r>
            <a:r>
              <a:rPr lang="es-ES" sz="1200" kern="1200" dirty="0" err="1">
                <a:solidFill>
                  <a:schemeClr val="tx1"/>
                </a:solidFill>
                <a:effectLst/>
                <a:latin typeface="+mn-lt"/>
                <a:ea typeface="+mn-ea"/>
                <a:cs typeface="+mn-cs"/>
              </a:rPr>
              <a:t>NotebookLM</a:t>
            </a:r>
            <a:r>
              <a:rPr lang="es-ES" sz="1200" kern="1200" dirty="0">
                <a:solidFill>
                  <a:schemeClr val="tx1"/>
                </a:solidFill>
                <a:effectLst/>
                <a:latin typeface="+mn-lt"/>
                <a:ea typeface="+mn-ea"/>
                <a:cs typeface="+mn-cs"/>
              </a:rPr>
              <a:t> funciona al revés: </a:t>
            </a:r>
            <a:r>
              <a:rPr lang="es-ES" sz="1200" b="1" kern="1200" dirty="0">
                <a:solidFill>
                  <a:schemeClr val="tx1"/>
                </a:solidFill>
                <a:effectLst/>
                <a:latin typeface="+mn-lt"/>
                <a:ea typeface="+mn-ea"/>
                <a:cs typeface="+mn-cs"/>
              </a:rPr>
              <a:t>su universo de conocimiento son únicamente los documentos que ustedes le proporcionan</a:t>
            </a:r>
            <a:r>
              <a:rPr lang="es-ES" sz="1200" kern="1200" dirty="0">
                <a:solidFill>
                  <a:schemeClr val="tx1"/>
                </a:solidFill>
                <a:effectLst/>
                <a:latin typeface="+mn-lt"/>
                <a:ea typeface="+mn-ea"/>
                <a:cs typeface="+mn-cs"/>
              </a:rPr>
              <a:t>."</a:t>
            </a:r>
          </a:p>
          <a:p>
            <a:pPr lvl="1"/>
            <a:r>
              <a:rPr lang="es-ES" sz="1200" kern="1200" dirty="0">
                <a:solidFill>
                  <a:schemeClr val="tx1"/>
                </a:solidFill>
                <a:effectLst/>
                <a:latin typeface="+mn-lt"/>
                <a:ea typeface="+mn-ea"/>
                <a:cs typeface="+mn-cs"/>
              </a:rPr>
              <a:t>"Imagínenlo como un asistente experto recién contratado. No sabe nada al principio, pero ustedes le entregan la Ley de Contratos, los pliegos de una licitación y el presupuesto municipal, y al instante se convierte en un especialista que solo responderá basándose en esa documentación. Esto le da dos superpoderes: </a:t>
            </a:r>
            <a:r>
              <a:rPr lang="es-ES" sz="1200" b="1" kern="1200" dirty="0">
                <a:solidFill>
                  <a:schemeClr val="tx1"/>
                </a:solidFill>
                <a:effectLst/>
                <a:latin typeface="+mn-lt"/>
                <a:ea typeface="+mn-ea"/>
                <a:cs typeface="+mn-cs"/>
              </a:rPr>
              <a:t>Relevancia</a:t>
            </a:r>
            <a:r>
              <a:rPr lang="es-ES" sz="1200" kern="1200" dirty="0">
                <a:solidFill>
                  <a:schemeClr val="tx1"/>
                </a:solidFill>
                <a:effectLst/>
                <a:latin typeface="+mn-lt"/>
                <a:ea typeface="+mn-ea"/>
                <a:cs typeface="+mn-cs"/>
              </a:rPr>
              <a:t> (las respuestas son específicas para su trabajo) y </a:t>
            </a:r>
            <a:r>
              <a:rPr lang="es-ES" sz="1200" b="1" kern="1200" dirty="0">
                <a:solidFill>
                  <a:schemeClr val="tx1"/>
                </a:solidFill>
                <a:effectLst/>
                <a:latin typeface="+mn-lt"/>
                <a:ea typeface="+mn-ea"/>
                <a:cs typeface="+mn-cs"/>
              </a:rPr>
              <a:t>Fiabilidad</a:t>
            </a:r>
            <a:r>
              <a:rPr lang="es-ES" sz="1200" kern="1200" dirty="0">
                <a:solidFill>
                  <a:schemeClr val="tx1"/>
                </a:solidFill>
                <a:effectLst/>
                <a:latin typeface="+mn-lt"/>
                <a:ea typeface="+mn-ea"/>
                <a:cs typeface="+mn-cs"/>
              </a:rPr>
              <a:t> (siempre cita sus fuentes, permitiéndoles verificar cada dato)."</a:t>
            </a:r>
          </a:p>
          <a:p>
            <a:pPr lvl="0"/>
            <a:r>
              <a:rPr lang="es-ES" sz="1200" b="1" kern="1200" dirty="0">
                <a:solidFill>
                  <a:schemeClr val="tx1"/>
                </a:solidFill>
                <a:effectLst/>
                <a:latin typeface="+mn-lt"/>
                <a:ea typeface="+mn-ea"/>
                <a:cs typeface="+mn-cs"/>
              </a:rPr>
              <a:t>Recorrido por la Pantalla de Bienvenida (usando la captura):</a:t>
            </a:r>
            <a:endParaRPr lang="es-ES" sz="1200" kern="1200" dirty="0">
              <a:solidFill>
                <a:schemeClr val="tx1"/>
              </a:solidFill>
              <a:effectLst/>
              <a:latin typeface="+mn-lt"/>
              <a:ea typeface="+mn-ea"/>
              <a:cs typeface="+mn-cs"/>
            </a:endParaRPr>
          </a:p>
          <a:p>
            <a:pPr lvl="1"/>
            <a:r>
              <a:rPr lang="es-ES" sz="1200" kern="1200" dirty="0">
                <a:solidFill>
                  <a:schemeClr val="tx1"/>
                </a:solidFill>
                <a:effectLst/>
                <a:latin typeface="+mn-lt"/>
                <a:ea typeface="+mn-ea"/>
                <a:cs typeface="+mn-cs"/>
              </a:rPr>
              <a:t>"Esta es la pantalla que ven al entrar por primera vez. Resume perfectamente sus tres funciones clave:"</a:t>
            </a:r>
          </a:p>
          <a:p>
            <a:pPr lvl="2"/>
            <a:r>
              <a:rPr lang="es-ES" sz="1200" b="1" kern="1200" dirty="0">
                <a:solidFill>
                  <a:schemeClr val="tx1"/>
                </a:solidFill>
                <a:effectLst/>
                <a:latin typeface="+mn-lt"/>
                <a:ea typeface="+mn-ea"/>
                <a:cs typeface="+mn-cs"/>
              </a:rPr>
              <a:t>(Señalar "Amplía tus conocimientos"):</a:t>
            </a:r>
            <a:r>
              <a:rPr lang="es-ES" sz="1200" kern="1200" dirty="0">
                <a:solidFill>
                  <a:schemeClr val="tx1"/>
                </a:solidFill>
                <a:effectLst/>
                <a:latin typeface="+mn-lt"/>
                <a:ea typeface="+mn-ea"/>
                <a:cs typeface="+mn-cs"/>
              </a:rPr>
              <a:t> "Puede coger documentos densos y complejos, como una ley o un informe técnico, y generar resúmenes, esquemas o incluso guías de estudio."</a:t>
            </a:r>
          </a:p>
          <a:p>
            <a:pPr lvl="2"/>
            <a:r>
              <a:rPr lang="es-ES" sz="1200" b="1" kern="1200" dirty="0">
                <a:solidFill>
                  <a:schemeClr val="tx1"/>
                </a:solidFill>
                <a:effectLst/>
                <a:latin typeface="+mn-lt"/>
                <a:ea typeface="+mn-ea"/>
                <a:cs typeface="+mn-cs"/>
              </a:rPr>
              <a:t>(Señalar "Un </a:t>
            </a:r>
            <a:r>
              <a:rPr lang="es-ES" sz="1200" b="1" kern="1200" dirty="0" err="1">
                <a:solidFill>
                  <a:schemeClr val="tx1"/>
                </a:solidFill>
                <a:effectLst/>
                <a:latin typeface="+mn-lt"/>
                <a:ea typeface="+mn-ea"/>
                <a:cs typeface="+mn-cs"/>
              </a:rPr>
              <a:t>bot</a:t>
            </a:r>
            <a:r>
              <a:rPr lang="es-ES" sz="1200" b="1" kern="1200" dirty="0">
                <a:solidFill>
                  <a:schemeClr val="tx1"/>
                </a:solidFill>
                <a:effectLst/>
                <a:latin typeface="+mn-lt"/>
                <a:ea typeface="+mn-ea"/>
                <a:cs typeface="+mn-cs"/>
              </a:rPr>
              <a:t> de chat basado en tus fuentes"):</a:t>
            </a:r>
            <a:r>
              <a:rPr lang="es-ES" sz="1200" kern="1200" dirty="0">
                <a:solidFill>
                  <a:schemeClr val="tx1"/>
                </a:solidFill>
                <a:effectLst/>
                <a:latin typeface="+mn-lt"/>
                <a:ea typeface="+mn-ea"/>
                <a:cs typeface="+mn-cs"/>
              </a:rPr>
              <a:t> "Esta es la función principal. Una vez que suben sus documentos, pueden 'conversar' con ellos, haciendo preguntas en lenguaje normal."</a:t>
            </a:r>
          </a:p>
          <a:p>
            <a:pPr lvl="2"/>
            <a:r>
              <a:rPr lang="es-ES" sz="1200" b="1" kern="1200" dirty="0">
                <a:solidFill>
                  <a:schemeClr val="tx1"/>
                </a:solidFill>
                <a:effectLst/>
                <a:latin typeface="+mn-lt"/>
                <a:ea typeface="+mn-ea"/>
                <a:cs typeface="+mn-cs"/>
              </a:rPr>
              <a:t>(Señalar "Comparte tu información valiosa"):</a:t>
            </a:r>
            <a:r>
              <a:rPr lang="es-ES" sz="1200" kern="1200" dirty="0">
                <a:solidFill>
                  <a:schemeClr val="tx1"/>
                </a:solidFill>
                <a:effectLst/>
                <a:latin typeface="+mn-lt"/>
                <a:ea typeface="+mn-ea"/>
                <a:cs typeface="+mn-cs"/>
              </a:rPr>
              <a:t> "Pueden compartir sus cuadernos con otros compañeros, creando bases de conocimiento colaborativas."</a:t>
            </a:r>
          </a:p>
          <a:p>
            <a:endParaRPr lang="es-ES" dirty="0"/>
          </a:p>
        </p:txBody>
      </p:sp>
      <p:sp>
        <p:nvSpPr>
          <p:cNvPr id="4" name="Marcador de número de diapositiva 3"/>
          <p:cNvSpPr>
            <a:spLocks noGrp="1"/>
          </p:cNvSpPr>
          <p:nvPr>
            <p:ph type="sldNum" sz="quarter" idx="5"/>
          </p:nvPr>
        </p:nvSpPr>
        <p:spPr/>
        <p:txBody>
          <a:bodyPr/>
          <a:lstStyle/>
          <a:p>
            <a:fld id="{7CD23216-BA11-8746-B864-8607E0F5103B}" type="slidenum">
              <a:rPr lang="en-US" smtClean="0"/>
              <a:t>3</a:t>
            </a:fld>
            <a:endParaRPr lang="en-US"/>
          </a:p>
        </p:txBody>
      </p:sp>
    </p:spTree>
    <p:extLst>
      <p:ext uri="{BB962C8B-B14F-4D97-AF65-F5344CB8AC3E}">
        <p14:creationId xmlns:p14="http://schemas.microsoft.com/office/powerpoint/2010/main" val="8303032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b="1" i="0" kern="1200" dirty="0">
                <a:solidFill>
                  <a:schemeClr val="tx1"/>
                </a:solidFill>
                <a:effectLst/>
                <a:latin typeface="+mn-lt"/>
                <a:ea typeface="+mn-ea"/>
                <a:cs typeface="+mn-cs"/>
              </a:rPr>
              <a:t>Apartado 1</a:t>
            </a:r>
          </a:p>
          <a:p>
            <a:endParaRPr lang="es-ES" dirty="0"/>
          </a:p>
        </p:txBody>
      </p:sp>
      <p:sp>
        <p:nvSpPr>
          <p:cNvPr id="4" name="Marcador de número de diapositiva 3"/>
          <p:cNvSpPr>
            <a:spLocks noGrp="1"/>
          </p:cNvSpPr>
          <p:nvPr>
            <p:ph type="sldNum" sz="quarter" idx="5"/>
          </p:nvPr>
        </p:nvSpPr>
        <p:spPr/>
        <p:txBody>
          <a:bodyPr/>
          <a:lstStyle/>
          <a:p>
            <a:fld id="{7CD23216-BA11-8746-B864-8607E0F5103B}" type="slidenum">
              <a:rPr lang="en-US" smtClean="0"/>
              <a:t>4</a:t>
            </a:fld>
            <a:endParaRPr lang="en-US"/>
          </a:p>
        </p:txBody>
      </p:sp>
    </p:spTree>
    <p:extLst>
      <p:ext uri="{BB962C8B-B14F-4D97-AF65-F5344CB8AC3E}">
        <p14:creationId xmlns:p14="http://schemas.microsoft.com/office/powerpoint/2010/main" val="15200140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b="1" i="0" kern="1200" dirty="0">
                <a:solidFill>
                  <a:schemeClr val="tx1"/>
                </a:solidFill>
                <a:effectLst/>
                <a:latin typeface="+mn-lt"/>
                <a:ea typeface="+mn-ea"/>
                <a:cs typeface="+mn-cs"/>
              </a:rPr>
              <a:t>Apartado 2</a:t>
            </a:r>
          </a:p>
          <a:p>
            <a:endParaRPr lang="es-ES" dirty="0"/>
          </a:p>
          <a:p>
            <a:pPr lvl="0"/>
            <a:r>
              <a:rPr lang="es-ES" sz="1200" b="1" kern="1200" dirty="0">
                <a:solidFill>
                  <a:schemeClr val="tx1"/>
                </a:solidFill>
                <a:effectLst/>
                <a:latin typeface="+mn-lt"/>
                <a:ea typeface="+mn-ea"/>
                <a:cs typeface="+mn-cs"/>
              </a:rPr>
              <a:t>Discurso del Formador:</a:t>
            </a:r>
            <a:endParaRPr lang="es-ES" sz="1200" kern="1200" dirty="0">
              <a:solidFill>
                <a:schemeClr val="tx1"/>
              </a:solidFill>
              <a:effectLst/>
              <a:latin typeface="+mn-lt"/>
              <a:ea typeface="+mn-ea"/>
              <a:cs typeface="+mn-cs"/>
            </a:endParaRPr>
          </a:p>
          <a:p>
            <a:pPr lvl="1"/>
            <a:r>
              <a:rPr lang="es-ES" sz="1200" kern="1200" dirty="0">
                <a:solidFill>
                  <a:schemeClr val="tx1"/>
                </a:solidFill>
                <a:effectLst/>
                <a:latin typeface="+mn-lt"/>
                <a:ea typeface="+mn-ea"/>
                <a:cs typeface="+mn-cs"/>
              </a:rPr>
              <a:t>"Nuestro experto ya ha leído y procesado la Ley 39/2015. Ahora vamos a empezar a interactuar con él. Olvídense de buscar por palabras clave o de leerse artículos enteros para encontrar una respuesta. Simplemente, pregunten."</a:t>
            </a:r>
          </a:p>
          <a:p>
            <a:pPr lvl="1"/>
            <a:r>
              <a:rPr lang="es-ES" sz="1200" kern="1200" dirty="0">
                <a:solidFill>
                  <a:schemeClr val="tx1"/>
                </a:solidFill>
                <a:effectLst/>
                <a:latin typeface="+mn-lt"/>
                <a:ea typeface="+mn-ea"/>
                <a:cs typeface="+mn-cs"/>
              </a:rPr>
              <a:t>"La clave es ser claro y directo. Pueden hacer preguntas fácticas, pedir explicaciones o solicitar resúmenes de conceptos."</a:t>
            </a:r>
          </a:p>
          <a:p>
            <a:pPr lvl="0"/>
            <a:r>
              <a:rPr lang="es-ES" sz="1200" b="1" kern="1200" dirty="0">
                <a:solidFill>
                  <a:schemeClr val="tx1"/>
                </a:solidFill>
                <a:effectLst/>
                <a:latin typeface="+mn-lt"/>
                <a:ea typeface="+mn-ea"/>
                <a:cs typeface="+mn-cs"/>
              </a:rPr>
              <a:t>Acción Guiada 1 (Preguntas Fácticas):</a:t>
            </a:r>
            <a:endParaRPr lang="es-ES" sz="1200" kern="1200" dirty="0">
              <a:solidFill>
                <a:schemeClr val="tx1"/>
              </a:solidFill>
              <a:effectLst/>
              <a:latin typeface="+mn-lt"/>
              <a:ea typeface="+mn-ea"/>
              <a:cs typeface="+mn-cs"/>
            </a:endParaRPr>
          </a:p>
          <a:p>
            <a:pPr lvl="1"/>
            <a:r>
              <a:rPr lang="es-ES" sz="1200" kern="1200" dirty="0">
                <a:solidFill>
                  <a:schemeClr val="tx1"/>
                </a:solidFill>
                <a:effectLst/>
                <a:latin typeface="+mn-lt"/>
                <a:ea typeface="+mn-ea"/>
                <a:cs typeface="+mn-cs"/>
              </a:rPr>
              <a:t>"Vamos a empezar con una pregunta muy concreta. Vayan al cuadro de chat en la parte inferior y escriban:"</a:t>
            </a:r>
          </a:p>
          <a:p>
            <a:r>
              <a:rPr lang="es-ES" sz="1200" b="1" kern="1200" dirty="0" err="1">
                <a:solidFill>
                  <a:schemeClr val="tx1"/>
                </a:solidFill>
                <a:effectLst/>
                <a:latin typeface="+mn-lt"/>
                <a:ea typeface="+mn-ea"/>
                <a:cs typeface="+mn-cs"/>
              </a:rPr>
              <a:t>Prompt</a:t>
            </a:r>
            <a:r>
              <a:rPr lang="es-ES" sz="1200" b="1" kern="1200" dirty="0">
                <a:solidFill>
                  <a:schemeClr val="tx1"/>
                </a:solidFill>
                <a:effectLst/>
                <a:latin typeface="+mn-lt"/>
                <a:ea typeface="+mn-ea"/>
                <a:cs typeface="+mn-cs"/>
              </a:rPr>
              <a:t> 1:</a:t>
            </a:r>
            <a:r>
              <a:rPr lang="es-ES" sz="1200" kern="1200" dirty="0">
                <a:solidFill>
                  <a:schemeClr val="tx1"/>
                </a:solidFill>
                <a:effectLst/>
                <a:latin typeface="+mn-lt"/>
                <a:ea typeface="+mn-ea"/>
                <a:cs typeface="+mn-cs"/>
              </a:rPr>
              <a:t> Según la Ley 39, ¿cuál es el plazo máximo para resolver y notificar un procedimiento iniciado a solicitud del interesado?</a:t>
            </a:r>
          </a:p>
          <a:p>
            <a:pPr lvl="1"/>
            <a:r>
              <a:rPr lang="es-ES" sz="1200" b="1" kern="1200" dirty="0">
                <a:solidFill>
                  <a:schemeClr val="tx1"/>
                </a:solidFill>
                <a:effectLst/>
                <a:latin typeface="+mn-lt"/>
                <a:ea typeface="+mn-ea"/>
                <a:cs typeface="+mn-cs"/>
              </a:rPr>
              <a:t>Análisis de la Respuesta:</a:t>
            </a:r>
            <a:r>
              <a:rPr lang="es-ES" sz="1200" kern="1200" dirty="0">
                <a:solidFill>
                  <a:schemeClr val="tx1"/>
                </a:solidFill>
                <a:effectLst/>
                <a:latin typeface="+mn-lt"/>
                <a:ea typeface="+mn-ea"/>
                <a:cs typeface="+mn-cs"/>
              </a:rPr>
              <a:t> "Observen la respuesta. Pero lo más importante, fíjense en los pequeños números azules que aparecen. Son las </a:t>
            </a:r>
            <a:r>
              <a:rPr lang="es-ES" sz="1200" b="1" kern="1200" dirty="0">
                <a:solidFill>
                  <a:schemeClr val="tx1"/>
                </a:solidFill>
                <a:effectLst/>
                <a:latin typeface="+mn-lt"/>
                <a:ea typeface="+mn-ea"/>
                <a:cs typeface="+mn-cs"/>
              </a:rPr>
              <a:t>citas</a:t>
            </a:r>
            <a:r>
              <a:rPr lang="es-ES" sz="1200" kern="1200" dirty="0">
                <a:solidFill>
                  <a:schemeClr val="tx1"/>
                </a:solidFill>
                <a:effectLst/>
                <a:latin typeface="+mn-lt"/>
                <a:ea typeface="+mn-ea"/>
                <a:cs typeface="+mn-cs"/>
              </a:rPr>
              <a:t>. Si hacen clic en una, </a:t>
            </a:r>
            <a:r>
              <a:rPr lang="es-ES" sz="1200" kern="1200" dirty="0" err="1">
                <a:solidFill>
                  <a:schemeClr val="tx1"/>
                </a:solidFill>
                <a:effectLst/>
                <a:latin typeface="+mn-lt"/>
                <a:ea typeface="+mn-ea"/>
                <a:cs typeface="+mn-cs"/>
              </a:rPr>
              <a:t>NotebookLM</a:t>
            </a:r>
            <a:r>
              <a:rPr lang="es-ES" sz="1200" kern="1200" dirty="0">
                <a:solidFill>
                  <a:schemeClr val="tx1"/>
                </a:solidFill>
                <a:effectLst/>
                <a:latin typeface="+mn-lt"/>
                <a:ea typeface="+mn-ea"/>
                <a:cs typeface="+mn-cs"/>
              </a:rPr>
              <a:t> les mostrará el extracto exacto de la Ley 39 de donde ha sacado la información. Esta es su garantía de fiabilidad. </a:t>
            </a:r>
            <a:r>
              <a:rPr lang="es-ES" sz="1200" b="1" kern="1200" dirty="0">
                <a:solidFill>
                  <a:schemeClr val="tx1"/>
                </a:solidFill>
                <a:effectLst/>
                <a:latin typeface="+mn-lt"/>
                <a:ea typeface="+mn-ea"/>
                <a:cs typeface="+mn-cs"/>
              </a:rPr>
              <a:t>Siempre verifiquen las citas.</a:t>
            </a:r>
            <a:r>
              <a:rPr lang="es-ES" sz="1200" kern="1200" dirty="0">
                <a:solidFill>
                  <a:schemeClr val="tx1"/>
                </a:solidFill>
                <a:effectLst/>
                <a:latin typeface="+mn-lt"/>
                <a:ea typeface="+mn-ea"/>
                <a:cs typeface="+mn-cs"/>
              </a:rPr>
              <a:t>"</a:t>
            </a:r>
          </a:p>
          <a:p>
            <a:pPr lvl="1"/>
            <a:r>
              <a:rPr lang="es-ES" sz="1200" b="1" kern="1200" dirty="0">
                <a:solidFill>
                  <a:schemeClr val="tx1"/>
                </a:solidFill>
                <a:effectLst/>
                <a:latin typeface="+mn-lt"/>
                <a:ea typeface="+mn-ea"/>
                <a:cs typeface="+mn-cs"/>
              </a:rPr>
              <a:t>Guardar en Notas:</a:t>
            </a:r>
            <a:r>
              <a:rPr lang="es-ES" sz="1200" kern="1200" dirty="0">
                <a:solidFill>
                  <a:schemeClr val="tx1"/>
                </a:solidFill>
                <a:effectLst/>
                <a:latin typeface="+mn-lt"/>
                <a:ea typeface="+mn-ea"/>
                <a:cs typeface="+mn-cs"/>
              </a:rPr>
              <a:t> "Esta respuesta es útil. A la derecha de la respuesta, verán un icono de un pin. Hagan clic en </a:t>
            </a:r>
            <a:r>
              <a:rPr lang="es-ES" sz="1200" b="1" kern="1200" dirty="0">
                <a:solidFill>
                  <a:schemeClr val="tx1"/>
                </a:solidFill>
                <a:effectLst/>
                <a:latin typeface="+mn-lt"/>
                <a:ea typeface="+mn-ea"/>
                <a:cs typeface="+mn-cs"/>
              </a:rPr>
              <a:t>'Añadir a las notas'</a:t>
            </a:r>
            <a:r>
              <a:rPr lang="es-ES" sz="1200" kern="1200" dirty="0">
                <a:solidFill>
                  <a:schemeClr val="tx1"/>
                </a:solidFill>
                <a:effectLst/>
                <a:latin typeface="+mn-lt"/>
                <a:ea typeface="+mn-ea"/>
                <a:cs typeface="+mn-cs"/>
              </a:rPr>
              <a:t>. Verán que la respuesta se ha copiado en nuestro bloc de notas de la derecha, manteniendo la cita. Ya estamos construyendo nuestro propio documento de resumen."</a:t>
            </a:r>
          </a:p>
          <a:p>
            <a:endParaRPr lang="es-ES" dirty="0"/>
          </a:p>
        </p:txBody>
      </p:sp>
      <p:sp>
        <p:nvSpPr>
          <p:cNvPr id="4" name="Marcador de número de diapositiva 3"/>
          <p:cNvSpPr>
            <a:spLocks noGrp="1"/>
          </p:cNvSpPr>
          <p:nvPr>
            <p:ph type="sldNum" sz="quarter" idx="5"/>
          </p:nvPr>
        </p:nvSpPr>
        <p:spPr/>
        <p:txBody>
          <a:bodyPr/>
          <a:lstStyle/>
          <a:p>
            <a:fld id="{7CD23216-BA11-8746-B864-8607E0F5103B}" type="slidenum">
              <a:rPr lang="en-US" smtClean="0"/>
              <a:t>5</a:t>
            </a:fld>
            <a:endParaRPr lang="en-US"/>
          </a:p>
        </p:txBody>
      </p:sp>
    </p:spTree>
    <p:extLst>
      <p:ext uri="{BB962C8B-B14F-4D97-AF65-F5344CB8AC3E}">
        <p14:creationId xmlns:p14="http://schemas.microsoft.com/office/powerpoint/2010/main" val="19363682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b="1" i="0" kern="1200" dirty="0">
                <a:solidFill>
                  <a:schemeClr val="tx1"/>
                </a:solidFill>
                <a:effectLst/>
                <a:latin typeface="+mn-lt"/>
                <a:ea typeface="+mn-ea"/>
                <a:cs typeface="+mn-cs"/>
              </a:rPr>
              <a:t>Apartado 2</a:t>
            </a:r>
          </a:p>
          <a:p>
            <a:endParaRPr lang="es-ES" dirty="0"/>
          </a:p>
          <a:p>
            <a:r>
              <a:rPr lang="es-ES" sz="1200" b="1" kern="1200" dirty="0">
                <a:solidFill>
                  <a:schemeClr val="tx1"/>
                </a:solidFill>
                <a:effectLst/>
                <a:latin typeface="+mn-lt"/>
                <a:ea typeface="+mn-ea"/>
                <a:cs typeface="+mn-cs"/>
              </a:rPr>
              <a:t>Discurso del Formador:</a:t>
            </a:r>
            <a:endParaRPr lang="es-ES" sz="1200" kern="1200" dirty="0">
              <a:solidFill>
                <a:schemeClr val="tx1"/>
              </a:solidFill>
              <a:effectLst/>
              <a:latin typeface="+mn-lt"/>
              <a:ea typeface="+mn-ea"/>
              <a:cs typeface="+mn-cs"/>
            </a:endParaRPr>
          </a:p>
          <a:p>
            <a:pPr lvl="1"/>
            <a:r>
              <a:rPr lang="es-ES" sz="1200" kern="1200" dirty="0">
                <a:solidFill>
                  <a:schemeClr val="tx1"/>
                </a:solidFill>
                <a:effectLst/>
                <a:latin typeface="+mn-lt"/>
                <a:ea typeface="+mn-ea"/>
                <a:cs typeface="+mn-cs"/>
              </a:rPr>
              <a:t>"Hemos visto cómo podemos 'dirigir' la conversación con la IA. Pero </a:t>
            </a:r>
            <a:r>
              <a:rPr lang="es-ES" sz="1200" kern="1200" dirty="0" err="1">
                <a:solidFill>
                  <a:schemeClr val="tx1"/>
                </a:solidFill>
                <a:effectLst/>
                <a:latin typeface="+mn-lt"/>
                <a:ea typeface="+mn-ea"/>
                <a:cs typeface="+mn-cs"/>
              </a:rPr>
              <a:t>NotebookLM</a:t>
            </a:r>
            <a:r>
              <a:rPr lang="es-ES" sz="1200" kern="1200" dirty="0">
                <a:solidFill>
                  <a:schemeClr val="tx1"/>
                </a:solidFill>
                <a:effectLst/>
                <a:latin typeface="+mn-lt"/>
                <a:ea typeface="+mn-ea"/>
                <a:cs typeface="+mn-cs"/>
              </a:rPr>
              <a:t> también tiene un conjunto de herramientas automáticas de análisis en el panel de la derecha, llamado </a:t>
            </a:r>
            <a:r>
              <a:rPr lang="es-ES" sz="1200" b="1" kern="1200" dirty="0">
                <a:solidFill>
                  <a:schemeClr val="tx1"/>
                </a:solidFill>
                <a:effectLst/>
                <a:latin typeface="+mn-lt"/>
                <a:ea typeface="+mn-ea"/>
                <a:cs typeface="+mn-cs"/>
              </a:rPr>
              <a:t>Studio</a:t>
            </a:r>
            <a:r>
              <a:rPr lang="es-ES" sz="1200" kern="1200" dirty="0">
                <a:solidFill>
                  <a:schemeClr val="tx1"/>
                </a:solidFill>
                <a:effectLst/>
                <a:latin typeface="+mn-lt"/>
                <a:ea typeface="+mn-ea"/>
                <a:cs typeface="+mn-cs"/>
              </a:rPr>
              <a:t>. Vamos a explorar las que son más útiles para analizar un documento legal como la Ley 39."</a:t>
            </a:r>
          </a:p>
          <a:p>
            <a:endParaRPr lang="es-ES" dirty="0"/>
          </a:p>
          <a:p>
            <a:pPr lvl="1"/>
            <a:r>
              <a:rPr lang="es-ES" sz="1200" b="1" kern="1200" dirty="0">
                <a:solidFill>
                  <a:schemeClr val="tx1"/>
                </a:solidFill>
                <a:effectLst/>
                <a:latin typeface="+mn-lt"/>
                <a:ea typeface="+mn-ea"/>
                <a:cs typeface="+mn-cs"/>
              </a:rPr>
              <a:t>Cuestionario:</a:t>
            </a:r>
            <a:endParaRPr lang="es-ES" sz="1200" kern="1200" dirty="0">
              <a:solidFill>
                <a:schemeClr val="tx1"/>
              </a:solidFill>
              <a:effectLst/>
              <a:latin typeface="+mn-lt"/>
              <a:ea typeface="+mn-ea"/>
              <a:cs typeface="+mn-cs"/>
            </a:endParaRPr>
          </a:p>
          <a:p>
            <a:pPr lvl="2"/>
            <a:r>
              <a:rPr lang="es-ES" sz="1200" b="1" kern="1200" dirty="0">
                <a:solidFill>
                  <a:schemeClr val="tx1"/>
                </a:solidFill>
                <a:effectLst/>
                <a:latin typeface="+mn-lt"/>
                <a:ea typeface="+mn-ea"/>
                <a:cs typeface="+mn-cs"/>
              </a:rPr>
              <a:t>Discurso:</a:t>
            </a:r>
            <a:r>
              <a:rPr lang="es-ES" sz="1200" kern="1200" dirty="0">
                <a:solidFill>
                  <a:schemeClr val="tx1"/>
                </a:solidFill>
                <a:effectLst/>
                <a:latin typeface="+mn-lt"/>
                <a:ea typeface="+mn-ea"/>
                <a:cs typeface="+mn-cs"/>
              </a:rPr>
              <a:t> "Imaginen que quieren repasar los conceptos clave de la ley o preparar a un nuevo funcionario. La herramienta 'Cuestionario' es perfecta. En el panel de Studio, hagan clic en </a:t>
            </a:r>
            <a:r>
              <a:rPr lang="es-ES" sz="1200" b="1" kern="1200" dirty="0">
                <a:solidFill>
                  <a:schemeClr val="tx1"/>
                </a:solidFill>
                <a:effectLst/>
                <a:latin typeface="+mn-lt"/>
                <a:ea typeface="+mn-ea"/>
                <a:cs typeface="+mn-cs"/>
              </a:rPr>
              <a:t>'Cuestionario'</a:t>
            </a:r>
            <a:r>
              <a:rPr lang="es-ES" sz="1200" kern="1200" dirty="0">
                <a:solidFill>
                  <a:schemeClr val="tx1"/>
                </a:solidFill>
                <a:effectLst/>
                <a:latin typeface="+mn-lt"/>
                <a:ea typeface="+mn-ea"/>
                <a:cs typeface="+mn-cs"/>
              </a:rPr>
              <a:t>."</a:t>
            </a:r>
          </a:p>
          <a:p>
            <a:pPr lvl="2"/>
            <a:r>
              <a:rPr lang="es-ES" sz="1200" b="1" kern="1200" dirty="0">
                <a:solidFill>
                  <a:schemeClr val="tx1"/>
                </a:solidFill>
                <a:effectLst/>
                <a:latin typeface="+mn-lt"/>
                <a:ea typeface="+mn-ea"/>
                <a:cs typeface="+mn-cs"/>
              </a:rPr>
              <a:t>Personalización:</a:t>
            </a:r>
            <a:r>
              <a:rPr lang="es-ES" sz="1200" kern="1200" dirty="0">
                <a:solidFill>
                  <a:schemeClr val="tx1"/>
                </a:solidFill>
                <a:effectLst/>
                <a:latin typeface="+mn-lt"/>
                <a:ea typeface="+mn-ea"/>
                <a:cs typeface="+mn-cs"/>
              </a:rPr>
              <a:t> "Nos permite personalizar la dificultad y el número de preguntas. Dejémoslo en Estándar y Medio. Podemos darle un tema. Escriban en el tema: conceptos clave sobre los plazos y el silencio administrativo en la Ley 39/2015. Hagan clic en 'Generar'."</a:t>
            </a:r>
          </a:p>
          <a:p>
            <a:endParaRPr lang="es-ES" dirty="0"/>
          </a:p>
        </p:txBody>
      </p:sp>
      <p:sp>
        <p:nvSpPr>
          <p:cNvPr id="4" name="Marcador de número de diapositiva 3"/>
          <p:cNvSpPr>
            <a:spLocks noGrp="1"/>
          </p:cNvSpPr>
          <p:nvPr>
            <p:ph type="sldNum" sz="quarter" idx="5"/>
          </p:nvPr>
        </p:nvSpPr>
        <p:spPr/>
        <p:txBody>
          <a:bodyPr/>
          <a:lstStyle/>
          <a:p>
            <a:fld id="{7CD23216-BA11-8746-B864-8607E0F5103B}" type="slidenum">
              <a:rPr lang="en-US" smtClean="0"/>
              <a:t>6</a:t>
            </a:fld>
            <a:endParaRPr lang="en-US"/>
          </a:p>
        </p:txBody>
      </p:sp>
    </p:spTree>
    <p:extLst>
      <p:ext uri="{BB962C8B-B14F-4D97-AF65-F5344CB8AC3E}">
        <p14:creationId xmlns:p14="http://schemas.microsoft.com/office/powerpoint/2010/main" val="15925695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b="1" i="0" kern="1200" dirty="0">
                <a:solidFill>
                  <a:schemeClr val="tx1"/>
                </a:solidFill>
                <a:effectLst/>
                <a:latin typeface="+mn-lt"/>
                <a:ea typeface="+mn-ea"/>
                <a:cs typeface="+mn-cs"/>
              </a:rPr>
              <a:t>Apartado 2</a:t>
            </a:r>
          </a:p>
          <a:p>
            <a:pPr lvl="2"/>
            <a:endParaRPr lang="es-ES" sz="1200" b="0" kern="1200" dirty="0">
              <a:solidFill>
                <a:schemeClr val="tx1"/>
              </a:solidFill>
              <a:effectLst/>
              <a:latin typeface="+mn-lt"/>
              <a:ea typeface="+mn-ea"/>
              <a:cs typeface="+mn-cs"/>
            </a:endParaRPr>
          </a:p>
          <a:p>
            <a:pPr lvl="0"/>
            <a:r>
              <a:rPr lang="es-ES" sz="1200" b="1" kern="1200" dirty="0">
                <a:solidFill>
                  <a:schemeClr val="tx1"/>
                </a:solidFill>
                <a:effectLst/>
                <a:latin typeface="+mn-lt"/>
                <a:ea typeface="+mn-ea"/>
                <a:cs typeface="+mn-cs"/>
              </a:rPr>
              <a:t>Discurso:</a:t>
            </a:r>
            <a:r>
              <a:rPr lang="es-ES" sz="1200" kern="1200" dirty="0">
                <a:solidFill>
                  <a:schemeClr val="tx1"/>
                </a:solidFill>
                <a:effectLst/>
                <a:latin typeface="+mn-lt"/>
                <a:ea typeface="+mn-ea"/>
                <a:cs typeface="+mn-cs"/>
              </a:rPr>
              <a:t> "Otra herramienta de estudio muy útil son las 'Tarjetas didácticas', ideales para memorizar conceptos clave."</a:t>
            </a:r>
          </a:p>
          <a:p>
            <a:endParaRPr lang="es-ES" dirty="0"/>
          </a:p>
        </p:txBody>
      </p:sp>
      <p:sp>
        <p:nvSpPr>
          <p:cNvPr id="4" name="Marcador de número de diapositiva 3"/>
          <p:cNvSpPr>
            <a:spLocks noGrp="1"/>
          </p:cNvSpPr>
          <p:nvPr>
            <p:ph type="sldNum" sz="quarter" idx="5"/>
          </p:nvPr>
        </p:nvSpPr>
        <p:spPr/>
        <p:txBody>
          <a:bodyPr/>
          <a:lstStyle/>
          <a:p>
            <a:fld id="{7CD23216-BA11-8746-B864-8607E0F5103B}" type="slidenum">
              <a:rPr lang="en-US" smtClean="0"/>
              <a:t>7</a:t>
            </a:fld>
            <a:endParaRPr lang="en-US"/>
          </a:p>
        </p:txBody>
      </p:sp>
    </p:spTree>
    <p:extLst>
      <p:ext uri="{BB962C8B-B14F-4D97-AF65-F5344CB8AC3E}">
        <p14:creationId xmlns:p14="http://schemas.microsoft.com/office/powerpoint/2010/main" val="9680430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15408F-0FFE-C38B-9C5C-416F90D729A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66CA677-08E4-11FB-8D57-45DB88569C15}"/>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390139D-13BB-DA19-74A2-7F8C66B46EE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b="1" i="0" kern="1200" dirty="0">
                <a:solidFill>
                  <a:schemeClr val="tx1"/>
                </a:solidFill>
                <a:effectLst/>
                <a:latin typeface="+mn-lt"/>
                <a:ea typeface="+mn-ea"/>
                <a:cs typeface="+mn-cs"/>
              </a:rPr>
              <a:t>Apartado 2</a:t>
            </a:r>
          </a:p>
          <a:p>
            <a:endParaRPr lang="es-ES" dirty="0"/>
          </a:p>
          <a:p>
            <a:pPr marL="0" marR="0" lvl="0" indent="0" algn="l" defTabSz="914400" rtl="0" eaLnBrk="1" fontAlgn="auto" latinLnBrk="0" hangingPunct="1">
              <a:lnSpc>
                <a:spcPct val="100000"/>
              </a:lnSpc>
              <a:spcBef>
                <a:spcPts val="0"/>
              </a:spcBef>
              <a:spcAft>
                <a:spcPts val="0"/>
              </a:spcAft>
              <a:buClrTx/>
              <a:buSzTx/>
              <a:buFontTx/>
              <a:buNone/>
              <a:tabLst/>
              <a:defRPr/>
            </a:pPr>
            <a:r>
              <a:rPr lang="es-ES" sz="1200" b="1" kern="1200" dirty="0">
                <a:solidFill>
                  <a:schemeClr val="tx1"/>
                </a:solidFill>
                <a:effectLst/>
                <a:latin typeface="+mn-lt"/>
                <a:ea typeface="+mn-ea"/>
                <a:cs typeface="+mn-cs"/>
              </a:rPr>
              <a:t>Discurso:</a:t>
            </a:r>
            <a:r>
              <a:rPr lang="es-ES" sz="1200" kern="1200" dirty="0">
                <a:solidFill>
                  <a:schemeClr val="tx1"/>
                </a:solidFill>
                <a:effectLst/>
                <a:latin typeface="+mn-lt"/>
                <a:ea typeface="+mn-ea"/>
                <a:cs typeface="+mn-cs"/>
              </a:rPr>
              <a:t> "La opción 'Informe' intenta crear un resumen narrativo más estructurado, como un pequeño ensayo sobre el documento. Es útil para obtener una visión general rápida. Al pulsar sobre el botón Crear Informe se muestran varias sugerencias como puede verse en la Fig. 10".</a:t>
            </a:r>
          </a:p>
          <a:p>
            <a:endParaRPr lang="es-ES" dirty="0"/>
          </a:p>
        </p:txBody>
      </p:sp>
      <p:sp>
        <p:nvSpPr>
          <p:cNvPr id="4" name="Marcador de número de diapositiva 3">
            <a:extLst>
              <a:ext uri="{FF2B5EF4-FFF2-40B4-BE49-F238E27FC236}">
                <a16:creationId xmlns:a16="http://schemas.microsoft.com/office/drawing/2014/main" id="{E66D9996-C353-8496-6AC9-51D7D1498D7D}"/>
              </a:ext>
            </a:extLst>
          </p:cNvPr>
          <p:cNvSpPr>
            <a:spLocks noGrp="1"/>
          </p:cNvSpPr>
          <p:nvPr>
            <p:ph type="sldNum" sz="quarter" idx="5"/>
          </p:nvPr>
        </p:nvSpPr>
        <p:spPr/>
        <p:txBody>
          <a:bodyPr/>
          <a:lstStyle/>
          <a:p>
            <a:fld id="{7CD23216-BA11-8746-B864-8607E0F5103B}" type="slidenum">
              <a:rPr lang="en-US" smtClean="0"/>
              <a:t>8</a:t>
            </a:fld>
            <a:endParaRPr lang="en-US"/>
          </a:p>
        </p:txBody>
      </p:sp>
    </p:spTree>
    <p:extLst>
      <p:ext uri="{BB962C8B-B14F-4D97-AF65-F5344CB8AC3E}">
        <p14:creationId xmlns:p14="http://schemas.microsoft.com/office/powerpoint/2010/main" val="24931127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b="1" i="0" kern="1200" dirty="0">
                <a:solidFill>
                  <a:schemeClr val="tx1"/>
                </a:solidFill>
                <a:effectLst/>
                <a:latin typeface="+mn-lt"/>
                <a:ea typeface="+mn-ea"/>
                <a:cs typeface="+mn-cs"/>
              </a:rPr>
              <a:t>Apartado 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200" b="1"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ES" sz="1200" b="1" i="0" kern="1200" dirty="0">
                <a:solidFill>
                  <a:schemeClr val="tx1"/>
                </a:solidFill>
                <a:effectLst/>
                <a:latin typeface="+mn-lt"/>
                <a:ea typeface="+mn-ea"/>
                <a:cs typeface="+mn-cs"/>
              </a:rPr>
              <a:t>URL del pleno: </a:t>
            </a:r>
            <a:r>
              <a:rPr lang="es-ES" sz="1200" b="0" i="0" kern="1200" dirty="0">
                <a:solidFill>
                  <a:schemeClr val="tx1"/>
                </a:solidFill>
                <a:effectLst/>
                <a:latin typeface="+mn-lt"/>
                <a:ea typeface="+mn-ea"/>
                <a:cs typeface="+mn-cs"/>
              </a:rPr>
              <a:t>https://www.youtube.com/live/WWML2JjnjJ8?si=GnF-AJJprlPnLXHW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200" b="1" i="0" kern="1200" dirty="0">
              <a:solidFill>
                <a:schemeClr val="tx1"/>
              </a:solidFill>
              <a:effectLst/>
              <a:latin typeface="+mn-lt"/>
              <a:ea typeface="+mn-ea"/>
              <a:cs typeface="+mn-cs"/>
            </a:endParaRPr>
          </a:p>
          <a:p>
            <a:pPr lvl="0"/>
            <a:r>
              <a:rPr lang="es-ES" sz="1200" b="1" kern="1200" dirty="0">
                <a:solidFill>
                  <a:schemeClr val="tx1"/>
                </a:solidFill>
                <a:effectLst/>
                <a:latin typeface="+mn-lt"/>
                <a:ea typeface="+mn-ea"/>
                <a:cs typeface="+mn-cs"/>
              </a:rPr>
              <a:t>Discurso del Formador:</a:t>
            </a:r>
            <a:endParaRPr lang="es-ES" sz="1200" kern="1200" dirty="0">
              <a:solidFill>
                <a:schemeClr val="tx1"/>
              </a:solidFill>
              <a:effectLst/>
              <a:latin typeface="+mn-lt"/>
              <a:ea typeface="+mn-ea"/>
              <a:cs typeface="+mn-cs"/>
            </a:endParaRPr>
          </a:p>
          <a:p>
            <a:pPr lvl="1"/>
            <a:r>
              <a:rPr lang="es-ES" sz="1200" kern="1200" dirty="0">
                <a:solidFill>
                  <a:schemeClr val="tx1"/>
                </a:solidFill>
                <a:effectLst/>
                <a:latin typeface="+mn-lt"/>
                <a:ea typeface="+mn-ea"/>
                <a:cs typeface="+mn-cs"/>
              </a:rPr>
              <a:t>"Hemos visto cómo </a:t>
            </a:r>
            <a:r>
              <a:rPr lang="es-ES" sz="1200" kern="1200" dirty="0" err="1">
                <a:solidFill>
                  <a:schemeClr val="tx1"/>
                </a:solidFill>
                <a:effectLst/>
                <a:latin typeface="+mn-lt"/>
                <a:ea typeface="+mn-ea"/>
                <a:cs typeface="+mn-cs"/>
              </a:rPr>
              <a:t>NotebookLM</a:t>
            </a:r>
            <a:r>
              <a:rPr lang="es-ES" sz="1200" kern="1200" dirty="0">
                <a:solidFill>
                  <a:schemeClr val="tx1"/>
                </a:solidFill>
                <a:effectLst/>
                <a:latin typeface="+mn-lt"/>
                <a:ea typeface="+mn-ea"/>
                <a:cs typeface="+mn-cs"/>
              </a:rPr>
              <a:t> puede ser nuestro experto jurídico. Ahora vamos a convertirlo en nuestro administrativo adjunto para una de las tareas más laboriosas: la elaboración de actas."</a:t>
            </a:r>
          </a:p>
          <a:p>
            <a:pPr lvl="1"/>
            <a:r>
              <a:rPr lang="es-ES" sz="1200" kern="1200" dirty="0">
                <a:solidFill>
                  <a:schemeClr val="tx1"/>
                </a:solidFill>
                <a:effectLst/>
                <a:latin typeface="+mn-lt"/>
                <a:ea typeface="+mn-ea"/>
                <a:cs typeface="+mn-cs"/>
              </a:rPr>
              <a:t>"El proceso tradicional de ver horas de una sesión grabada, transcribir intervenciones y extractar acuerdos es increíblemente lento. Vamos a ver cómo </a:t>
            </a:r>
            <a:r>
              <a:rPr lang="es-ES" sz="1200" kern="1200" dirty="0" err="1">
                <a:solidFill>
                  <a:schemeClr val="tx1"/>
                </a:solidFill>
                <a:effectLst/>
                <a:latin typeface="+mn-lt"/>
                <a:ea typeface="+mn-ea"/>
                <a:cs typeface="+mn-cs"/>
              </a:rPr>
              <a:t>NotebookLM</a:t>
            </a:r>
            <a:r>
              <a:rPr lang="es-ES" sz="1200" kern="1200" dirty="0">
                <a:solidFill>
                  <a:schemeClr val="tx1"/>
                </a:solidFill>
                <a:effectLst/>
                <a:latin typeface="+mn-lt"/>
                <a:ea typeface="+mn-ea"/>
                <a:cs typeface="+mn-cs"/>
              </a:rPr>
              <a:t> puede darnos un borrador inicial de altísima calidad en cuestión de minutos, basándose directamente en un vídeo de la sesión."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200" b="1" i="0" kern="1200" dirty="0">
              <a:solidFill>
                <a:schemeClr val="tx1"/>
              </a:solidFill>
              <a:effectLst/>
              <a:latin typeface="+mn-lt"/>
              <a:ea typeface="+mn-ea"/>
              <a:cs typeface="+mn-cs"/>
            </a:endParaRPr>
          </a:p>
          <a:p>
            <a:endParaRPr lang="es-ES" dirty="0"/>
          </a:p>
        </p:txBody>
      </p:sp>
      <p:sp>
        <p:nvSpPr>
          <p:cNvPr id="4" name="Marcador de número de diapositiva 3"/>
          <p:cNvSpPr>
            <a:spLocks noGrp="1"/>
          </p:cNvSpPr>
          <p:nvPr>
            <p:ph type="sldNum" sz="quarter" idx="5"/>
          </p:nvPr>
        </p:nvSpPr>
        <p:spPr/>
        <p:txBody>
          <a:bodyPr/>
          <a:lstStyle/>
          <a:p>
            <a:fld id="{7CD23216-BA11-8746-B864-8607E0F5103B}" type="slidenum">
              <a:rPr lang="en-US" smtClean="0"/>
              <a:t>9</a:t>
            </a:fld>
            <a:endParaRPr lang="en-US"/>
          </a:p>
        </p:txBody>
      </p:sp>
    </p:spTree>
    <p:extLst>
      <p:ext uri="{BB962C8B-B14F-4D97-AF65-F5344CB8AC3E}">
        <p14:creationId xmlns:p14="http://schemas.microsoft.com/office/powerpoint/2010/main" val="345282612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6" Type="http://schemas.openxmlformats.org/officeDocument/2006/relationships/image" Target="../media/image34.png"/><Relationship Id="rId21" Type="http://schemas.openxmlformats.org/officeDocument/2006/relationships/image" Target="../media/image29.svg"/><Relationship Id="rId42" Type="http://schemas.openxmlformats.org/officeDocument/2006/relationships/image" Target="../media/image50.png"/><Relationship Id="rId47" Type="http://schemas.openxmlformats.org/officeDocument/2006/relationships/image" Target="../media/image55.svg"/><Relationship Id="rId63" Type="http://schemas.openxmlformats.org/officeDocument/2006/relationships/image" Target="../media/image71.svg"/><Relationship Id="rId68" Type="http://schemas.openxmlformats.org/officeDocument/2006/relationships/image" Target="../media/image76.png"/><Relationship Id="rId2" Type="http://schemas.openxmlformats.org/officeDocument/2006/relationships/image" Target="../media/image10.png"/><Relationship Id="rId16" Type="http://schemas.openxmlformats.org/officeDocument/2006/relationships/image" Target="../media/image24.png"/><Relationship Id="rId29" Type="http://schemas.openxmlformats.org/officeDocument/2006/relationships/image" Target="../media/image37.svg"/><Relationship Id="rId11" Type="http://schemas.openxmlformats.org/officeDocument/2006/relationships/image" Target="../media/image19.svg"/><Relationship Id="rId24" Type="http://schemas.openxmlformats.org/officeDocument/2006/relationships/image" Target="../media/image32.png"/><Relationship Id="rId32" Type="http://schemas.openxmlformats.org/officeDocument/2006/relationships/image" Target="../media/image40.png"/><Relationship Id="rId37" Type="http://schemas.openxmlformats.org/officeDocument/2006/relationships/image" Target="../media/image45.svg"/><Relationship Id="rId40" Type="http://schemas.openxmlformats.org/officeDocument/2006/relationships/image" Target="../media/image48.png"/><Relationship Id="rId45" Type="http://schemas.openxmlformats.org/officeDocument/2006/relationships/image" Target="../media/image53.svg"/><Relationship Id="rId53" Type="http://schemas.openxmlformats.org/officeDocument/2006/relationships/image" Target="../media/image61.svg"/><Relationship Id="rId58" Type="http://schemas.openxmlformats.org/officeDocument/2006/relationships/image" Target="../media/image66.png"/><Relationship Id="rId66" Type="http://schemas.openxmlformats.org/officeDocument/2006/relationships/image" Target="../media/image74.png"/><Relationship Id="rId5" Type="http://schemas.openxmlformats.org/officeDocument/2006/relationships/image" Target="../media/image13.svg"/><Relationship Id="rId61" Type="http://schemas.openxmlformats.org/officeDocument/2006/relationships/image" Target="../media/image69.svg"/><Relationship Id="rId19" Type="http://schemas.openxmlformats.org/officeDocument/2006/relationships/image" Target="../media/image27.svg"/><Relationship Id="rId14" Type="http://schemas.openxmlformats.org/officeDocument/2006/relationships/image" Target="../media/image22.png"/><Relationship Id="rId22" Type="http://schemas.openxmlformats.org/officeDocument/2006/relationships/image" Target="../media/image30.png"/><Relationship Id="rId27" Type="http://schemas.openxmlformats.org/officeDocument/2006/relationships/image" Target="../media/image35.svg"/><Relationship Id="rId30" Type="http://schemas.openxmlformats.org/officeDocument/2006/relationships/image" Target="../media/image38.png"/><Relationship Id="rId35" Type="http://schemas.openxmlformats.org/officeDocument/2006/relationships/image" Target="../media/image43.svg"/><Relationship Id="rId43" Type="http://schemas.openxmlformats.org/officeDocument/2006/relationships/image" Target="../media/image51.svg"/><Relationship Id="rId48" Type="http://schemas.openxmlformats.org/officeDocument/2006/relationships/image" Target="../media/image56.png"/><Relationship Id="rId56" Type="http://schemas.openxmlformats.org/officeDocument/2006/relationships/image" Target="../media/image64.png"/><Relationship Id="rId64" Type="http://schemas.openxmlformats.org/officeDocument/2006/relationships/image" Target="../media/image72.png"/><Relationship Id="rId69" Type="http://schemas.openxmlformats.org/officeDocument/2006/relationships/image" Target="../media/image77.svg"/><Relationship Id="rId8" Type="http://schemas.openxmlformats.org/officeDocument/2006/relationships/image" Target="../media/image16.png"/><Relationship Id="rId51" Type="http://schemas.openxmlformats.org/officeDocument/2006/relationships/image" Target="../media/image59.svg"/><Relationship Id="rId72" Type="http://schemas.openxmlformats.org/officeDocument/2006/relationships/image" Target="../media/image80.png"/><Relationship Id="rId3" Type="http://schemas.openxmlformats.org/officeDocument/2006/relationships/image" Target="../media/image11.svg"/><Relationship Id="rId12" Type="http://schemas.openxmlformats.org/officeDocument/2006/relationships/image" Target="../media/image20.png"/><Relationship Id="rId17" Type="http://schemas.openxmlformats.org/officeDocument/2006/relationships/image" Target="../media/image25.svg"/><Relationship Id="rId25" Type="http://schemas.openxmlformats.org/officeDocument/2006/relationships/image" Target="../media/image33.svg"/><Relationship Id="rId33" Type="http://schemas.openxmlformats.org/officeDocument/2006/relationships/image" Target="../media/image41.svg"/><Relationship Id="rId38" Type="http://schemas.openxmlformats.org/officeDocument/2006/relationships/image" Target="../media/image46.png"/><Relationship Id="rId46" Type="http://schemas.openxmlformats.org/officeDocument/2006/relationships/image" Target="../media/image54.png"/><Relationship Id="rId59" Type="http://schemas.openxmlformats.org/officeDocument/2006/relationships/image" Target="../media/image67.svg"/><Relationship Id="rId67" Type="http://schemas.openxmlformats.org/officeDocument/2006/relationships/image" Target="../media/image75.svg"/><Relationship Id="rId20" Type="http://schemas.openxmlformats.org/officeDocument/2006/relationships/image" Target="../media/image28.png"/><Relationship Id="rId41" Type="http://schemas.openxmlformats.org/officeDocument/2006/relationships/image" Target="../media/image49.svg"/><Relationship Id="rId54" Type="http://schemas.openxmlformats.org/officeDocument/2006/relationships/image" Target="../media/image62.png"/><Relationship Id="rId62" Type="http://schemas.openxmlformats.org/officeDocument/2006/relationships/image" Target="../media/image70.png"/><Relationship Id="rId70" Type="http://schemas.openxmlformats.org/officeDocument/2006/relationships/image" Target="../media/image78.png"/><Relationship Id="rId1" Type="http://schemas.openxmlformats.org/officeDocument/2006/relationships/slideMaster" Target="../slideMasters/slideMaster1.xml"/><Relationship Id="rId6" Type="http://schemas.openxmlformats.org/officeDocument/2006/relationships/image" Target="../media/image14.png"/><Relationship Id="rId15" Type="http://schemas.openxmlformats.org/officeDocument/2006/relationships/image" Target="../media/image23.svg"/><Relationship Id="rId23" Type="http://schemas.openxmlformats.org/officeDocument/2006/relationships/image" Target="../media/image31.svg"/><Relationship Id="rId28" Type="http://schemas.openxmlformats.org/officeDocument/2006/relationships/image" Target="../media/image36.png"/><Relationship Id="rId36" Type="http://schemas.openxmlformats.org/officeDocument/2006/relationships/image" Target="../media/image44.png"/><Relationship Id="rId49" Type="http://schemas.openxmlformats.org/officeDocument/2006/relationships/image" Target="../media/image57.svg"/><Relationship Id="rId57" Type="http://schemas.openxmlformats.org/officeDocument/2006/relationships/image" Target="../media/image65.svg"/><Relationship Id="rId10" Type="http://schemas.openxmlformats.org/officeDocument/2006/relationships/image" Target="../media/image18.png"/><Relationship Id="rId31" Type="http://schemas.openxmlformats.org/officeDocument/2006/relationships/image" Target="../media/image39.svg"/><Relationship Id="rId44" Type="http://schemas.openxmlformats.org/officeDocument/2006/relationships/image" Target="../media/image52.png"/><Relationship Id="rId52" Type="http://schemas.openxmlformats.org/officeDocument/2006/relationships/image" Target="../media/image60.png"/><Relationship Id="rId60" Type="http://schemas.openxmlformats.org/officeDocument/2006/relationships/image" Target="../media/image68.png"/><Relationship Id="rId65" Type="http://schemas.openxmlformats.org/officeDocument/2006/relationships/image" Target="../media/image73.svg"/><Relationship Id="rId73" Type="http://schemas.openxmlformats.org/officeDocument/2006/relationships/image" Target="../media/image81.svg"/><Relationship Id="rId4" Type="http://schemas.openxmlformats.org/officeDocument/2006/relationships/image" Target="../media/image12.png"/><Relationship Id="rId9" Type="http://schemas.openxmlformats.org/officeDocument/2006/relationships/image" Target="../media/image17.svg"/><Relationship Id="rId13" Type="http://schemas.openxmlformats.org/officeDocument/2006/relationships/image" Target="../media/image21.svg"/><Relationship Id="rId18" Type="http://schemas.openxmlformats.org/officeDocument/2006/relationships/image" Target="../media/image26.png"/><Relationship Id="rId39" Type="http://schemas.openxmlformats.org/officeDocument/2006/relationships/image" Target="../media/image47.svg"/><Relationship Id="rId34" Type="http://schemas.openxmlformats.org/officeDocument/2006/relationships/image" Target="../media/image42.png"/><Relationship Id="rId50" Type="http://schemas.openxmlformats.org/officeDocument/2006/relationships/image" Target="../media/image58.png"/><Relationship Id="rId55" Type="http://schemas.openxmlformats.org/officeDocument/2006/relationships/image" Target="../media/image63.svg"/><Relationship Id="rId7" Type="http://schemas.openxmlformats.org/officeDocument/2006/relationships/image" Target="../media/image15.svg"/><Relationship Id="rId71" Type="http://schemas.openxmlformats.org/officeDocument/2006/relationships/image" Target="../media/image79.sv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83.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Master" Target="../slideMasters/slideMaster1.xml"/><Relationship Id="rId4" Type="http://schemas.openxmlformats.org/officeDocument/2006/relationships/image" Target="../media/image86.png"/></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Master" Target="../slideMasters/slideMaster1.xml"/><Relationship Id="rId5" Type="http://schemas.openxmlformats.org/officeDocument/2006/relationships/chart" Target="../charts/chart4.xml"/><Relationship Id="rId4" Type="http://schemas.openxmlformats.org/officeDocument/2006/relationships/chart" Target="../charts/chart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87.png"/><Relationship Id="rId2" Type="http://schemas.microsoft.com/office/2014/relationships/chartEx" Target="../charts/chartEx1.xml"/><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87.emf"/><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1.xml"/><Relationship Id="rId4" Type="http://schemas.openxmlformats.org/officeDocument/2006/relationships/image" Target="../media/image8.emf"/></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s">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D3F2-D689-F046-8E20-D193F71C3B33}"/>
              </a:ext>
            </a:extLst>
          </p:cNvPr>
          <p:cNvSpPr>
            <a:spLocks noGrp="1"/>
          </p:cNvSpPr>
          <p:nvPr>
            <p:ph type="title" hasCustomPrompt="1"/>
          </p:nvPr>
        </p:nvSpPr>
        <p:spPr>
          <a:xfrm>
            <a:off x="464458" y="3285056"/>
            <a:ext cx="7223722" cy="671710"/>
          </a:xfrm>
          <a:prstGeom prst="rect">
            <a:avLst/>
          </a:prstGeom>
        </p:spPr>
        <p:txBody>
          <a:bodyPr lIns="0" tIns="0" rIns="0" bIns="0">
            <a:noAutofit/>
          </a:bodyPr>
          <a:lstStyle>
            <a:lvl1pPr>
              <a:defRPr b="0" i="0">
                <a:solidFill>
                  <a:schemeClr val="bg1"/>
                </a:solidFill>
                <a:latin typeface="Albert Sans" pitchFamily="2" charset="77"/>
                <a:ea typeface="Verdana" panose="020B0604030504040204" pitchFamily="34" charset="0"/>
                <a:cs typeface="Verdana" panose="020B0604030504040204" pitchFamily="34" charset="0"/>
              </a:defRPr>
            </a:lvl1pPr>
          </a:lstStyle>
          <a:p>
            <a:r>
              <a:rPr lang="en-US" dirty="0" err="1"/>
              <a:t>Portada</a:t>
            </a:r>
            <a:endParaRPr lang="en-US" dirty="0"/>
          </a:p>
        </p:txBody>
      </p:sp>
      <p:sp>
        <p:nvSpPr>
          <p:cNvPr id="9" name="Text Placeholder 8">
            <a:extLst>
              <a:ext uri="{FF2B5EF4-FFF2-40B4-BE49-F238E27FC236}">
                <a16:creationId xmlns:a16="http://schemas.microsoft.com/office/drawing/2014/main" id="{7879CA45-10B3-8EA5-08FE-FFDCA3D3FC36}"/>
              </a:ext>
            </a:extLst>
          </p:cNvPr>
          <p:cNvSpPr>
            <a:spLocks noGrp="1"/>
          </p:cNvSpPr>
          <p:nvPr>
            <p:ph type="body" sz="quarter" idx="10" hasCustomPrompt="1"/>
          </p:nvPr>
        </p:nvSpPr>
        <p:spPr>
          <a:xfrm>
            <a:off x="464457" y="1793566"/>
            <a:ext cx="7223722" cy="1471612"/>
          </a:xfrm>
          <a:prstGeom prst="rect">
            <a:avLst/>
          </a:prstGeom>
        </p:spPr>
        <p:txBody>
          <a:bodyPr anchor="b"/>
          <a:lstStyle>
            <a:lvl1pPr marL="0" indent="0">
              <a:buNone/>
              <a:defRPr sz="8000">
                <a:solidFill>
                  <a:schemeClr val="accent2"/>
                </a:solidFill>
                <a:latin typeface="Albert Sans" pitchFamily="2" charset="77"/>
              </a:defRPr>
            </a:lvl1pPr>
          </a:lstStyle>
          <a:p>
            <a:pPr lvl="0"/>
            <a:r>
              <a:rPr lang="en-US"/>
              <a:t>01.</a:t>
            </a:r>
          </a:p>
        </p:txBody>
      </p:sp>
      <p:pic>
        <p:nvPicPr>
          <p:cNvPr id="1026" name="Picture 2">
            <a:extLst>
              <a:ext uri="{FF2B5EF4-FFF2-40B4-BE49-F238E27FC236}">
                <a16:creationId xmlns:a16="http://schemas.microsoft.com/office/drawing/2014/main" id="{36A75250-4C99-37C9-258C-59D624011B08}"/>
              </a:ext>
            </a:extLst>
          </p:cNvPr>
          <p:cNvPicPr>
            <a:picLocks noChangeAspect="1" noChangeArrowheads="1"/>
          </p:cNvPicPr>
          <p:nvPr userDrawn="1"/>
        </p:nvPicPr>
        <p:blipFill>
          <a:blip r:embed="rId2"/>
          <a:srcRect/>
          <a:stretch/>
        </p:blipFill>
        <p:spPr bwMode="auto">
          <a:xfrm>
            <a:off x="0" y="5943600"/>
            <a:ext cx="12192000" cy="914400"/>
          </a:xfrm>
          <a:prstGeom prst="rect">
            <a:avLst/>
          </a:prstGeom>
          <a:noFill/>
          <a:extLst>
            <a:ext uri="{909E8E84-426E-40DD-AFC4-6F175D3DCCD1}">
              <a14:hiddenFill xmlns:a14="http://schemas.microsoft.com/office/drawing/2010/main">
                <a:solidFill>
                  <a:srgbClr val="FFFFFF"/>
                </a:solidFill>
              </a14:hiddenFill>
            </a:ext>
          </a:extLst>
        </p:spPr>
      </p:pic>
      <p:sp>
        <p:nvSpPr>
          <p:cNvPr id="3" name="Right Triangle 2">
            <a:extLst>
              <a:ext uri="{FF2B5EF4-FFF2-40B4-BE49-F238E27FC236}">
                <a16:creationId xmlns:a16="http://schemas.microsoft.com/office/drawing/2014/main" id="{19346DD2-E4F2-A6D6-1F42-5A8B4C4F21A8}"/>
              </a:ext>
            </a:extLst>
          </p:cNvPr>
          <p:cNvSpPr/>
          <p:nvPr userDrawn="1"/>
        </p:nvSpPr>
        <p:spPr>
          <a:xfrm rot="16200000" flipH="1">
            <a:off x="10273744" y="3836505"/>
            <a:ext cx="1914774" cy="1914774"/>
          </a:xfrm>
          <a:prstGeom prst="rtTriangle">
            <a:avLst/>
          </a:prstGeom>
          <a:solidFill>
            <a:srgbClr val="2010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75550A6E-D018-96DB-3FED-8B937DBF7FFB}"/>
              </a:ext>
            </a:extLst>
          </p:cNvPr>
          <p:cNvPicPr>
            <a:picLocks noChangeAspect="1"/>
          </p:cNvPicPr>
          <p:nvPr userDrawn="1"/>
        </p:nvPicPr>
        <p:blipFill>
          <a:blip r:embed="rId3"/>
          <a:stretch>
            <a:fillRect/>
          </a:stretch>
        </p:blipFill>
        <p:spPr>
          <a:xfrm rot="16200000">
            <a:off x="10283704" y="1928208"/>
            <a:ext cx="1908296" cy="1908296"/>
          </a:xfrm>
          <a:prstGeom prst="rect">
            <a:avLst/>
          </a:prstGeom>
        </p:spPr>
      </p:pic>
      <p:sp>
        <p:nvSpPr>
          <p:cNvPr id="5" name="Rectangle 4">
            <a:extLst>
              <a:ext uri="{FF2B5EF4-FFF2-40B4-BE49-F238E27FC236}">
                <a16:creationId xmlns:a16="http://schemas.microsoft.com/office/drawing/2014/main" id="{1AA62A52-8120-DC5C-6069-4BF16AF57C2F}"/>
              </a:ext>
            </a:extLst>
          </p:cNvPr>
          <p:cNvSpPr/>
          <p:nvPr userDrawn="1"/>
        </p:nvSpPr>
        <p:spPr>
          <a:xfrm>
            <a:off x="8355488" y="3836505"/>
            <a:ext cx="1914774" cy="1914774"/>
          </a:xfrm>
          <a:prstGeom prst="rect">
            <a:avLst/>
          </a:prstGeom>
          <a:solidFill>
            <a:srgbClr val="5427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052490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idos 5">
    <p:spTree>
      <p:nvGrpSpPr>
        <p:cNvPr id="1" name=""/>
        <p:cNvGrpSpPr/>
        <p:nvPr/>
      </p:nvGrpSpPr>
      <p:grpSpPr>
        <a:xfrm>
          <a:off x="0" y="0"/>
          <a:ext cx="0" cy="0"/>
          <a:chOff x="0" y="0"/>
          <a:chExt cx="0" cy="0"/>
        </a:xfrm>
      </p:grpSpPr>
      <p:sp>
        <p:nvSpPr>
          <p:cNvPr id="4" name="Text Placeholder 39">
            <a:extLst>
              <a:ext uri="{FF2B5EF4-FFF2-40B4-BE49-F238E27FC236}">
                <a16:creationId xmlns:a16="http://schemas.microsoft.com/office/drawing/2014/main" id="{9A3C113B-872D-6A96-C1F2-5B699CE2CC4A}"/>
              </a:ext>
            </a:extLst>
          </p:cNvPr>
          <p:cNvSpPr>
            <a:spLocks noGrp="1"/>
          </p:cNvSpPr>
          <p:nvPr>
            <p:ph type="body" sz="quarter" idx="39"/>
          </p:nvPr>
        </p:nvSpPr>
        <p:spPr>
          <a:xfrm>
            <a:off x="1738206" y="2021780"/>
            <a:ext cx="3914265" cy="515847"/>
          </a:xfrm>
          <a:prstGeom prst="rect">
            <a:avLst/>
          </a:prstGeom>
        </p:spPr>
        <p:txBody>
          <a:bodyPr lIns="0" tIns="0" rIns="0" bIns="0" anchor="b">
            <a:noAutofit/>
          </a:bodyPr>
          <a:lstStyle>
            <a:lvl1pPr marL="0" indent="0" algn="ctr">
              <a:lnSpc>
                <a:spcPct val="100000"/>
              </a:lnSpc>
              <a:spcBef>
                <a:spcPts val="0"/>
              </a:spcBef>
              <a:buNone/>
              <a:defRPr sz="1600" b="1" i="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5" name="Text Placeholder 39">
            <a:extLst>
              <a:ext uri="{FF2B5EF4-FFF2-40B4-BE49-F238E27FC236}">
                <a16:creationId xmlns:a16="http://schemas.microsoft.com/office/drawing/2014/main" id="{476618A7-CD41-6579-FC0F-066B6AB3AD46}"/>
              </a:ext>
            </a:extLst>
          </p:cNvPr>
          <p:cNvSpPr>
            <a:spLocks noGrp="1"/>
          </p:cNvSpPr>
          <p:nvPr>
            <p:ph type="body" sz="quarter" idx="32"/>
          </p:nvPr>
        </p:nvSpPr>
        <p:spPr>
          <a:xfrm>
            <a:off x="1738206" y="2662102"/>
            <a:ext cx="3914265" cy="1254664"/>
          </a:xfrm>
          <a:prstGeom prst="rect">
            <a:avLst/>
          </a:prstGeom>
        </p:spPr>
        <p:txBody>
          <a:bodyPr lIns="0" tIns="0" rIns="0" bIns="0" anchor="t">
            <a:noAutofit/>
          </a:bodyPr>
          <a:lstStyle>
            <a:lvl1pPr marL="0" indent="0" algn="ctr">
              <a:lnSpc>
                <a:spcPct val="120000"/>
              </a:lnSpc>
              <a:spcBef>
                <a:spcPts val="0"/>
              </a:spcBef>
              <a:buNone/>
              <a:defRPr sz="1400" b="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6" name="Text Placeholder 39">
            <a:extLst>
              <a:ext uri="{FF2B5EF4-FFF2-40B4-BE49-F238E27FC236}">
                <a16:creationId xmlns:a16="http://schemas.microsoft.com/office/drawing/2014/main" id="{B43DDD54-1617-4D97-8EC4-DFCD5F1EF9D0}"/>
              </a:ext>
            </a:extLst>
          </p:cNvPr>
          <p:cNvSpPr>
            <a:spLocks noGrp="1"/>
          </p:cNvSpPr>
          <p:nvPr>
            <p:ph type="body" sz="quarter" idx="30"/>
          </p:nvPr>
        </p:nvSpPr>
        <p:spPr>
          <a:xfrm>
            <a:off x="1738206" y="4045068"/>
            <a:ext cx="3914265" cy="515847"/>
          </a:xfrm>
          <a:prstGeom prst="rect">
            <a:avLst/>
          </a:prstGeom>
        </p:spPr>
        <p:txBody>
          <a:bodyPr lIns="0" tIns="0" rIns="0" bIns="0" anchor="b">
            <a:noAutofit/>
          </a:bodyPr>
          <a:lstStyle>
            <a:lvl1pPr marL="0" indent="0" algn="ctr">
              <a:lnSpc>
                <a:spcPct val="100000"/>
              </a:lnSpc>
              <a:spcBef>
                <a:spcPts val="0"/>
              </a:spcBef>
              <a:buNone/>
              <a:defRPr sz="1600" b="1" i="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7" name="Text Placeholder 39">
            <a:extLst>
              <a:ext uri="{FF2B5EF4-FFF2-40B4-BE49-F238E27FC236}">
                <a16:creationId xmlns:a16="http://schemas.microsoft.com/office/drawing/2014/main" id="{DC7B60CF-EE79-F6E2-7AF8-837E49E37CF9}"/>
              </a:ext>
            </a:extLst>
          </p:cNvPr>
          <p:cNvSpPr>
            <a:spLocks noGrp="1"/>
          </p:cNvSpPr>
          <p:nvPr>
            <p:ph type="body" sz="quarter" idx="33"/>
          </p:nvPr>
        </p:nvSpPr>
        <p:spPr>
          <a:xfrm>
            <a:off x="1738206" y="4681571"/>
            <a:ext cx="3914265" cy="1254664"/>
          </a:xfrm>
          <a:prstGeom prst="rect">
            <a:avLst/>
          </a:prstGeom>
        </p:spPr>
        <p:txBody>
          <a:bodyPr lIns="0" tIns="0" rIns="0" bIns="0" anchor="t">
            <a:noAutofit/>
          </a:bodyPr>
          <a:lstStyle>
            <a:lvl1pPr marL="0" indent="0" algn="ctr">
              <a:lnSpc>
                <a:spcPct val="120000"/>
              </a:lnSpc>
              <a:spcBef>
                <a:spcPts val="0"/>
              </a:spcBef>
              <a:buNone/>
              <a:defRPr sz="1400" b="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8" name="Text Placeholder 39">
            <a:extLst>
              <a:ext uri="{FF2B5EF4-FFF2-40B4-BE49-F238E27FC236}">
                <a16:creationId xmlns:a16="http://schemas.microsoft.com/office/drawing/2014/main" id="{4EBFBC6F-CF76-2D21-F549-ECA17976853F}"/>
              </a:ext>
            </a:extLst>
          </p:cNvPr>
          <p:cNvSpPr>
            <a:spLocks noGrp="1"/>
          </p:cNvSpPr>
          <p:nvPr>
            <p:ph type="body" sz="quarter" idx="29"/>
          </p:nvPr>
        </p:nvSpPr>
        <p:spPr>
          <a:xfrm>
            <a:off x="6511651" y="2021780"/>
            <a:ext cx="3914265" cy="515847"/>
          </a:xfrm>
          <a:prstGeom prst="rect">
            <a:avLst/>
          </a:prstGeom>
        </p:spPr>
        <p:txBody>
          <a:bodyPr lIns="0" tIns="0" rIns="0" bIns="0" anchor="b">
            <a:noAutofit/>
          </a:bodyPr>
          <a:lstStyle>
            <a:lvl1pPr marL="0" indent="0" algn="ctr">
              <a:lnSpc>
                <a:spcPct val="100000"/>
              </a:lnSpc>
              <a:spcBef>
                <a:spcPts val="0"/>
              </a:spcBef>
              <a:buNone/>
              <a:defRPr sz="1600" b="1" i="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9" name="Text Placeholder 39">
            <a:extLst>
              <a:ext uri="{FF2B5EF4-FFF2-40B4-BE49-F238E27FC236}">
                <a16:creationId xmlns:a16="http://schemas.microsoft.com/office/drawing/2014/main" id="{49BD74D4-2AEA-99A6-9863-597F57930036}"/>
              </a:ext>
            </a:extLst>
          </p:cNvPr>
          <p:cNvSpPr>
            <a:spLocks noGrp="1"/>
          </p:cNvSpPr>
          <p:nvPr>
            <p:ph type="body" sz="quarter" idx="34"/>
          </p:nvPr>
        </p:nvSpPr>
        <p:spPr>
          <a:xfrm>
            <a:off x="6511651" y="2662102"/>
            <a:ext cx="3914265" cy="1254664"/>
          </a:xfrm>
          <a:prstGeom prst="rect">
            <a:avLst/>
          </a:prstGeom>
        </p:spPr>
        <p:txBody>
          <a:bodyPr lIns="0" tIns="0" rIns="0" bIns="0" anchor="t">
            <a:noAutofit/>
          </a:bodyPr>
          <a:lstStyle>
            <a:lvl1pPr marL="0" indent="0" algn="ctr">
              <a:lnSpc>
                <a:spcPct val="120000"/>
              </a:lnSpc>
              <a:spcBef>
                <a:spcPts val="0"/>
              </a:spcBef>
              <a:buNone/>
              <a:defRPr sz="1400" b="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10" name="Text Placeholder 39">
            <a:extLst>
              <a:ext uri="{FF2B5EF4-FFF2-40B4-BE49-F238E27FC236}">
                <a16:creationId xmlns:a16="http://schemas.microsoft.com/office/drawing/2014/main" id="{35D6259B-940B-94B7-555F-DCC034CD9027}"/>
              </a:ext>
            </a:extLst>
          </p:cNvPr>
          <p:cNvSpPr>
            <a:spLocks noGrp="1"/>
          </p:cNvSpPr>
          <p:nvPr>
            <p:ph type="body" sz="quarter" idx="31"/>
          </p:nvPr>
        </p:nvSpPr>
        <p:spPr>
          <a:xfrm>
            <a:off x="6511651" y="4045068"/>
            <a:ext cx="3914265" cy="515847"/>
          </a:xfrm>
          <a:prstGeom prst="rect">
            <a:avLst/>
          </a:prstGeom>
        </p:spPr>
        <p:txBody>
          <a:bodyPr lIns="0" tIns="0" rIns="0" bIns="0" anchor="b">
            <a:noAutofit/>
          </a:bodyPr>
          <a:lstStyle>
            <a:lvl1pPr marL="0" indent="0" algn="ctr">
              <a:lnSpc>
                <a:spcPct val="100000"/>
              </a:lnSpc>
              <a:spcBef>
                <a:spcPts val="0"/>
              </a:spcBef>
              <a:buNone/>
              <a:defRPr sz="1600" b="1" i="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11" name="Text Placeholder 39">
            <a:extLst>
              <a:ext uri="{FF2B5EF4-FFF2-40B4-BE49-F238E27FC236}">
                <a16:creationId xmlns:a16="http://schemas.microsoft.com/office/drawing/2014/main" id="{EAAE48EC-AD35-A96D-386E-B2B50D3199B2}"/>
              </a:ext>
            </a:extLst>
          </p:cNvPr>
          <p:cNvSpPr>
            <a:spLocks noGrp="1"/>
          </p:cNvSpPr>
          <p:nvPr>
            <p:ph type="body" sz="quarter" idx="35"/>
          </p:nvPr>
        </p:nvSpPr>
        <p:spPr>
          <a:xfrm>
            <a:off x="6511651" y="4681571"/>
            <a:ext cx="3914265" cy="1254664"/>
          </a:xfrm>
          <a:prstGeom prst="rect">
            <a:avLst/>
          </a:prstGeom>
        </p:spPr>
        <p:txBody>
          <a:bodyPr lIns="0" tIns="0" rIns="0" bIns="0" anchor="t">
            <a:noAutofit/>
          </a:bodyPr>
          <a:lstStyle>
            <a:lvl1pPr marL="0" indent="0" algn="ctr">
              <a:lnSpc>
                <a:spcPct val="120000"/>
              </a:lnSpc>
              <a:spcBef>
                <a:spcPts val="0"/>
              </a:spcBef>
              <a:buNone/>
              <a:defRPr sz="1400" b="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23" name="Title 1">
            <a:extLst>
              <a:ext uri="{FF2B5EF4-FFF2-40B4-BE49-F238E27FC236}">
                <a16:creationId xmlns:a16="http://schemas.microsoft.com/office/drawing/2014/main" id="{A7379364-C735-9FD4-85AB-7E6441422137}"/>
              </a:ext>
            </a:extLst>
          </p:cNvPr>
          <p:cNvSpPr>
            <a:spLocks noGrp="1"/>
          </p:cNvSpPr>
          <p:nvPr>
            <p:ph type="title"/>
          </p:nvPr>
        </p:nvSpPr>
        <p:spPr>
          <a:xfrm>
            <a:off x="844000" y="389531"/>
            <a:ext cx="10504000" cy="1132258"/>
          </a:xfrm>
          <a:prstGeom prst="rect">
            <a:avLst/>
          </a:prstGeom>
        </p:spPr>
        <p:txBody>
          <a:bodyPr lIns="0" tIns="0" rIns="0" bIns="0" anchor="ctr">
            <a:noAutofit/>
          </a:bodyPr>
          <a:lstStyle>
            <a:lvl1pPr algn="l">
              <a:defRPr sz="3600" b="1" i="0" baseline="0">
                <a:solidFill>
                  <a:schemeClr val="accent3"/>
                </a:solidFill>
                <a:latin typeface="Albert Sans" pitchFamily="2" charset="77"/>
                <a:ea typeface="Verdana" panose="020B0604030504040204" pitchFamily="34" charset="0"/>
                <a:cs typeface="Verdana" panose="020B0604030504040204" pitchFamily="34" charset="0"/>
              </a:defRPr>
            </a:lvl1pPr>
          </a:lstStyle>
          <a:p>
            <a:r>
              <a:rPr lang="en-US" dirty="0"/>
              <a:t>Click to edit Master title style</a:t>
            </a:r>
          </a:p>
        </p:txBody>
      </p:sp>
      <p:sp>
        <p:nvSpPr>
          <p:cNvPr id="24" name="Freeform 10">
            <a:extLst>
              <a:ext uri="{FF2B5EF4-FFF2-40B4-BE49-F238E27FC236}">
                <a16:creationId xmlns:a16="http://schemas.microsoft.com/office/drawing/2014/main" id="{70A3B95C-50BF-3F12-8CBD-AF0E6361F09F}"/>
              </a:ext>
              <a:ext uri="{C183D7F6-B498-43B3-948B-1728B52AA6E4}">
                <adec:decorative xmlns:adec="http://schemas.microsoft.com/office/drawing/2017/decorative" val="1"/>
              </a:ext>
            </a:extLst>
          </p:cNvPr>
          <p:cNvSpPr/>
          <p:nvPr userDrawn="1"/>
        </p:nvSpPr>
        <p:spPr>
          <a:xfrm rot="16200000">
            <a:off x="-265301" y="599970"/>
            <a:ext cx="1254503" cy="723900"/>
          </a:xfrm>
          <a:custGeom>
            <a:avLst/>
            <a:gdLst/>
            <a:ahLst/>
            <a:cxnLst/>
            <a:rect l="l" t="t" r="r" b="b"/>
            <a:pathLst>
              <a:path w="2884235" h="812800">
                <a:moveTo>
                  <a:pt x="0" y="0"/>
                </a:moveTo>
                <a:lnTo>
                  <a:pt x="2884235" y="0"/>
                </a:lnTo>
                <a:lnTo>
                  <a:pt x="2884235" y="812800"/>
                </a:lnTo>
                <a:lnTo>
                  <a:pt x="0" y="812800"/>
                </a:lnTo>
                <a:close/>
              </a:path>
            </a:pathLst>
          </a:custGeom>
          <a:solidFill>
            <a:schemeClr val="accent2"/>
          </a:solidFill>
        </p:spPr>
        <p:txBody>
          <a:bodyPr/>
          <a:lstStyle/>
          <a:p>
            <a:endParaRPr lang="zh-CN" altLang="en-US" u="sng"/>
          </a:p>
        </p:txBody>
      </p:sp>
    </p:spTree>
    <p:extLst>
      <p:ext uri="{BB962C8B-B14F-4D97-AF65-F5344CB8AC3E}">
        <p14:creationId xmlns:p14="http://schemas.microsoft.com/office/powerpoint/2010/main" val="1219768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idos 6">
    <p:spTree>
      <p:nvGrpSpPr>
        <p:cNvPr id="1" name=""/>
        <p:cNvGrpSpPr/>
        <p:nvPr/>
      </p:nvGrpSpPr>
      <p:grpSpPr>
        <a:xfrm>
          <a:off x="0" y="0"/>
          <a:ext cx="0" cy="0"/>
          <a:chOff x="0" y="0"/>
          <a:chExt cx="0" cy="0"/>
        </a:xfrm>
      </p:grpSpPr>
      <p:sp>
        <p:nvSpPr>
          <p:cNvPr id="3" name="Right Triangle 2">
            <a:extLst>
              <a:ext uri="{FF2B5EF4-FFF2-40B4-BE49-F238E27FC236}">
                <a16:creationId xmlns:a16="http://schemas.microsoft.com/office/drawing/2014/main" id="{79366BA9-1FA1-99B7-839F-D7D72F8290DE}"/>
              </a:ext>
            </a:extLst>
          </p:cNvPr>
          <p:cNvSpPr/>
          <p:nvPr userDrawn="1"/>
        </p:nvSpPr>
        <p:spPr>
          <a:xfrm rot="16200000">
            <a:off x="6687744" y="2318163"/>
            <a:ext cx="1065354" cy="1065354"/>
          </a:xfrm>
          <a:prstGeom prst="rtTriangle">
            <a:avLst/>
          </a:prstGeom>
          <a:solidFill>
            <a:srgbClr val="2010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76B7ED78-5BA7-F2C5-A180-0C7A46DA0E99}"/>
              </a:ext>
            </a:extLst>
          </p:cNvPr>
          <p:cNvPicPr>
            <a:picLocks noChangeAspect="1"/>
          </p:cNvPicPr>
          <p:nvPr userDrawn="1"/>
        </p:nvPicPr>
        <p:blipFill>
          <a:blip r:embed="rId2"/>
          <a:stretch>
            <a:fillRect/>
          </a:stretch>
        </p:blipFill>
        <p:spPr>
          <a:xfrm>
            <a:off x="4190836" y="2318162"/>
            <a:ext cx="1065354" cy="1065354"/>
          </a:xfrm>
          <a:prstGeom prst="rect">
            <a:avLst/>
          </a:prstGeom>
        </p:spPr>
      </p:pic>
      <p:sp>
        <p:nvSpPr>
          <p:cNvPr id="20" name="Oval 19">
            <a:extLst>
              <a:ext uri="{FF2B5EF4-FFF2-40B4-BE49-F238E27FC236}">
                <a16:creationId xmlns:a16="http://schemas.microsoft.com/office/drawing/2014/main" id="{0EEBDB81-340F-A1E3-E4FD-F1F321D85E31}"/>
              </a:ext>
            </a:extLst>
          </p:cNvPr>
          <p:cNvSpPr/>
          <p:nvPr userDrawn="1"/>
        </p:nvSpPr>
        <p:spPr>
          <a:xfrm>
            <a:off x="1457799" y="2284710"/>
            <a:ext cx="1132258" cy="113225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22">
            <a:extLst>
              <a:ext uri="{FF2B5EF4-FFF2-40B4-BE49-F238E27FC236}">
                <a16:creationId xmlns:a16="http://schemas.microsoft.com/office/drawing/2014/main" id="{2605446C-1D90-BBF0-3E81-C49DCB90B85D}"/>
              </a:ext>
            </a:extLst>
          </p:cNvPr>
          <p:cNvSpPr>
            <a:spLocks noGrp="1"/>
          </p:cNvSpPr>
          <p:nvPr>
            <p:ph type="body" sz="quarter" idx="53" hasCustomPrompt="1"/>
          </p:nvPr>
        </p:nvSpPr>
        <p:spPr>
          <a:xfrm>
            <a:off x="1775855" y="2639245"/>
            <a:ext cx="538162" cy="471988"/>
          </a:xfrm>
          <a:prstGeom prst="rect">
            <a:avLst/>
          </a:prstGeom>
        </p:spPr>
        <p:txBody>
          <a:bodyPr lIns="0" tIns="0" rIns="0" bIns="0" anchor="ctr">
            <a:noAutofit/>
          </a:bodyPr>
          <a:lstStyle>
            <a:lvl1pPr marL="0" indent="0" algn="ctr">
              <a:lnSpc>
                <a:spcPct val="100000"/>
              </a:lnSpc>
              <a:spcBef>
                <a:spcPts val="0"/>
              </a:spcBef>
              <a:buNone/>
              <a:defRPr sz="2000" b="1" baseline="0">
                <a:solidFill>
                  <a:schemeClr val="bg1"/>
                </a:solidFill>
                <a:latin typeface="Albert Sans" pitchFamily="2" charset="77"/>
                <a:ea typeface="Verdana" panose="020B0604030504040204" pitchFamily="34" charset="0"/>
                <a:cs typeface="Verdana" panose="020B0604030504040204" pitchFamily="34" charset="0"/>
              </a:defRPr>
            </a:lvl1pPr>
          </a:lstStyle>
          <a:p>
            <a:pPr lvl="0"/>
            <a:r>
              <a:rPr lang="en-US"/>
              <a:t>01</a:t>
            </a:r>
          </a:p>
        </p:txBody>
      </p:sp>
      <p:sp>
        <p:nvSpPr>
          <p:cNvPr id="6" name="Text Placeholder 39">
            <a:extLst>
              <a:ext uri="{FF2B5EF4-FFF2-40B4-BE49-F238E27FC236}">
                <a16:creationId xmlns:a16="http://schemas.microsoft.com/office/drawing/2014/main" id="{335BD33F-0BCA-2F99-D1FE-C90317408314}"/>
              </a:ext>
            </a:extLst>
          </p:cNvPr>
          <p:cNvSpPr>
            <a:spLocks noGrp="1"/>
          </p:cNvSpPr>
          <p:nvPr>
            <p:ph type="body" sz="quarter" idx="27"/>
          </p:nvPr>
        </p:nvSpPr>
        <p:spPr>
          <a:xfrm>
            <a:off x="849311" y="3688508"/>
            <a:ext cx="2392258" cy="1099928"/>
          </a:xfrm>
          <a:prstGeom prst="rect">
            <a:avLst/>
          </a:prstGeom>
        </p:spPr>
        <p:txBody>
          <a:bodyPr lIns="0" tIns="0" rIns="0" bIns="0" anchor="ctr">
            <a:noAutofit/>
          </a:bodyPr>
          <a:lstStyle>
            <a:lvl1pPr marL="0" indent="0" algn="ctr">
              <a:lnSpc>
                <a:spcPct val="100000"/>
              </a:lnSpc>
              <a:spcBef>
                <a:spcPts val="0"/>
              </a:spcBef>
              <a:buNone/>
              <a:defRPr sz="1600" b="1" i="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7" name="Text Placeholder 39">
            <a:extLst>
              <a:ext uri="{FF2B5EF4-FFF2-40B4-BE49-F238E27FC236}">
                <a16:creationId xmlns:a16="http://schemas.microsoft.com/office/drawing/2014/main" id="{80327717-F17A-C384-1EA5-1159FF381B27}"/>
              </a:ext>
            </a:extLst>
          </p:cNvPr>
          <p:cNvSpPr>
            <a:spLocks noGrp="1"/>
          </p:cNvSpPr>
          <p:nvPr>
            <p:ph type="body" sz="quarter" idx="32"/>
          </p:nvPr>
        </p:nvSpPr>
        <p:spPr>
          <a:xfrm>
            <a:off x="844000" y="4856173"/>
            <a:ext cx="2386947" cy="1109791"/>
          </a:xfrm>
          <a:prstGeom prst="rect">
            <a:avLst/>
          </a:prstGeom>
        </p:spPr>
        <p:txBody>
          <a:bodyPr lIns="0" tIns="0" rIns="0" bIns="0" anchor="t">
            <a:noAutofit/>
          </a:bodyPr>
          <a:lstStyle>
            <a:lvl1pPr marL="0" indent="0" algn="ctr">
              <a:lnSpc>
                <a:spcPct val="120000"/>
              </a:lnSpc>
              <a:spcBef>
                <a:spcPts val="0"/>
              </a:spcBef>
              <a:buNone/>
              <a:defRPr sz="1400" b="0" i="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9" name="Text Placeholder 22">
            <a:extLst>
              <a:ext uri="{FF2B5EF4-FFF2-40B4-BE49-F238E27FC236}">
                <a16:creationId xmlns:a16="http://schemas.microsoft.com/office/drawing/2014/main" id="{BCAD4E0F-ED4D-AA11-45CD-CAE70F7D80CC}"/>
              </a:ext>
            </a:extLst>
          </p:cNvPr>
          <p:cNvSpPr>
            <a:spLocks noGrp="1"/>
          </p:cNvSpPr>
          <p:nvPr>
            <p:ph type="body" sz="quarter" idx="54" hasCustomPrompt="1"/>
          </p:nvPr>
        </p:nvSpPr>
        <p:spPr>
          <a:xfrm>
            <a:off x="4471925" y="2639245"/>
            <a:ext cx="538162" cy="471988"/>
          </a:xfrm>
          <a:prstGeom prst="rect">
            <a:avLst/>
          </a:prstGeom>
        </p:spPr>
        <p:txBody>
          <a:bodyPr lIns="0" tIns="0" rIns="0" bIns="0" anchor="ctr">
            <a:noAutofit/>
          </a:bodyPr>
          <a:lstStyle>
            <a:lvl1pPr marL="0" indent="0" algn="ctr">
              <a:lnSpc>
                <a:spcPct val="100000"/>
              </a:lnSpc>
              <a:spcBef>
                <a:spcPts val="0"/>
              </a:spcBef>
              <a:buNone/>
              <a:defRPr sz="2000" b="1">
                <a:solidFill>
                  <a:schemeClr val="bg1"/>
                </a:solidFill>
                <a:latin typeface="Albert Sans" pitchFamily="2" charset="77"/>
                <a:ea typeface="Verdana" panose="020B0604030504040204" pitchFamily="34" charset="0"/>
                <a:cs typeface="Verdana" panose="020B0604030504040204" pitchFamily="34" charset="0"/>
              </a:defRPr>
            </a:lvl1pPr>
          </a:lstStyle>
          <a:p>
            <a:pPr lvl="0"/>
            <a:r>
              <a:rPr lang="en-US"/>
              <a:t>02</a:t>
            </a:r>
          </a:p>
        </p:txBody>
      </p:sp>
      <p:sp>
        <p:nvSpPr>
          <p:cNvPr id="10" name="Text Placeholder 39">
            <a:extLst>
              <a:ext uri="{FF2B5EF4-FFF2-40B4-BE49-F238E27FC236}">
                <a16:creationId xmlns:a16="http://schemas.microsoft.com/office/drawing/2014/main" id="{3BA1BCD6-C968-7930-207A-5826720EA83B}"/>
              </a:ext>
            </a:extLst>
          </p:cNvPr>
          <p:cNvSpPr>
            <a:spLocks noGrp="1"/>
          </p:cNvSpPr>
          <p:nvPr>
            <p:ph type="body" sz="quarter" idx="43"/>
          </p:nvPr>
        </p:nvSpPr>
        <p:spPr>
          <a:xfrm>
            <a:off x="3544373" y="3688508"/>
            <a:ext cx="2392258" cy="1099928"/>
          </a:xfrm>
          <a:prstGeom prst="rect">
            <a:avLst/>
          </a:prstGeom>
        </p:spPr>
        <p:txBody>
          <a:bodyPr lIns="0" tIns="0" rIns="0" bIns="0" anchor="ctr">
            <a:noAutofit/>
          </a:bodyPr>
          <a:lstStyle>
            <a:lvl1pPr marL="0" indent="0" algn="ctr">
              <a:lnSpc>
                <a:spcPct val="100000"/>
              </a:lnSpc>
              <a:spcBef>
                <a:spcPts val="0"/>
              </a:spcBef>
              <a:buNone/>
              <a:defRPr sz="1600" b="1" i="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11" name="Text Placeholder 39">
            <a:extLst>
              <a:ext uri="{FF2B5EF4-FFF2-40B4-BE49-F238E27FC236}">
                <a16:creationId xmlns:a16="http://schemas.microsoft.com/office/drawing/2014/main" id="{F3FC2A4F-F289-4141-FFC0-636E5451EE3B}"/>
              </a:ext>
            </a:extLst>
          </p:cNvPr>
          <p:cNvSpPr>
            <a:spLocks noGrp="1"/>
          </p:cNvSpPr>
          <p:nvPr>
            <p:ph type="body" sz="quarter" idx="44"/>
          </p:nvPr>
        </p:nvSpPr>
        <p:spPr>
          <a:xfrm>
            <a:off x="3544373" y="4856173"/>
            <a:ext cx="2386947" cy="1109791"/>
          </a:xfrm>
          <a:prstGeom prst="rect">
            <a:avLst/>
          </a:prstGeom>
        </p:spPr>
        <p:txBody>
          <a:bodyPr lIns="0" tIns="0" rIns="0" bIns="0" anchor="t">
            <a:noAutofit/>
          </a:bodyPr>
          <a:lstStyle>
            <a:lvl1pPr marL="0" indent="0" algn="ctr">
              <a:lnSpc>
                <a:spcPct val="120000"/>
              </a:lnSpc>
              <a:spcBef>
                <a:spcPts val="0"/>
              </a:spcBef>
              <a:buNone/>
              <a:defRPr sz="1400" b="0" i="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13" name="Text Placeholder 22">
            <a:extLst>
              <a:ext uri="{FF2B5EF4-FFF2-40B4-BE49-F238E27FC236}">
                <a16:creationId xmlns:a16="http://schemas.microsoft.com/office/drawing/2014/main" id="{2EA68C41-37AC-C1EE-BCBC-FD5A3350A6DD}"/>
              </a:ext>
            </a:extLst>
          </p:cNvPr>
          <p:cNvSpPr>
            <a:spLocks noGrp="1"/>
          </p:cNvSpPr>
          <p:nvPr>
            <p:ph type="body" sz="quarter" idx="55" hasCustomPrompt="1"/>
          </p:nvPr>
        </p:nvSpPr>
        <p:spPr>
          <a:xfrm>
            <a:off x="7177609" y="2639245"/>
            <a:ext cx="538162" cy="471988"/>
          </a:xfrm>
          <a:prstGeom prst="rect">
            <a:avLst/>
          </a:prstGeom>
        </p:spPr>
        <p:txBody>
          <a:bodyPr lIns="0" tIns="0" rIns="0" bIns="0" anchor="ctr">
            <a:noAutofit/>
          </a:bodyPr>
          <a:lstStyle>
            <a:lvl1pPr marL="0" indent="0" algn="ctr">
              <a:lnSpc>
                <a:spcPct val="100000"/>
              </a:lnSpc>
              <a:spcBef>
                <a:spcPts val="0"/>
              </a:spcBef>
              <a:buNone/>
              <a:defRPr sz="2000" b="1">
                <a:solidFill>
                  <a:schemeClr val="bg1"/>
                </a:solidFill>
                <a:latin typeface="Albert Sans" pitchFamily="2" charset="77"/>
                <a:ea typeface="Verdana" panose="020B0604030504040204" pitchFamily="34" charset="0"/>
                <a:cs typeface="Verdana" panose="020B0604030504040204" pitchFamily="34" charset="0"/>
              </a:defRPr>
            </a:lvl1pPr>
          </a:lstStyle>
          <a:p>
            <a:pPr lvl="0"/>
            <a:r>
              <a:rPr lang="en-US"/>
              <a:t>03</a:t>
            </a:r>
          </a:p>
        </p:txBody>
      </p:sp>
      <p:sp>
        <p:nvSpPr>
          <p:cNvPr id="14" name="Text Placeholder 39">
            <a:extLst>
              <a:ext uri="{FF2B5EF4-FFF2-40B4-BE49-F238E27FC236}">
                <a16:creationId xmlns:a16="http://schemas.microsoft.com/office/drawing/2014/main" id="{68AE3C7A-F88E-4FDD-6BCB-D264CC405307}"/>
              </a:ext>
            </a:extLst>
          </p:cNvPr>
          <p:cNvSpPr>
            <a:spLocks noGrp="1"/>
          </p:cNvSpPr>
          <p:nvPr>
            <p:ph type="body" sz="quarter" idx="45"/>
          </p:nvPr>
        </p:nvSpPr>
        <p:spPr>
          <a:xfrm>
            <a:off x="6250057" y="3688508"/>
            <a:ext cx="2392258" cy="1099928"/>
          </a:xfrm>
          <a:prstGeom prst="rect">
            <a:avLst/>
          </a:prstGeom>
        </p:spPr>
        <p:txBody>
          <a:bodyPr lIns="0" tIns="0" rIns="0" bIns="0" anchor="ctr">
            <a:noAutofit/>
          </a:bodyPr>
          <a:lstStyle>
            <a:lvl1pPr marL="0" indent="0" algn="ctr">
              <a:lnSpc>
                <a:spcPct val="100000"/>
              </a:lnSpc>
              <a:spcBef>
                <a:spcPts val="0"/>
              </a:spcBef>
              <a:buNone/>
              <a:defRPr sz="1600" b="1" i="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15" name="Text Placeholder 39">
            <a:extLst>
              <a:ext uri="{FF2B5EF4-FFF2-40B4-BE49-F238E27FC236}">
                <a16:creationId xmlns:a16="http://schemas.microsoft.com/office/drawing/2014/main" id="{BB93A216-FDC9-B165-1222-B4188B69D900}"/>
              </a:ext>
            </a:extLst>
          </p:cNvPr>
          <p:cNvSpPr>
            <a:spLocks noGrp="1"/>
          </p:cNvSpPr>
          <p:nvPr>
            <p:ph type="body" sz="quarter" idx="46"/>
          </p:nvPr>
        </p:nvSpPr>
        <p:spPr>
          <a:xfrm>
            <a:off x="6250057" y="4856173"/>
            <a:ext cx="2386947" cy="1109791"/>
          </a:xfrm>
          <a:prstGeom prst="rect">
            <a:avLst/>
          </a:prstGeom>
        </p:spPr>
        <p:txBody>
          <a:bodyPr lIns="0" tIns="0" rIns="0" bIns="0" anchor="t">
            <a:noAutofit/>
          </a:bodyPr>
          <a:lstStyle>
            <a:lvl1pPr marL="0" indent="0" algn="ctr">
              <a:lnSpc>
                <a:spcPct val="120000"/>
              </a:lnSpc>
              <a:spcBef>
                <a:spcPts val="0"/>
              </a:spcBef>
              <a:buNone/>
              <a:defRPr sz="1400" b="0" i="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16" name="Rectangle 15">
            <a:extLst>
              <a:ext uri="{FF2B5EF4-FFF2-40B4-BE49-F238E27FC236}">
                <a16:creationId xmlns:a16="http://schemas.microsoft.com/office/drawing/2014/main" id="{6258DB8C-3C22-C178-F51A-6EECD0381965}"/>
              </a:ext>
              <a:ext uri="{C183D7F6-B498-43B3-948B-1728B52AA6E4}">
                <adec:decorative xmlns:adec="http://schemas.microsoft.com/office/drawing/2017/decorative" val="1"/>
              </a:ext>
            </a:extLst>
          </p:cNvPr>
          <p:cNvSpPr/>
          <p:nvPr userDrawn="1"/>
        </p:nvSpPr>
        <p:spPr>
          <a:xfrm>
            <a:off x="9631269" y="2318162"/>
            <a:ext cx="1065354" cy="1065354"/>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2">
            <a:extLst>
              <a:ext uri="{FF2B5EF4-FFF2-40B4-BE49-F238E27FC236}">
                <a16:creationId xmlns:a16="http://schemas.microsoft.com/office/drawing/2014/main" id="{F605F013-421D-4540-999C-C3ADCD25ED6F}"/>
              </a:ext>
            </a:extLst>
          </p:cNvPr>
          <p:cNvSpPr>
            <a:spLocks noGrp="1"/>
          </p:cNvSpPr>
          <p:nvPr>
            <p:ph type="body" sz="quarter" idx="56" hasCustomPrompt="1"/>
          </p:nvPr>
        </p:nvSpPr>
        <p:spPr>
          <a:xfrm>
            <a:off x="9883293" y="2639245"/>
            <a:ext cx="538162" cy="471988"/>
          </a:xfrm>
          <a:prstGeom prst="rect">
            <a:avLst/>
          </a:prstGeom>
        </p:spPr>
        <p:txBody>
          <a:bodyPr lIns="0" tIns="0" rIns="0" bIns="0" anchor="ctr">
            <a:noAutofit/>
          </a:bodyPr>
          <a:lstStyle>
            <a:lvl1pPr marL="0" indent="0" algn="ctr">
              <a:lnSpc>
                <a:spcPct val="100000"/>
              </a:lnSpc>
              <a:spcBef>
                <a:spcPts val="0"/>
              </a:spcBef>
              <a:buNone/>
              <a:defRPr sz="2000" b="1">
                <a:solidFill>
                  <a:schemeClr val="bg1"/>
                </a:solidFill>
                <a:latin typeface="Albert Sans" pitchFamily="2" charset="77"/>
                <a:ea typeface="Verdana" panose="020B0604030504040204" pitchFamily="34" charset="0"/>
                <a:cs typeface="Verdana" panose="020B0604030504040204" pitchFamily="34" charset="0"/>
              </a:defRPr>
            </a:lvl1pPr>
          </a:lstStyle>
          <a:p>
            <a:pPr lvl="0"/>
            <a:r>
              <a:rPr lang="en-US"/>
              <a:t>04</a:t>
            </a:r>
          </a:p>
        </p:txBody>
      </p:sp>
      <p:sp>
        <p:nvSpPr>
          <p:cNvPr id="18" name="Text Placeholder 39">
            <a:extLst>
              <a:ext uri="{FF2B5EF4-FFF2-40B4-BE49-F238E27FC236}">
                <a16:creationId xmlns:a16="http://schemas.microsoft.com/office/drawing/2014/main" id="{4B03546A-71C4-D175-D44F-E099D38DBB35}"/>
              </a:ext>
            </a:extLst>
          </p:cNvPr>
          <p:cNvSpPr>
            <a:spLocks noGrp="1"/>
          </p:cNvSpPr>
          <p:nvPr>
            <p:ph type="body" sz="quarter" idx="48"/>
          </p:nvPr>
        </p:nvSpPr>
        <p:spPr>
          <a:xfrm>
            <a:off x="8955741" y="3688508"/>
            <a:ext cx="2392258" cy="1099928"/>
          </a:xfrm>
          <a:prstGeom prst="rect">
            <a:avLst/>
          </a:prstGeom>
        </p:spPr>
        <p:txBody>
          <a:bodyPr lIns="0" tIns="0" rIns="0" bIns="0" anchor="ctr">
            <a:noAutofit/>
          </a:bodyPr>
          <a:lstStyle>
            <a:lvl1pPr marL="0" indent="0" algn="ctr">
              <a:lnSpc>
                <a:spcPct val="100000"/>
              </a:lnSpc>
              <a:spcBef>
                <a:spcPts val="0"/>
              </a:spcBef>
              <a:buNone/>
              <a:defRPr sz="1600" b="1" i="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19" name="Text Placeholder 39">
            <a:extLst>
              <a:ext uri="{FF2B5EF4-FFF2-40B4-BE49-F238E27FC236}">
                <a16:creationId xmlns:a16="http://schemas.microsoft.com/office/drawing/2014/main" id="{5DF501C1-31C4-9DA9-8F52-19224A1E4330}"/>
              </a:ext>
            </a:extLst>
          </p:cNvPr>
          <p:cNvSpPr>
            <a:spLocks noGrp="1"/>
          </p:cNvSpPr>
          <p:nvPr>
            <p:ph type="body" sz="quarter" idx="47"/>
          </p:nvPr>
        </p:nvSpPr>
        <p:spPr>
          <a:xfrm>
            <a:off x="8955741" y="4856173"/>
            <a:ext cx="2386947" cy="1109791"/>
          </a:xfrm>
          <a:prstGeom prst="rect">
            <a:avLst/>
          </a:prstGeom>
        </p:spPr>
        <p:txBody>
          <a:bodyPr lIns="0" tIns="0" rIns="0" bIns="0" anchor="t">
            <a:noAutofit/>
          </a:bodyPr>
          <a:lstStyle>
            <a:lvl1pPr marL="0" indent="0" algn="ctr">
              <a:lnSpc>
                <a:spcPct val="120000"/>
              </a:lnSpc>
              <a:spcBef>
                <a:spcPts val="0"/>
              </a:spcBef>
              <a:buNone/>
              <a:defRPr sz="1400" b="0" i="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21" name="Title 1">
            <a:extLst>
              <a:ext uri="{FF2B5EF4-FFF2-40B4-BE49-F238E27FC236}">
                <a16:creationId xmlns:a16="http://schemas.microsoft.com/office/drawing/2014/main" id="{509AD8BC-7A10-AFE2-B104-A3E8923BC40C}"/>
              </a:ext>
            </a:extLst>
          </p:cNvPr>
          <p:cNvSpPr>
            <a:spLocks noGrp="1"/>
          </p:cNvSpPr>
          <p:nvPr>
            <p:ph type="title"/>
          </p:nvPr>
        </p:nvSpPr>
        <p:spPr>
          <a:xfrm>
            <a:off x="844000" y="389531"/>
            <a:ext cx="10504000" cy="1132258"/>
          </a:xfrm>
          <a:prstGeom prst="rect">
            <a:avLst/>
          </a:prstGeom>
        </p:spPr>
        <p:txBody>
          <a:bodyPr lIns="0" tIns="0" rIns="0" bIns="0" anchor="ctr">
            <a:noAutofit/>
          </a:bodyPr>
          <a:lstStyle>
            <a:lvl1pPr algn="l">
              <a:defRPr sz="3600" b="1" i="0" baseline="0">
                <a:solidFill>
                  <a:schemeClr val="accent3"/>
                </a:solidFill>
                <a:latin typeface="Albert Sans" pitchFamily="2" charset="77"/>
                <a:ea typeface="Verdana" panose="020B0604030504040204" pitchFamily="34" charset="0"/>
                <a:cs typeface="Verdana" panose="020B0604030504040204" pitchFamily="34" charset="0"/>
              </a:defRPr>
            </a:lvl1pPr>
          </a:lstStyle>
          <a:p>
            <a:r>
              <a:rPr lang="en-US" dirty="0"/>
              <a:t>Click to edit Master title style</a:t>
            </a:r>
          </a:p>
        </p:txBody>
      </p:sp>
      <p:sp>
        <p:nvSpPr>
          <p:cNvPr id="22" name="Freeform 10">
            <a:extLst>
              <a:ext uri="{FF2B5EF4-FFF2-40B4-BE49-F238E27FC236}">
                <a16:creationId xmlns:a16="http://schemas.microsoft.com/office/drawing/2014/main" id="{0252DC04-2408-DC9C-0F6C-FA93A5D27080}"/>
              </a:ext>
              <a:ext uri="{C183D7F6-B498-43B3-948B-1728B52AA6E4}">
                <adec:decorative xmlns:adec="http://schemas.microsoft.com/office/drawing/2017/decorative" val="1"/>
              </a:ext>
            </a:extLst>
          </p:cNvPr>
          <p:cNvSpPr/>
          <p:nvPr userDrawn="1"/>
        </p:nvSpPr>
        <p:spPr>
          <a:xfrm rot="16200000">
            <a:off x="-265301" y="599970"/>
            <a:ext cx="1254503" cy="723900"/>
          </a:xfrm>
          <a:custGeom>
            <a:avLst/>
            <a:gdLst/>
            <a:ahLst/>
            <a:cxnLst/>
            <a:rect l="l" t="t" r="r" b="b"/>
            <a:pathLst>
              <a:path w="2884235" h="812800">
                <a:moveTo>
                  <a:pt x="0" y="0"/>
                </a:moveTo>
                <a:lnTo>
                  <a:pt x="2884235" y="0"/>
                </a:lnTo>
                <a:lnTo>
                  <a:pt x="2884235" y="812800"/>
                </a:lnTo>
                <a:lnTo>
                  <a:pt x="0" y="812800"/>
                </a:lnTo>
                <a:close/>
              </a:path>
            </a:pathLst>
          </a:custGeom>
          <a:solidFill>
            <a:schemeClr val="accent2"/>
          </a:solidFill>
        </p:spPr>
        <p:txBody>
          <a:bodyPr/>
          <a:lstStyle/>
          <a:p>
            <a:endParaRPr lang="zh-CN" altLang="en-US" u="sng"/>
          </a:p>
        </p:txBody>
      </p:sp>
    </p:spTree>
    <p:extLst>
      <p:ext uri="{BB962C8B-B14F-4D97-AF65-F5344CB8AC3E}">
        <p14:creationId xmlns:p14="http://schemas.microsoft.com/office/powerpoint/2010/main" val="357307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idos 7">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A63E0D4-63A3-8050-4A1C-5CC0160AE4C6}"/>
              </a:ext>
            </a:extLst>
          </p:cNvPr>
          <p:cNvSpPr>
            <a:spLocks noGrp="1"/>
          </p:cNvSpPr>
          <p:nvPr>
            <p:ph type="title"/>
          </p:nvPr>
        </p:nvSpPr>
        <p:spPr>
          <a:xfrm>
            <a:off x="844000" y="1192865"/>
            <a:ext cx="6241267" cy="1928214"/>
          </a:xfrm>
          <a:prstGeom prst="rect">
            <a:avLst/>
          </a:prstGeom>
        </p:spPr>
        <p:txBody>
          <a:bodyPr lIns="0" tIns="0" rIns="0" bIns="0" anchor="b">
            <a:noAutofit/>
          </a:bodyPr>
          <a:lstStyle>
            <a:lvl1pPr>
              <a:defRPr sz="3600" b="1" i="0" baseline="0">
                <a:solidFill>
                  <a:schemeClr val="accent3"/>
                </a:solidFill>
                <a:latin typeface="Albert Sans" pitchFamily="2" charset="77"/>
                <a:ea typeface="Verdana" panose="020B0604030504040204" pitchFamily="34" charset="0"/>
                <a:cs typeface="Verdana" panose="020B0604030504040204" pitchFamily="34" charset="0"/>
              </a:defRPr>
            </a:lvl1pPr>
          </a:lstStyle>
          <a:p>
            <a:r>
              <a:rPr lang="en-US" dirty="0"/>
              <a:t>Click to edit Master title</a:t>
            </a:r>
          </a:p>
        </p:txBody>
      </p:sp>
      <p:sp>
        <p:nvSpPr>
          <p:cNvPr id="4" name="Content Placeholder 7">
            <a:extLst>
              <a:ext uri="{FF2B5EF4-FFF2-40B4-BE49-F238E27FC236}">
                <a16:creationId xmlns:a16="http://schemas.microsoft.com/office/drawing/2014/main" id="{993FB2BE-DC16-601F-2130-9308EBC3D1C0}"/>
              </a:ext>
            </a:extLst>
          </p:cNvPr>
          <p:cNvSpPr>
            <a:spLocks noGrp="1"/>
          </p:cNvSpPr>
          <p:nvPr>
            <p:ph sz="quarter" idx="18"/>
          </p:nvPr>
        </p:nvSpPr>
        <p:spPr>
          <a:xfrm>
            <a:off x="844000" y="3229097"/>
            <a:ext cx="6241267" cy="2915853"/>
          </a:xfrm>
          <a:prstGeom prst="rect">
            <a:avLst/>
          </a:prstGeom>
        </p:spPr>
        <p:txBody>
          <a:bodyPr lIns="0" tIns="0" rIns="0" bIns="0" anchor="t">
            <a:noAutofit/>
          </a:bodyPr>
          <a:lstStyle>
            <a:lvl1pPr marL="0" indent="0">
              <a:buNone/>
              <a:defRPr sz="1400">
                <a:latin typeface="Albert Sans" pitchFamily="2" charset="77"/>
                <a:ea typeface="Verdana" panose="020B0604030504040204" pitchFamily="34" charset="0"/>
                <a:cs typeface="Verdana" panose="020B0604030504040204" pitchFamily="34" charset="0"/>
              </a:defRPr>
            </a:lvl1pPr>
            <a:lvl2pPr marL="457200" indent="0">
              <a:buNone/>
              <a:defRPr sz="1200">
                <a:latin typeface="Albert Sans" pitchFamily="2" charset="77"/>
                <a:ea typeface="Verdana" panose="020B0604030504040204" pitchFamily="34" charset="0"/>
                <a:cs typeface="Verdana" panose="020B0604030504040204" pitchFamily="34" charset="0"/>
              </a:defRPr>
            </a:lvl2pPr>
            <a:lvl3pPr marL="914400" indent="0">
              <a:buNone/>
              <a:defRPr sz="1100">
                <a:latin typeface="Albert Sans" pitchFamily="2" charset="77"/>
                <a:ea typeface="Verdana" panose="020B0604030504040204" pitchFamily="34" charset="0"/>
                <a:cs typeface="Verdana" panose="020B0604030504040204" pitchFamily="34" charset="0"/>
              </a:defRPr>
            </a:lvl3pPr>
            <a:lvl4pPr marL="1371600" indent="0">
              <a:buNone/>
              <a:defRPr sz="1050">
                <a:latin typeface="Albert Sans" pitchFamily="2" charset="77"/>
                <a:ea typeface="Verdana" panose="020B0604030504040204" pitchFamily="34" charset="0"/>
                <a:cs typeface="Verdana" panose="020B0604030504040204" pitchFamily="34" charset="0"/>
              </a:defRPr>
            </a:lvl4pPr>
            <a:lvl5pPr marL="1828800" indent="0">
              <a:buNone/>
              <a:defRPr sz="1050">
                <a:latin typeface="Albert Sans" pitchFamily="2" charset="77"/>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10">
            <a:extLst>
              <a:ext uri="{FF2B5EF4-FFF2-40B4-BE49-F238E27FC236}">
                <a16:creationId xmlns:a16="http://schemas.microsoft.com/office/drawing/2014/main" id="{36757D4D-E4FF-09C0-C592-FED6A9F3F55A}"/>
              </a:ext>
              <a:ext uri="{C183D7F6-B498-43B3-948B-1728B52AA6E4}">
                <adec:decorative xmlns:adec="http://schemas.microsoft.com/office/drawing/2017/decorative" val="0"/>
              </a:ext>
            </a:extLst>
          </p:cNvPr>
          <p:cNvSpPr>
            <a:spLocks noGrp="1"/>
          </p:cNvSpPr>
          <p:nvPr>
            <p:ph type="pic" sz="quarter" idx="13"/>
          </p:nvPr>
        </p:nvSpPr>
        <p:spPr>
          <a:xfrm>
            <a:off x="7357442" y="1192866"/>
            <a:ext cx="3949885" cy="4952084"/>
          </a:xfrm>
          <a:prstGeom prst="rect">
            <a:avLst/>
          </a:prstGeom>
        </p:spPr>
        <p:txBody>
          <a:bodyPr/>
          <a:lstStyle>
            <a:lvl1pPr>
              <a:defRPr>
                <a:latin typeface="Albert Sans" pitchFamily="2" charset="77"/>
                <a:ea typeface="Verdana" panose="020B0604030504040204" pitchFamily="34" charset="0"/>
                <a:cs typeface="Verdana" panose="020B0604030504040204" pitchFamily="34" charset="0"/>
              </a:defRPr>
            </a:lvl1pPr>
          </a:lstStyle>
          <a:p>
            <a:endParaRPr lang="en-US"/>
          </a:p>
        </p:txBody>
      </p:sp>
      <p:sp>
        <p:nvSpPr>
          <p:cNvPr id="7" name="Freeform 10">
            <a:extLst>
              <a:ext uri="{FF2B5EF4-FFF2-40B4-BE49-F238E27FC236}">
                <a16:creationId xmlns:a16="http://schemas.microsoft.com/office/drawing/2014/main" id="{98BBBBAD-1292-8294-BE6A-70F92F72956C}"/>
              </a:ext>
              <a:ext uri="{C183D7F6-B498-43B3-948B-1728B52AA6E4}">
                <adec:decorative xmlns:adec="http://schemas.microsoft.com/office/drawing/2017/decorative" val="1"/>
              </a:ext>
            </a:extLst>
          </p:cNvPr>
          <p:cNvSpPr/>
          <p:nvPr userDrawn="1"/>
        </p:nvSpPr>
        <p:spPr>
          <a:xfrm>
            <a:off x="0" y="0"/>
            <a:ext cx="2426216" cy="723900"/>
          </a:xfrm>
          <a:custGeom>
            <a:avLst/>
            <a:gdLst/>
            <a:ahLst/>
            <a:cxnLst/>
            <a:rect l="l" t="t" r="r" b="b"/>
            <a:pathLst>
              <a:path w="2884235" h="812800">
                <a:moveTo>
                  <a:pt x="0" y="0"/>
                </a:moveTo>
                <a:lnTo>
                  <a:pt x="2884235" y="0"/>
                </a:lnTo>
                <a:lnTo>
                  <a:pt x="2884235" y="812800"/>
                </a:lnTo>
                <a:lnTo>
                  <a:pt x="0" y="812800"/>
                </a:lnTo>
                <a:close/>
              </a:path>
            </a:pathLst>
          </a:custGeom>
          <a:solidFill>
            <a:schemeClr val="accent2"/>
          </a:solidFill>
        </p:spPr>
        <p:txBody>
          <a:bodyPr/>
          <a:lstStyle/>
          <a:p>
            <a:endParaRPr lang="zh-CN" altLang="en-US" u="sng"/>
          </a:p>
        </p:txBody>
      </p:sp>
      <p:sp>
        <p:nvSpPr>
          <p:cNvPr id="8" name="Freeform 10">
            <a:extLst>
              <a:ext uri="{FF2B5EF4-FFF2-40B4-BE49-F238E27FC236}">
                <a16:creationId xmlns:a16="http://schemas.microsoft.com/office/drawing/2014/main" id="{93870D61-9237-32D2-9F3E-7F9841E19AA4}"/>
              </a:ext>
              <a:ext uri="{C183D7F6-B498-43B3-948B-1728B52AA6E4}">
                <adec:decorative xmlns:adec="http://schemas.microsoft.com/office/drawing/2017/decorative" val="1"/>
              </a:ext>
            </a:extLst>
          </p:cNvPr>
          <p:cNvSpPr/>
          <p:nvPr userDrawn="1"/>
        </p:nvSpPr>
        <p:spPr>
          <a:xfrm>
            <a:off x="11328000" y="0"/>
            <a:ext cx="864000" cy="864000"/>
          </a:xfrm>
          <a:custGeom>
            <a:avLst/>
            <a:gdLst/>
            <a:ahLst/>
            <a:cxnLst/>
            <a:rect l="l" t="t" r="r" b="b"/>
            <a:pathLst>
              <a:path w="2884235" h="812800">
                <a:moveTo>
                  <a:pt x="0" y="0"/>
                </a:moveTo>
                <a:lnTo>
                  <a:pt x="2884235" y="0"/>
                </a:lnTo>
                <a:lnTo>
                  <a:pt x="2884235" y="812800"/>
                </a:lnTo>
                <a:lnTo>
                  <a:pt x="0" y="812800"/>
                </a:lnTo>
                <a:close/>
              </a:path>
            </a:pathLst>
          </a:custGeom>
          <a:solidFill>
            <a:schemeClr val="accent2"/>
          </a:solidFill>
        </p:spPr>
        <p:txBody>
          <a:bodyPr/>
          <a:lstStyle/>
          <a:p>
            <a:endParaRPr lang="zh-CN" altLang="en-US" u="sng"/>
          </a:p>
        </p:txBody>
      </p:sp>
    </p:spTree>
    <p:extLst>
      <p:ext uri="{BB962C8B-B14F-4D97-AF65-F5344CB8AC3E}">
        <p14:creationId xmlns:p14="http://schemas.microsoft.com/office/powerpoint/2010/main" val="584496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idos 8">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E9F4EB36-7C9E-DB69-A16E-3C5CDE635762}"/>
              </a:ext>
            </a:extLst>
          </p:cNvPr>
          <p:cNvSpPr>
            <a:spLocks noGrp="1"/>
          </p:cNvSpPr>
          <p:nvPr>
            <p:ph type="title"/>
          </p:nvPr>
        </p:nvSpPr>
        <p:spPr>
          <a:xfrm>
            <a:off x="1028347" y="2198523"/>
            <a:ext cx="4325112" cy="2454796"/>
          </a:xfrm>
          <a:prstGeom prst="rect">
            <a:avLst/>
          </a:prstGeom>
        </p:spPr>
        <p:txBody>
          <a:bodyPr lIns="0" tIns="0" rIns="0" bIns="0" anchor="ctr">
            <a:noAutofit/>
          </a:bodyPr>
          <a:lstStyle>
            <a:lvl1pPr>
              <a:defRPr sz="4400" b="1" i="0">
                <a:solidFill>
                  <a:schemeClr val="accent3"/>
                </a:solidFill>
                <a:latin typeface="Albert Sans" pitchFamily="2" charset="77"/>
                <a:ea typeface="Verdana" panose="020B0604030504040204" pitchFamily="34" charset="0"/>
                <a:cs typeface="Verdana" panose="020B0604030504040204" pitchFamily="34" charset="0"/>
              </a:defRPr>
            </a:lvl1pPr>
          </a:lstStyle>
          <a:p>
            <a:r>
              <a:rPr lang="en-US" dirty="0"/>
              <a:t>Click to edit Master title style</a:t>
            </a:r>
          </a:p>
        </p:txBody>
      </p:sp>
      <p:sp>
        <p:nvSpPr>
          <p:cNvPr id="4" name="Content Placeholder 7">
            <a:extLst>
              <a:ext uri="{FF2B5EF4-FFF2-40B4-BE49-F238E27FC236}">
                <a16:creationId xmlns:a16="http://schemas.microsoft.com/office/drawing/2014/main" id="{3863DE3D-CCF5-1682-266D-AD3341A73477}"/>
              </a:ext>
            </a:extLst>
          </p:cNvPr>
          <p:cNvSpPr>
            <a:spLocks noGrp="1"/>
          </p:cNvSpPr>
          <p:nvPr>
            <p:ph sz="quarter" idx="13"/>
          </p:nvPr>
        </p:nvSpPr>
        <p:spPr>
          <a:xfrm>
            <a:off x="6273800" y="2199132"/>
            <a:ext cx="4325112" cy="2459736"/>
          </a:xfrm>
          <a:prstGeom prst="rect">
            <a:avLst/>
          </a:prstGeom>
        </p:spPr>
        <p:txBody>
          <a:bodyPr lIns="0" tIns="0" rIns="0" bIns="0" anchor="ctr">
            <a:noAutofit/>
          </a:bodyPr>
          <a:lstStyle>
            <a:lvl1pPr marL="0" indent="0">
              <a:buNone/>
              <a:defRPr sz="1400">
                <a:latin typeface="Albert Sans" pitchFamily="2" charset="77"/>
                <a:ea typeface="Verdana" panose="020B0604030504040204" pitchFamily="34" charset="0"/>
                <a:cs typeface="Verdana" panose="020B0604030504040204" pitchFamily="34" charset="0"/>
              </a:defRPr>
            </a:lvl1pPr>
            <a:lvl2pPr marL="228600" indent="0">
              <a:buNone/>
              <a:defRPr sz="1200">
                <a:latin typeface="Albert Sans" pitchFamily="2" charset="77"/>
                <a:ea typeface="Verdana" panose="020B0604030504040204" pitchFamily="34" charset="0"/>
                <a:cs typeface="Verdana" panose="020B0604030504040204" pitchFamily="34" charset="0"/>
              </a:defRPr>
            </a:lvl2pPr>
            <a:lvl3pPr marL="457200" indent="0">
              <a:buNone/>
              <a:defRPr sz="1100">
                <a:latin typeface="Albert Sans" pitchFamily="2" charset="77"/>
                <a:ea typeface="Verdana" panose="020B0604030504040204" pitchFamily="34" charset="0"/>
                <a:cs typeface="Verdana" panose="020B0604030504040204" pitchFamily="34" charset="0"/>
              </a:defRPr>
            </a:lvl3pPr>
            <a:lvl4pPr marL="685800" indent="0">
              <a:buNone/>
              <a:defRPr sz="1050">
                <a:latin typeface="Albert Sans" pitchFamily="2" charset="77"/>
                <a:ea typeface="Verdana" panose="020B0604030504040204" pitchFamily="34" charset="0"/>
                <a:cs typeface="Verdana" panose="020B0604030504040204" pitchFamily="34" charset="0"/>
              </a:defRPr>
            </a:lvl4pPr>
            <a:lvl5pPr marL="914400" indent="0">
              <a:buNone/>
              <a:defRPr sz="1050">
                <a:latin typeface="Albert Sans" pitchFamily="2" charset="77"/>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reeform 10">
            <a:extLst>
              <a:ext uri="{FF2B5EF4-FFF2-40B4-BE49-F238E27FC236}">
                <a16:creationId xmlns:a16="http://schemas.microsoft.com/office/drawing/2014/main" id="{0C83E606-6FB7-D0D6-7DAA-2F3E63F0DDE2}"/>
              </a:ext>
              <a:ext uri="{C183D7F6-B498-43B3-948B-1728B52AA6E4}">
                <adec:decorative xmlns:adec="http://schemas.microsoft.com/office/drawing/2017/decorative" val="1"/>
              </a:ext>
            </a:extLst>
          </p:cNvPr>
          <p:cNvSpPr/>
          <p:nvPr userDrawn="1"/>
        </p:nvSpPr>
        <p:spPr>
          <a:xfrm>
            <a:off x="0" y="6134100"/>
            <a:ext cx="2426216" cy="723900"/>
          </a:xfrm>
          <a:custGeom>
            <a:avLst/>
            <a:gdLst/>
            <a:ahLst/>
            <a:cxnLst/>
            <a:rect l="l" t="t" r="r" b="b"/>
            <a:pathLst>
              <a:path w="2884235" h="812800">
                <a:moveTo>
                  <a:pt x="0" y="0"/>
                </a:moveTo>
                <a:lnTo>
                  <a:pt x="2884235" y="0"/>
                </a:lnTo>
                <a:lnTo>
                  <a:pt x="2884235" y="812800"/>
                </a:lnTo>
                <a:lnTo>
                  <a:pt x="0" y="812800"/>
                </a:lnTo>
                <a:close/>
              </a:path>
            </a:pathLst>
          </a:custGeom>
          <a:solidFill>
            <a:schemeClr val="accent2"/>
          </a:solidFill>
        </p:spPr>
        <p:txBody>
          <a:bodyPr/>
          <a:lstStyle/>
          <a:p>
            <a:endParaRPr lang="zh-CN" altLang="en-US" u="sng"/>
          </a:p>
        </p:txBody>
      </p:sp>
      <p:sp>
        <p:nvSpPr>
          <p:cNvPr id="6" name="Right Triangle 5">
            <a:extLst>
              <a:ext uri="{FF2B5EF4-FFF2-40B4-BE49-F238E27FC236}">
                <a16:creationId xmlns:a16="http://schemas.microsoft.com/office/drawing/2014/main" id="{BE7EF604-6026-6A25-BB9E-04A6059D408F}"/>
              </a:ext>
            </a:extLst>
          </p:cNvPr>
          <p:cNvSpPr/>
          <p:nvPr userDrawn="1"/>
        </p:nvSpPr>
        <p:spPr>
          <a:xfrm rot="5400000">
            <a:off x="10438648" y="1"/>
            <a:ext cx="1769748" cy="1769748"/>
          </a:xfrm>
          <a:prstGeom prst="rtTriangle">
            <a:avLst/>
          </a:prstGeom>
          <a:solidFill>
            <a:srgbClr val="2010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D9535BFA-8B5B-B20B-0740-4E36B4046FCE}"/>
              </a:ext>
            </a:extLst>
          </p:cNvPr>
          <p:cNvPicPr>
            <a:picLocks noChangeAspect="1"/>
          </p:cNvPicPr>
          <p:nvPr userDrawn="1"/>
        </p:nvPicPr>
        <p:blipFill>
          <a:blip r:embed="rId2"/>
          <a:stretch>
            <a:fillRect/>
          </a:stretch>
        </p:blipFill>
        <p:spPr>
          <a:xfrm>
            <a:off x="8666825" y="1"/>
            <a:ext cx="1769748" cy="1769748"/>
          </a:xfrm>
          <a:prstGeom prst="rect">
            <a:avLst/>
          </a:prstGeom>
        </p:spPr>
      </p:pic>
    </p:spTree>
    <p:extLst>
      <p:ext uri="{BB962C8B-B14F-4D97-AF65-F5344CB8AC3E}">
        <p14:creationId xmlns:p14="http://schemas.microsoft.com/office/powerpoint/2010/main" val="42477538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idos 9">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8E73DEC-65CA-243C-E89F-EB01506F1DF5}"/>
              </a:ext>
            </a:extLst>
          </p:cNvPr>
          <p:cNvSpPr>
            <a:spLocks noGrp="1"/>
          </p:cNvSpPr>
          <p:nvPr>
            <p:ph type="title"/>
          </p:nvPr>
        </p:nvSpPr>
        <p:spPr>
          <a:xfrm>
            <a:off x="844000" y="1724528"/>
            <a:ext cx="3494314" cy="4158343"/>
          </a:xfrm>
          <a:prstGeom prst="rect">
            <a:avLst/>
          </a:prstGeom>
        </p:spPr>
        <p:txBody>
          <a:bodyPr lIns="0" tIns="0" rIns="0" bIns="0" anchor="ctr">
            <a:noAutofit/>
          </a:bodyPr>
          <a:lstStyle>
            <a:lvl1pPr>
              <a:defRPr sz="3600" b="1" i="0">
                <a:solidFill>
                  <a:schemeClr val="accent3"/>
                </a:solidFill>
                <a:latin typeface="Albert Sans" pitchFamily="2" charset="77"/>
                <a:ea typeface="Verdana" panose="020B0604030504040204" pitchFamily="34" charset="0"/>
                <a:cs typeface="Verdana" panose="020B0604030504040204" pitchFamily="34" charset="0"/>
              </a:defRPr>
            </a:lvl1pPr>
          </a:lstStyle>
          <a:p>
            <a:r>
              <a:rPr lang="en-US" dirty="0"/>
              <a:t>Click to edit Master title style</a:t>
            </a:r>
          </a:p>
        </p:txBody>
      </p:sp>
      <p:sp>
        <p:nvSpPr>
          <p:cNvPr id="4" name="Content Placeholder 7">
            <a:extLst>
              <a:ext uri="{FF2B5EF4-FFF2-40B4-BE49-F238E27FC236}">
                <a16:creationId xmlns:a16="http://schemas.microsoft.com/office/drawing/2014/main" id="{985E850C-C7BC-0AB3-FA33-0EAF68FDA305}"/>
              </a:ext>
            </a:extLst>
          </p:cNvPr>
          <p:cNvSpPr>
            <a:spLocks noGrp="1"/>
          </p:cNvSpPr>
          <p:nvPr>
            <p:ph sz="quarter" idx="13"/>
          </p:nvPr>
        </p:nvSpPr>
        <p:spPr>
          <a:xfrm>
            <a:off x="4504268" y="1724527"/>
            <a:ext cx="6843732" cy="4158343"/>
          </a:xfrm>
          <a:prstGeom prst="rect">
            <a:avLst/>
          </a:prstGeom>
        </p:spPr>
        <p:txBody>
          <a:bodyPr lIns="0" tIns="0" rIns="0" bIns="0" anchor="ctr">
            <a:noAutofit/>
          </a:bodyPr>
          <a:lstStyle>
            <a:lvl1pPr marL="0" indent="0">
              <a:buNone/>
              <a:defRPr sz="1400">
                <a:latin typeface="Albert Sans" pitchFamily="2" charset="77"/>
                <a:ea typeface="Verdana" panose="020B0604030504040204" pitchFamily="34" charset="0"/>
                <a:cs typeface="Verdana" panose="020B0604030504040204" pitchFamily="34" charset="0"/>
              </a:defRPr>
            </a:lvl1pPr>
            <a:lvl2pPr marL="457200" indent="0">
              <a:buNone/>
              <a:defRPr sz="1200">
                <a:latin typeface="Albert Sans" pitchFamily="2" charset="77"/>
                <a:ea typeface="Verdana" panose="020B0604030504040204" pitchFamily="34" charset="0"/>
                <a:cs typeface="Verdana" panose="020B0604030504040204" pitchFamily="34" charset="0"/>
              </a:defRPr>
            </a:lvl2pPr>
            <a:lvl3pPr marL="914400" indent="0">
              <a:buNone/>
              <a:defRPr sz="1100">
                <a:latin typeface="Albert Sans" pitchFamily="2" charset="77"/>
                <a:ea typeface="Verdana" panose="020B0604030504040204" pitchFamily="34" charset="0"/>
                <a:cs typeface="Verdana" panose="020B0604030504040204" pitchFamily="34" charset="0"/>
              </a:defRPr>
            </a:lvl3pPr>
            <a:lvl4pPr marL="1371600" indent="0">
              <a:buNone/>
              <a:defRPr sz="1050">
                <a:latin typeface="Albert Sans" pitchFamily="2" charset="77"/>
                <a:ea typeface="Verdana" panose="020B0604030504040204" pitchFamily="34" charset="0"/>
                <a:cs typeface="Verdana" panose="020B0604030504040204" pitchFamily="34" charset="0"/>
              </a:defRPr>
            </a:lvl4pPr>
            <a:lvl5pPr marL="1828800" indent="0">
              <a:buNone/>
              <a:defRPr sz="1050">
                <a:latin typeface="Albert Sans" pitchFamily="2" charset="77"/>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reeform 10">
            <a:extLst>
              <a:ext uri="{FF2B5EF4-FFF2-40B4-BE49-F238E27FC236}">
                <a16:creationId xmlns:a16="http://schemas.microsoft.com/office/drawing/2014/main" id="{E2D53027-4838-2071-4B45-2EDB82191163}"/>
              </a:ext>
              <a:ext uri="{C183D7F6-B498-43B3-948B-1728B52AA6E4}">
                <adec:decorative xmlns:adec="http://schemas.microsoft.com/office/drawing/2017/decorative" val="1"/>
              </a:ext>
            </a:extLst>
          </p:cNvPr>
          <p:cNvSpPr/>
          <p:nvPr userDrawn="1"/>
        </p:nvSpPr>
        <p:spPr>
          <a:xfrm>
            <a:off x="0" y="469968"/>
            <a:ext cx="2426216" cy="723900"/>
          </a:xfrm>
          <a:custGeom>
            <a:avLst/>
            <a:gdLst/>
            <a:ahLst/>
            <a:cxnLst/>
            <a:rect l="l" t="t" r="r" b="b"/>
            <a:pathLst>
              <a:path w="2884235" h="812800">
                <a:moveTo>
                  <a:pt x="0" y="0"/>
                </a:moveTo>
                <a:lnTo>
                  <a:pt x="2884235" y="0"/>
                </a:lnTo>
                <a:lnTo>
                  <a:pt x="2884235" y="812800"/>
                </a:lnTo>
                <a:lnTo>
                  <a:pt x="0" y="812800"/>
                </a:lnTo>
                <a:close/>
              </a:path>
            </a:pathLst>
          </a:custGeom>
          <a:solidFill>
            <a:schemeClr val="accent2"/>
          </a:solidFill>
        </p:spPr>
        <p:txBody>
          <a:bodyPr/>
          <a:lstStyle/>
          <a:p>
            <a:endParaRPr lang="zh-CN" altLang="en-US" u="sng"/>
          </a:p>
        </p:txBody>
      </p:sp>
    </p:spTree>
    <p:extLst>
      <p:ext uri="{BB962C8B-B14F-4D97-AF65-F5344CB8AC3E}">
        <p14:creationId xmlns:p14="http://schemas.microsoft.com/office/powerpoint/2010/main" val="32975414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idos 10">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AFA2343-8CF3-3140-0279-4CDD9E4C35D6}"/>
              </a:ext>
            </a:extLst>
          </p:cNvPr>
          <p:cNvSpPr>
            <a:spLocks noGrp="1"/>
          </p:cNvSpPr>
          <p:nvPr>
            <p:ph type="title"/>
          </p:nvPr>
        </p:nvSpPr>
        <p:spPr>
          <a:xfrm>
            <a:off x="844000" y="1228960"/>
            <a:ext cx="6241267" cy="1928214"/>
          </a:xfrm>
          <a:prstGeom prst="rect">
            <a:avLst/>
          </a:prstGeom>
        </p:spPr>
        <p:txBody>
          <a:bodyPr lIns="0" tIns="0" rIns="0" bIns="0" anchor="b">
            <a:noAutofit/>
          </a:bodyPr>
          <a:lstStyle>
            <a:lvl1pPr>
              <a:defRPr sz="3600" b="1" i="0" baseline="0">
                <a:solidFill>
                  <a:schemeClr val="accent3"/>
                </a:solidFill>
                <a:latin typeface="Albert Sans" pitchFamily="2" charset="77"/>
                <a:ea typeface="Verdana" panose="020B0604030504040204" pitchFamily="34" charset="0"/>
                <a:cs typeface="Verdana" panose="020B0604030504040204" pitchFamily="34" charset="0"/>
              </a:defRPr>
            </a:lvl1pPr>
          </a:lstStyle>
          <a:p>
            <a:r>
              <a:rPr lang="en-US" dirty="0"/>
              <a:t>Click to edit Master title style</a:t>
            </a:r>
          </a:p>
        </p:txBody>
      </p:sp>
      <p:sp>
        <p:nvSpPr>
          <p:cNvPr id="4" name="Content Placeholder 7">
            <a:extLst>
              <a:ext uri="{FF2B5EF4-FFF2-40B4-BE49-F238E27FC236}">
                <a16:creationId xmlns:a16="http://schemas.microsoft.com/office/drawing/2014/main" id="{A1E84DD2-91B0-2F9D-1348-0D6D8D61D790}"/>
              </a:ext>
            </a:extLst>
          </p:cNvPr>
          <p:cNvSpPr>
            <a:spLocks noGrp="1"/>
          </p:cNvSpPr>
          <p:nvPr>
            <p:ph sz="quarter" idx="18"/>
          </p:nvPr>
        </p:nvSpPr>
        <p:spPr>
          <a:xfrm>
            <a:off x="844000" y="3265193"/>
            <a:ext cx="6241267" cy="2846850"/>
          </a:xfrm>
          <a:prstGeom prst="rect">
            <a:avLst/>
          </a:prstGeom>
        </p:spPr>
        <p:txBody>
          <a:bodyPr lIns="0" tIns="0" rIns="0" bIns="0" anchor="t">
            <a:noAutofit/>
          </a:bodyPr>
          <a:lstStyle>
            <a:lvl1pPr marL="0" indent="0">
              <a:buNone/>
              <a:defRPr sz="1400">
                <a:latin typeface="Albert Sans" pitchFamily="2" charset="77"/>
                <a:ea typeface="Verdana" panose="020B0604030504040204" pitchFamily="34" charset="0"/>
                <a:cs typeface="Verdana" panose="020B0604030504040204" pitchFamily="34" charset="0"/>
              </a:defRPr>
            </a:lvl1pPr>
            <a:lvl2pPr marL="457200" indent="0">
              <a:buNone/>
              <a:defRPr sz="1200">
                <a:latin typeface="Albert Sans" pitchFamily="2" charset="77"/>
                <a:ea typeface="Verdana" panose="020B0604030504040204" pitchFamily="34" charset="0"/>
                <a:cs typeface="Verdana" panose="020B0604030504040204" pitchFamily="34" charset="0"/>
              </a:defRPr>
            </a:lvl2pPr>
            <a:lvl3pPr marL="914400" indent="0">
              <a:buNone/>
              <a:defRPr sz="1100">
                <a:latin typeface="Albert Sans" pitchFamily="2" charset="77"/>
                <a:ea typeface="Verdana" panose="020B0604030504040204" pitchFamily="34" charset="0"/>
                <a:cs typeface="Verdana" panose="020B0604030504040204" pitchFamily="34" charset="0"/>
              </a:defRPr>
            </a:lvl3pPr>
            <a:lvl4pPr marL="1371600" indent="0">
              <a:buNone/>
              <a:defRPr sz="1050">
                <a:latin typeface="Albert Sans" pitchFamily="2" charset="77"/>
                <a:ea typeface="Verdana" panose="020B0604030504040204" pitchFamily="34" charset="0"/>
                <a:cs typeface="Verdana" panose="020B0604030504040204" pitchFamily="34" charset="0"/>
              </a:defRPr>
            </a:lvl4pPr>
            <a:lvl5pPr marL="1828800" indent="0">
              <a:buNone/>
              <a:defRPr sz="1050">
                <a:latin typeface="Albert Sans" pitchFamily="2" charset="77"/>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10">
            <a:extLst>
              <a:ext uri="{FF2B5EF4-FFF2-40B4-BE49-F238E27FC236}">
                <a16:creationId xmlns:a16="http://schemas.microsoft.com/office/drawing/2014/main" id="{890A14FA-31EE-0CE1-89CD-908AEDC9A8CF}"/>
              </a:ext>
              <a:ext uri="{C183D7F6-B498-43B3-948B-1728B52AA6E4}">
                <adec:decorative xmlns:adec="http://schemas.microsoft.com/office/drawing/2017/decorative" val="0"/>
              </a:ext>
            </a:extLst>
          </p:cNvPr>
          <p:cNvSpPr>
            <a:spLocks noGrp="1"/>
          </p:cNvSpPr>
          <p:nvPr>
            <p:ph type="pic" sz="quarter" idx="13"/>
          </p:nvPr>
        </p:nvSpPr>
        <p:spPr>
          <a:xfrm>
            <a:off x="7357442" y="1228961"/>
            <a:ext cx="3949885" cy="4883081"/>
          </a:xfrm>
          <a:prstGeom prst="rect">
            <a:avLst/>
          </a:prstGeom>
        </p:spPr>
        <p:txBody>
          <a:bodyPr/>
          <a:lstStyle>
            <a:lvl1pPr>
              <a:defRPr>
                <a:latin typeface="Albert Sans" pitchFamily="2" charset="77"/>
                <a:ea typeface="Verdana" panose="020B0604030504040204" pitchFamily="34" charset="0"/>
                <a:cs typeface="Verdana" panose="020B0604030504040204" pitchFamily="34" charset="0"/>
              </a:defRPr>
            </a:lvl1pPr>
          </a:lstStyle>
          <a:p>
            <a:endParaRPr lang="en-US"/>
          </a:p>
        </p:txBody>
      </p:sp>
      <p:sp>
        <p:nvSpPr>
          <p:cNvPr id="6" name="Freeform 10">
            <a:extLst>
              <a:ext uri="{FF2B5EF4-FFF2-40B4-BE49-F238E27FC236}">
                <a16:creationId xmlns:a16="http://schemas.microsoft.com/office/drawing/2014/main" id="{29CAA1B6-7A13-D910-51DB-18763557373E}"/>
              </a:ext>
              <a:ext uri="{C183D7F6-B498-43B3-948B-1728B52AA6E4}">
                <adec:decorative xmlns:adec="http://schemas.microsoft.com/office/drawing/2017/decorative" val="1"/>
              </a:ext>
            </a:extLst>
          </p:cNvPr>
          <p:cNvSpPr/>
          <p:nvPr userDrawn="1"/>
        </p:nvSpPr>
        <p:spPr>
          <a:xfrm>
            <a:off x="0" y="0"/>
            <a:ext cx="2426216" cy="723900"/>
          </a:xfrm>
          <a:custGeom>
            <a:avLst/>
            <a:gdLst/>
            <a:ahLst/>
            <a:cxnLst/>
            <a:rect l="l" t="t" r="r" b="b"/>
            <a:pathLst>
              <a:path w="2884235" h="812800">
                <a:moveTo>
                  <a:pt x="0" y="0"/>
                </a:moveTo>
                <a:lnTo>
                  <a:pt x="2884235" y="0"/>
                </a:lnTo>
                <a:lnTo>
                  <a:pt x="2884235" y="812800"/>
                </a:lnTo>
                <a:lnTo>
                  <a:pt x="0" y="812800"/>
                </a:lnTo>
                <a:close/>
              </a:path>
            </a:pathLst>
          </a:custGeom>
          <a:solidFill>
            <a:schemeClr val="accent2"/>
          </a:solidFill>
        </p:spPr>
        <p:txBody>
          <a:bodyPr/>
          <a:lstStyle/>
          <a:p>
            <a:endParaRPr lang="zh-CN" altLang="en-US" u="sng"/>
          </a:p>
        </p:txBody>
      </p:sp>
    </p:spTree>
    <p:extLst>
      <p:ext uri="{BB962C8B-B14F-4D97-AF65-F5344CB8AC3E}">
        <p14:creationId xmlns:p14="http://schemas.microsoft.com/office/powerpoint/2010/main" val="8523473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idos 11">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81C12A3-E5BC-6716-BF83-63236FC089F3}"/>
              </a:ext>
            </a:extLst>
          </p:cNvPr>
          <p:cNvSpPr txBox="1">
            <a:spLocks/>
          </p:cNvSpPr>
          <p:nvPr userDrawn="1"/>
        </p:nvSpPr>
        <p:spPr>
          <a:xfrm>
            <a:off x="844063" y="1253023"/>
            <a:ext cx="4361688" cy="1527048"/>
          </a:xfrm>
          <a:prstGeom prst="rect">
            <a:avLst/>
          </a:prstGeom>
        </p:spPr>
        <p:txBody>
          <a:bodyPr lIns="0" tIns="0" rIns="0" bIns="0" anchor="b">
            <a:noAutofit/>
          </a:bodyPr>
          <a:lstStyle>
            <a:lvl1pPr algn="l" defTabSz="914400" rtl="0" eaLnBrk="1" latinLnBrk="0" hangingPunct="1">
              <a:lnSpc>
                <a:spcPct val="90000"/>
              </a:lnSpc>
              <a:spcBef>
                <a:spcPct val="0"/>
              </a:spcBef>
              <a:buNone/>
              <a:defRPr sz="4400" b="0" kern="1200">
                <a:solidFill>
                  <a:schemeClr val="tx1"/>
                </a:solidFill>
                <a:latin typeface="+mj-lt"/>
                <a:ea typeface="+mj-ea"/>
                <a:cs typeface="+mj-cs"/>
              </a:defRPr>
            </a:lvl1pPr>
          </a:lstStyle>
          <a:p>
            <a:r>
              <a:rPr lang="en-US" sz="3600" b="1" i="0" dirty="0">
                <a:solidFill>
                  <a:schemeClr val="accent3"/>
                </a:solidFill>
                <a:latin typeface="Albert Sans" pitchFamily="2" charset="77"/>
                <a:ea typeface="Verdana" panose="020B0604030504040204" pitchFamily="34" charset="0"/>
                <a:cs typeface="Verdana" panose="020B0604030504040204" pitchFamily="34" charset="0"/>
              </a:rPr>
              <a:t>Click to edit Master title style</a:t>
            </a:r>
          </a:p>
        </p:txBody>
      </p:sp>
      <p:sp>
        <p:nvSpPr>
          <p:cNvPr id="4" name="Picture Placeholder 10">
            <a:extLst>
              <a:ext uri="{FF2B5EF4-FFF2-40B4-BE49-F238E27FC236}">
                <a16:creationId xmlns:a16="http://schemas.microsoft.com/office/drawing/2014/main" id="{DADAB863-1F09-174D-FFFA-DB1A9FC86DF4}"/>
              </a:ext>
              <a:ext uri="{C183D7F6-B498-43B3-948B-1728B52AA6E4}">
                <adec:decorative xmlns:adec="http://schemas.microsoft.com/office/drawing/2017/decorative" val="0"/>
              </a:ext>
            </a:extLst>
          </p:cNvPr>
          <p:cNvSpPr>
            <a:spLocks noGrp="1"/>
          </p:cNvSpPr>
          <p:nvPr>
            <p:ph type="pic" sz="quarter" idx="13"/>
          </p:nvPr>
        </p:nvSpPr>
        <p:spPr>
          <a:xfrm>
            <a:off x="5580428" y="1253023"/>
            <a:ext cx="5767509" cy="4796413"/>
          </a:xfrm>
          <a:prstGeom prst="rect">
            <a:avLst/>
          </a:prstGeom>
        </p:spPr>
        <p:txBody>
          <a:bodyPr/>
          <a:lstStyle>
            <a:lvl1pPr>
              <a:defRPr>
                <a:latin typeface="Albert Sans" pitchFamily="2" charset="77"/>
                <a:ea typeface="Verdana" panose="020B0604030504040204" pitchFamily="34" charset="0"/>
                <a:cs typeface="Verdana" panose="020B0604030504040204" pitchFamily="34" charset="0"/>
              </a:defRPr>
            </a:lvl1pPr>
          </a:lstStyle>
          <a:p>
            <a:endParaRPr lang="en-US"/>
          </a:p>
        </p:txBody>
      </p:sp>
      <p:sp>
        <p:nvSpPr>
          <p:cNvPr id="5" name="Freeform 10">
            <a:extLst>
              <a:ext uri="{FF2B5EF4-FFF2-40B4-BE49-F238E27FC236}">
                <a16:creationId xmlns:a16="http://schemas.microsoft.com/office/drawing/2014/main" id="{1EB1AA09-BF0D-4EE0-58D0-17947BD96E62}"/>
              </a:ext>
              <a:ext uri="{C183D7F6-B498-43B3-948B-1728B52AA6E4}">
                <adec:decorative xmlns:adec="http://schemas.microsoft.com/office/drawing/2017/decorative" val="1"/>
              </a:ext>
            </a:extLst>
          </p:cNvPr>
          <p:cNvSpPr/>
          <p:nvPr userDrawn="1"/>
        </p:nvSpPr>
        <p:spPr>
          <a:xfrm>
            <a:off x="0" y="-7294"/>
            <a:ext cx="2426216" cy="723900"/>
          </a:xfrm>
          <a:custGeom>
            <a:avLst/>
            <a:gdLst/>
            <a:ahLst/>
            <a:cxnLst/>
            <a:rect l="l" t="t" r="r" b="b"/>
            <a:pathLst>
              <a:path w="2884235" h="812800">
                <a:moveTo>
                  <a:pt x="0" y="0"/>
                </a:moveTo>
                <a:lnTo>
                  <a:pt x="2884235" y="0"/>
                </a:lnTo>
                <a:lnTo>
                  <a:pt x="2884235" y="812800"/>
                </a:lnTo>
                <a:lnTo>
                  <a:pt x="0" y="812800"/>
                </a:lnTo>
                <a:close/>
              </a:path>
            </a:pathLst>
          </a:custGeom>
          <a:solidFill>
            <a:schemeClr val="accent2"/>
          </a:solidFill>
        </p:spPr>
        <p:txBody>
          <a:bodyPr/>
          <a:lstStyle/>
          <a:p>
            <a:endParaRPr lang="zh-CN" altLang="en-US" u="sng"/>
          </a:p>
        </p:txBody>
      </p:sp>
      <p:sp>
        <p:nvSpPr>
          <p:cNvPr id="6" name="Content Placeholder 7">
            <a:extLst>
              <a:ext uri="{FF2B5EF4-FFF2-40B4-BE49-F238E27FC236}">
                <a16:creationId xmlns:a16="http://schemas.microsoft.com/office/drawing/2014/main" id="{6FFC0935-70BD-B9AB-174B-CBAFEB6B215D}"/>
              </a:ext>
            </a:extLst>
          </p:cNvPr>
          <p:cNvSpPr>
            <a:spLocks noGrp="1"/>
          </p:cNvSpPr>
          <p:nvPr>
            <p:ph sz="quarter" idx="18"/>
          </p:nvPr>
        </p:nvSpPr>
        <p:spPr>
          <a:xfrm>
            <a:off x="844000" y="2969753"/>
            <a:ext cx="4361689" cy="3079683"/>
          </a:xfrm>
          <a:prstGeom prst="rect">
            <a:avLst/>
          </a:prstGeom>
        </p:spPr>
        <p:txBody>
          <a:bodyPr lIns="0" tIns="0" rIns="0" bIns="0" anchor="t">
            <a:noAutofit/>
          </a:bodyPr>
          <a:lstStyle>
            <a:lvl1pPr marL="0" indent="0">
              <a:buNone/>
              <a:defRPr sz="1400">
                <a:latin typeface="Albert Sans" pitchFamily="2" charset="77"/>
                <a:ea typeface="Verdana" panose="020B0604030504040204" pitchFamily="34" charset="0"/>
                <a:cs typeface="Verdana" panose="020B0604030504040204" pitchFamily="34" charset="0"/>
              </a:defRPr>
            </a:lvl1pPr>
            <a:lvl2pPr marL="457200" indent="0">
              <a:buNone/>
              <a:defRPr sz="1200">
                <a:latin typeface="Albert Sans" pitchFamily="2" charset="77"/>
                <a:ea typeface="Verdana" panose="020B0604030504040204" pitchFamily="34" charset="0"/>
                <a:cs typeface="Verdana" panose="020B0604030504040204" pitchFamily="34" charset="0"/>
              </a:defRPr>
            </a:lvl2pPr>
            <a:lvl3pPr marL="914400" indent="0">
              <a:buNone/>
              <a:defRPr sz="1100">
                <a:latin typeface="Albert Sans" pitchFamily="2" charset="77"/>
                <a:ea typeface="Verdana" panose="020B0604030504040204" pitchFamily="34" charset="0"/>
                <a:cs typeface="Verdana" panose="020B0604030504040204" pitchFamily="34" charset="0"/>
              </a:defRPr>
            </a:lvl3pPr>
            <a:lvl4pPr marL="1371600" indent="0">
              <a:buNone/>
              <a:defRPr sz="1050">
                <a:latin typeface="Albert Sans" pitchFamily="2" charset="77"/>
                <a:ea typeface="Verdana" panose="020B0604030504040204" pitchFamily="34" charset="0"/>
                <a:cs typeface="Verdana" panose="020B0604030504040204" pitchFamily="34" charset="0"/>
              </a:defRPr>
            </a:lvl4pPr>
            <a:lvl5pPr marL="1828800" indent="0">
              <a:buNone/>
              <a:defRPr sz="1050">
                <a:latin typeface="Albert Sans" pitchFamily="2" charset="77"/>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272020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idos 12">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477FAF9-D829-36EA-C3D8-239C2C14FE89}"/>
              </a:ext>
            </a:extLst>
          </p:cNvPr>
          <p:cNvSpPr>
            <a:spLocks noGrp="1"/>
          </p:cNvSpPr>
          <p:nvPr>
            <p:ph type="title"/>
          </p:nvPr>
        </p:nvSpPr>
        <p:spPr>
          <a:xfrm>
            <a:off x="6825064" y="1102348"/>
            <a:ext cx="4522936" cy="932688"/>
          </a:xfrm>
          <a:prstGeom prst="rect">
            <a:avLst/>
          </a:prstGeom>
        </p:spPr>
        <p:txBody>
          <a:bodyPr lIns="0" tIns="0" rIns="0" bIns="0" anchor="b">
            <a:noAutofit/>
          </a:bodyPr>
          <a:lstStyle>
            <a:lvl1pPr>
              <a:defRPr sz="3200" b="1" i="0">
                <a:solidFill>
                  <a:schemeClr val="accent3"/>
                </a:solidFill>
                <a:latin typeface="Albert Sans" pitchFamily="2" charset="77"/>
                <a:ea typeface="Verdana" panose="020B0604030504040204" pitchFamily="34" charset="0"/>
                <a:cs typeface="Verdana" panose="020B0604030504040204" pitchFamily="34" charset="0"/>
              </a:defRPr>
            </a:lvl1pPr>
          </a:lstStyle>
          <a:p>
            <a:r>
              <a:rPr lang="en-US"/>
              <a:t>Click to edit Master title style</a:t>
            </a:r>
          </a:p>
        </p:txBody>
      </p:sp>
      <p:sp>
        <p:nvSpPr>
          <p:cNvPr id="4" name="Content Placeholder 7">
            <a:extLst>
              <a:ext uri="{FF2B5EF4-FFF2-40B4-BE49-F238E27FC236}">
                <a16:creationId xmlns:a16="http://schemas.microsoft.com/office/drawing/2014/main" id="{86E1639B-2992-FFD5-B839-8F44FEDFB306}"/>
              </a:ext>
            </a:extLst>
          </p:cNvPr>
          <p:cNvSpPr>
            <a:spLocks noGrp="1"/>
          </p:cNvSpPr>
          <p:nvPr>
            <p:ph sz="quarter" idx="14"/>
          </p:nvPr>
        </p:nvSpPr>
        <p:spPr>
          <a:xfrm>
            <a:off x="6830231" y="2247194"/>
            <a:ext cx="4512601" cy="3713817"/>
          </a:xfrm>
          <a:prstGeom prst="rect">
            <a:avLst/>
          </a:prstGeom>
        </p:spPr>
        <p:txBody>
          <a:bodyPr lIns="0" tIns="0" rIns="0" bIns="0">
            <a:noAutofit/>
          </a:bodyPr>
          <a:lstStyle>
            <a:lvl1pPr marL="0" indent="0">
              <a:buNone/>
              <a:defRPr sz="1400">
                <a:latin typeface="Albert Sans" pitchFamily="2" charset="77"/>
                <a:ea typeface="Verdana" panose="020B0604030504040204" pitchFamily="34" charset="0"/>
                <a:cs typeface="Verdana" panose="020B0604030504040204" pitchFamily="34" charset="0"/>
              </a:defRPr>
            </a:lvl1pPr>
            <a:lvl2pPr marL="457200" indent="0">
              <a:buNone/>
              <a:defRPr sz="1200">
                <a:latin typeface="Albert Sans" pitchFamily="2" charset="77"/>
                <a:ea typeface="Verdana" panose="020B0604030504040204" pitchFamily="34" charset="0"/>
                <a:cs typeface="Verdana" panose="020B0604030504040204" pitchFamily="34" charset="0"/>
              </a:defRPr>
            </a:lvl2pPr>
            <a:lvl3pPr marL="914400" indent="0">
              <a:buNone/>
              <a:defRPr sz="1100">
                <a:latin typeface="Albert Sans" pitchFamily="2" charset="77"/>
                <a:ea typeface="Verdana" panose="020B0604030504040204" pitchFamily="34" charset="0"/>
                <a:cs typeface="Verdana" panose="020B0604030504040204" pitchFamily="34" charset="0"/>
              </a:defRPr>
            </a:lvl3pPr>
            <a:lvl4pPr marL="1371600" indent="0">
              <a:buNone/>
              <a:defRPr sz="1050">
                <a:latin typeface="Albert Sans" pitchFamily="2" charset="77"/>
                <a:ea typeface="Verdana" panose="020B0604030504040204" pitchFamily="34" charset="0"/>
                <a:cs typeface="Verdana" panose="020B0604030504040204" pitchFamily="34" charset="0"/>
              </a:defRPr>
            </a:lvl4pPr>
            <a:lvl5pPr marL="1828800" indent="0">
              <a:buNone/>
              <a:defRPr sz="1050">
                <a:latin typeface="Albert Sans" pitchFamily="2" charset="77"/>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10">
            <a:extLst>
              <a:ext uri="{FF2B5EF4-FFF2-40B4-BE49-F238E27FC236}">
                <a16:creationId xmlns:a16="http://schemas.microsoft.com/office/drawing/2014/main" id="{8BEFB5D1-8D14-7B57-7E5C-2DFB8908987B}"/>
              </a:ext>
              <a:ext uri="{C183D7F6-B498-43B3-948B-1728B52AA6E4}">
                <adec:decorative xmlns:adec="http://schemas.microsoft.com/office/drawing/2017/decorative" val="0"/>
              </a:ext>
            </a:extLst>
          </p:cNvPr>
          <p:cNvSpPr>
            <a:spLocks noGrp="1"/>
          </p:cNvSpPr>
          <p:nvPr>
            <p:ph type="pic" sz="quarter" idx="13"/>
          </p:nvPr>
        </p:nvSpPr>
        <p:spPr>
          <a:xfrm>
            <a:off x="843999" y="1108645"/>
            <a:ext cx="5648242" cy="4756414"/>
          </a:xfrm>
          <a:prstGeom prst="rect">
            <a:avLst/>
          </a:prstGeom>
        </p:spPr>
        <p:txBody>
          <a:bodyPr/>
          <a:lstStyle>
            <a:lvl1pPr>
              <a:defRPr>
                <a:latin typeface="Albert Sans" pitchFamily="2" charset="77"/>
                <a:ea typeface="Verdana" panose="020B0604030504040204" pitchFamily="34" charset="0"/>
                <a:cs typeface="Verdana" panose="020B0604030504040204" pitchFamily="34" charset="0"/>
              </a:defRPr>
            </a:lvl1pPr>
          </a:lstStyle>
          <a:p>
            <a:endParaRPr lang="en-US" dirty="0"/>
          </a:p>
        </p:txBody>
      </p:sp>
      <p:sp>
        <p:nvSpPr>
          <p:cNvPr id="6" name="Freeform 10">
            <a:extLst>
              <a:ext uri="{FF2B5EF4-FFF2-40B4-BE49-F238E27FC236}">
                <a16:creationId xmlns:a16="http://schemas.microsoft.com/office/drawing/2014/main" id="{B2E98E32-EF47-E521-C9E9-576A254B6E1F}"/>
              </a:ext>
              <a:ext uri="{C183D7F6-B498-43B3-948B-1728B52AA6E4}">
                <adec:decorative xmlns:adec="http://schemas.microsoft.com/office/drawing/2017/decorative" val="1"/>
              </a:ext>
            </a:extLst>
          </p:cNvPr>
          <p:cNvSpPr/>
          <p:nvPr userDrawn="1"/>
        </p:nvSpPr>
        <p:spPr>
          <a:xfrm>
            <a:off x="9765784" y="5237111"/>
            <a:ext cx="2426216" cy="723900"/>
          </a:xfrm>
          <a:custGeom>
            <a:avLst/>
            <a:gdLst/>
            <a:ahLst/>
            <a:cxnLst/>
            <a:rect l="l" t="t" r="r" b="b"/>
            <a:pathLst>
              <a:path w="2884235" h="812800">
                <a:moveTo>
                  <a:pt x="0" y="0"/>
                </a:moveTo>
                <a:lnTo>
                  <a:pt x="2884235" y="0"/>
                </a:lnTo>
                <a:lnTo>
                  <a:pt x="2884235" y="812800"/>
                </a:lnTo>
                <a:lnTo>
                  <a:pt x="0" y="812800"/>
                </a:lnTo>
                <a:close/>
              </a:path>
            </a:pathLst>
          </a:custGeom>
          <a:solidFill>
            <a:schemeClr val="accent2"/>
          </a:solidFill>
        </p:spPr>
        <p:txBody>
          <a:bodyPr/>
          <a:lstStyle/>
          <a:p>
            <a:endParaRPr lang="zh-CN" altLang="en-US" u="sng"/>
          </a:p>
        </p:txBody>
      </p:sp>
    </p:spTree>
    <p:extLst>
      <p:ext uri="{BB962C8B-B14F-4D97-AF65-F5344CB8AC3E}">
        <p14:creationId xmlns:p14="http://schemas.microsoft.com/office/powerpoint/2010/main" val="31753313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idos 13">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57FC48D-4F19-10A3-4A48-C0CAC331B95B}"/>
              </a:ext>
            </a:extLst>
          </p:cNvPr>
          <p:cNvSpPr txBox="1">
            <a:spLocks/>
          </p:cNvSpPr>
          <p:nvPr userDrawn="1"/>
        </p:nvSpPr>
        <p:spPr>
          <a:xfrm>
            <a:off x="843998" y="4241998"/>
            <a:ext cx="4579339" cy="1516522"/>
          </a:xfrm>
          <a:prstGeom prst="rect">
            <a:avLst/>
          </a:prstGeom>
        </p:spPr>
        <p:txBody>
          <a:bodyPr lIns="0" tIns="0" rIns="0" bIns="0" anchor="t">
            <a:normAutofit/>
          </a:bodyPr>
          <a:lstStyle>
            <a:lvl1pPr algn="l" defTabSz="914400" rtl="0" eaLnBrk="1" latinLnBrk="0" hangingPunct="1">
              <a:lnSpc>
                <a:spcPct val="90000"/>
              </a:lnSpc>
              <a:spcBef>
                <a:spcPct val="0"/>
              </a:spcBef>
              <a:buNone/>
              <a:defRPr sz="3200" b="0" kern="1200">
                <a:solidFill>
                  <a:schemeClr val="tx1"/>
                </a:solidFill>
                <a:latin typeface="+mj-lt"/>
                <a:ea typeface="+mj-ea"/>
                <a:cs typeface="+mj-cs"/>
              </a:defRPr>
            </a:lvl1pPr>
          </a:lstStyle>
          <a:p>
            <a:r>
              <a:rPr lang="en-US" b="1" i="0">
                <a:solidFill>
                  <a:schemeClr val="accent3"/>
                </a:solidFill>
                <a:latin typeface="Albert Sans" pitchFamily="2" charset="77"/>
                <a:ea typeface="Verdana" panose="020B0604030504040204" pitchFamily="34" charset="0"/>
                <a:cs typeface="Verdana" panose="020B0604030504040204" pitchFamily="34" charset="0"/>
              </a:rPr>
              <a:t>Click to edit Master title style</a:t>
            </a:r>
          </a:p>
        </p:txBody>
      </p:sp>
      <p:sp>
        <p:nvSpPr>
          <p:cNvPr id="4" name="Content Placeholder 7">
            <a:extLst>
              <a:ext uri="{FF2B5EF4-FFF2-40B4-BE49-F238E27FC236}">
                <a16:creationId xmlns:a16="http://schemas.microsoft.com/office/drawing/2014/main" id="{6B0859F3-D15F-5EAB-C96D-D3280A8183B4}"/>
              </a:ext>
            </a:extLst>
          </p:cNvPr>
          <p:cNvSpPr>
            <a:spLocks noGrp="1"/>
          </p:cNvSpPr>
          <p:nvPr>
            <p:ph sz="quarter" idx="14"/>
          </p:nvPr>
        </p:nvSpPr>
        <p:spPr>
          <a:xfrm>
            <a:off x="5691351" y="4241378"/>
            <a:ext cx="5651393" cy="1516522"/>
          </a:xfrm>
          <a:prstGeom prst="rect">
            <a:avLst/>
          </a:prstGeom>
        </p:spPr>
        <p:txBody>
          <a:bodyPr lIns="0" tIns="0" rIns="0" bIns="0">
            <a:noAutofit/>
          </a:bodyPr>
          <a:lstStyle>
            <a:lvl1pPr marL="0" indent="0">
              <a:buFont typeface="Arial" panose="020B0604020202020204" pitchFamily="34" charset="0"/>
              <a:buNone/>
              <a:defRPr sz="1400">
                <a:latin typeface="Albert Sans" pitchFamily="2" charset="77"/>
                <a:ea typeface="Verdana" panose="020B0604030504040204" pitchFamily="34" charset="0"/>
                <a:cs typeface="Verdana" panose="020B0604030504040204" pitchFamily="34" charset="0"/>
              </a:defRPr>
            </a:lvl1pPr>
            <a:lvl2pPr marL="228600" indent="0">
              <a:buFont typeface="Arial" panose="020B0604020202020204" pitchFamily="34" charset="0"/>
              <a:buNone/>
              <a:defRPr sz="1200">
                <a:latin typeface="Albert Sans" pitchFamily="2" charset="77"/>
                <a:ea typeface="Verdana" panose="020B0604030504040204" pitchFamily="34" charset="0"/>
                <a:cs typeface="Verdana" panose="020B0604030504040204" pitchFamily="34" charset="0"/>
              </a:defRPr>
            </a:lvl2pPr>
            <a:lvl3pPr marL="457200" indent="0">
              <a:buFont typeface="Arial" panose="020B0604020202020204" pitchFamily="34" charset="0"/>
              <a:buNone/>
              <a:defRPr sz="1100">
                <a:latin typeface="Albert Sans" pitchFamily="2" charset="77"/>
                <a:ea typeface="Verdana" panose="020B0604030504040204" pitchFamily="34" charset="0"/>
                <a:cs typeface="Verdana" panose="020B0604030504040204" pitchFamily="34" charset="0"/>
              </a:defRPr>
            </a:lvl3pPr>
            <a:lvl4pPr marL="685800" indent="0">
              <a:buFont typeface="Arial" panose="020B0604020202020204" pitchFamily="34" charset="0"/>
              <a:buNone/>
              <a:defRPr sz="1050">
                <a:latin typeface="Albert Sans" pitchFamily="2" charset="77"/>
                <a:ea typeface="Verdana" panose="020B0604030504040204" pitchFamily="34" charset="0"/>
                <a:cs typeface="Verdana" panose="020B0604030504040204" pitchFamily="34" charset="0"/>
              </a:defRPr>
            </a:lvl4pPr>
            <a:lvl5pPr marL="914400" indent="0">
              <a:buFont typeface="Arial" panose="020B0604020202020204" pitchFamily="34" charset="0"/>
              <a:buNone/>
              <a:defRPr sz="1000">
                <a:latin typeface="Albert Sans" pitchFamily="2" charset="77"/>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10">
            <a:extLst>
              <a:ext uri="{FF2B5EF4-FFF2-40B4-BE49-F238E27FC236}">
                <a16:creationId xmlns:a16="http://schemas.microsoft.com/office/drawing/2014/main" id="{ACD8AA77-0BCE-D574-7EE8-F7F5537BA5B9}"/>
              </a:ext>
              <a:ext uri="{C183D7F6-B498-43B3-948B-1728B52AA6E4}">
                <adec:decorative xmlns:adec="http://schemas.microsoft.com/office/drawing/2017/decorative" val="0"/>
              </a:ext>
            </a:extLst>
          </p:cNvPr>
          <p:cNvSpPr>
            <a:spLocks noGrp="1"/>
          </p:cNvSpPr>
          <p:nvPr>
            <p:ph type="pic" sz="quarter" idx="13"/>
          </p:nvPr>
        </p:nvSpPr>
        <p:spPr>
          <a:xfrm>
            <a:off x="843999" y="890931"/>
            <a:ext cx="10504001" cy="3108710"/>
          </a:xfrm>
          <a:prstGeom prst="rect">
            <a:avLst/>
          </a:prstGeom>
        </p:spPr>
        <p:txBody>
          <a:bodyPr/>
          <a:lstStyle>
            <a:lvl1pPr>
              <a:defRPr>
                <a:latin typeface="Albert Sans" pitchFamily="2" charset="77"/>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533521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idos 14">
    <p:spTree>
      <p:nvGrpSpPr>
        <p:cNvPr id="1" name=""/>
        <p:cNvGrpSpPr/>
        <p:nvPr/>
      </p:nvGrpSpPr>
      <p:grpSpPr>
        <a:xfrm>
          <a:off x="0" y="0"/>
          <a:ext cx="0" cy="0"/>
          <a:chOff x="0" y="0"/>
          <a:chExt cx="0" cy="0"/>
        </a:xfrm>
      </p:grpSpPr>
      <p:sp>
        <p:nvSpPr>
          <p:cNvPr id="3" name="Rectangle 6">
            <a:extLst>
              <a:ext uri="{FF2B5EF4-FFF2-40B4-BE49-F238E27FC236}">
                <a16:creationId xmlns:a16="http://schemas.microsoft.com/office/drawing/2014/main" id="{000437C7-DB20-2E5E-81D1-0094A9498636}"/>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i="0">
              <a:latin typeface="Albert Sans" pitchFamily="2" charset="77"/>
            </a:endParaRPr>
          </a:p>
        </p:txBody>
      </p:sp>
      <p:sp>
        <p:nvSpPr>
          <p:cNvPr id="4" name="Title 1">
            <a:extLst>
              <a:ext uri="{FF2B5EF4-FFF2-40B4-BE49-F238E27FC236}">
                <a16:creationId xmlns:a16="http://schemas.microsoft.com/office/drawing/2014/main" id="{E59D3FB9-5A2F-8894-2AC8-F298D4703143}"/>
              </a:ext>
            </a:extLst>
          </p:cNvPr>
          <p:cNvSpPr>
            <a:spLocks noGrp="1"/>
          </p:cNvSpPr>
          <p:nvPr>
            <p:ph type="ctrTitle" hasCustomPrompt="1"/>
          </p:nvPr>
        </p:nvSpPr>
        <p:spPr>
          <a:xfrm>
            <a:off x="1499616" y="1344168"/>
            <a:ext cx="7751262" cy="3291840"/>
          </a:xfrm>
          <a:prstGeom prst="rect">
            <a:avLst/>
          </a:prstGeom>
        </p:spPr>
        <p:txBody>
          <a:bodyPr lIns="0" tIns="0" rIns="0" bIns="0" anchor="ctr">
            <a:noAutofit/>
          </a:bodyPr>
          <a:lstStyle>
            <a:lvl1pPr algn="l">
              <a:lnSpc>
                <a:spcPct val="100000"/>
              </a:lnSpc>
              <a:defRPr sz="4000" b="1">
                <a:solidFill>
                  <a:schemeClr val="bg1"/>
                </a:solidFill>
                <a:latin typeface="Albert Sans" pitchFamily="2" charset="77"/>
                <a:ea typeface="Verdana" panose="020B0604030504040204" pitchFamily="34" charset="0"/>
                <a:cs typeface="Verdana" panose="020B0604030504040204" pitchFamily="34" charset="0"/>
              </a:defRPr>
            </a:lvl1pPr>
          </a:lstStyle>
          <a:p>
            <a:r>
              <a:rPr lang="en-US" dirty="0"/>
              <a:t>Click to edit Quote</a:t>
            </a:r>
          </a:p>
        </p:txBody>
      </p:sp>
      <p:sp>
        <p:nvSpPr>
          <p:cNvPr id="5" name="Subtitle 2">
            <a:extLst>
              <a:ext uri="{FF2B5EF4-FFF2-40B4-BE49-F238E27FC236}">
                <a16:creationId xmlns:a16="http://schemas.microsoft.com/office/drawing/2014/main" id="{A01DCA81-3AC4-0915-0BC4-7640D2BC4308}"/>
              </a:ext>
            </a:extLst>
          </p:cNvPr>
          <p:cNvSpPr>
            <a:spLocks noGrp="1"/>
          </p:cNvSpPr>
          <p:nvPr>
            <p:ph type="subTitle" idx="1" hasCustomPrompt="1"/>
          </p:nvPr>
        </p:nvSpPr>
        <p:spPr>
          <a:xfrm>
            <a:off x="1499616" y="5349240"/>
            <a:ext cx="7751262" cy="466344"/>
          </a:xfrm>
          <a:prstGeom prst="rect">
            <a:avLst/>
          </a:prstGeom>
        </p:spPr>
        <p:txBody>
          <a:bodyPr lIns="0" tIns="0" rIns="0" bIns="0" anchor="ctr">
            <a:noAutofit/>
          </a:bodyPr>
          <a:lstStyle>
            <a:lvl1pPr marL="0" indent="0" algn="l">
              <a:buNone/>
              <a:defRPr sz="2200" b="1">
                <a:solidFill>
                  <a:schemeClr val="bg1"/>
                </a:solidFill>
                <a:latin typeface="Albert Sans" pitchFamily="2" charset="77"/>
                <a:ea typeface="Verdana" panose="020B0604030504040204" pitchFamily="34" charset="0"/>
                <a:cs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Quote Author</a:t>
            </a:r>
          </a:p>
        </p:txBody>
      </p:sp>
      <p:pic>
        <p:nvPicPr>
          <p:cNvPr id="6" name="Picture 5">
            <a:extLst>
              <a:ext uri="{FF2B5EF4-FFF2-40B4-BE49-F238E27FC236}">
                <a16:creationId xmlns:a16="http://schemas.microsoft.com/office/drawing/2014/main" id="{CFF41778-659F-4946-9738-A85C3DBF21F3}"/>
              </a:ext>
            </a:extLst>
          </p:cNvPr>
          <p:cNvPicPr>
            <a:picLocks noChangeAspect="1"/>
          </p:cNvPicPr>
          <p:nvPr userDrawn="1"/>
        </p:nvPicPr>
        <p:blipFill>
          <a:blip r:embed="rId2"/>
          <a:stretch>
            <a:fillRect/>
          </a:stretch>
        </p:blipFill>
        <p:spPr>
          <a:xfrm rot="5400000" flipH="1">
            <a:off x="10392357" y="5058357"/>
            <a:ext cx="1799643" cy="1799643"/>
          </a:xfrm>
          <a:prstGeom prst="rect">
            <a:avLst/>
          </a:prstGeom>
        </p:spPr>
      </p:pic>
      <p:sp>
        <p:nvSpPr>
          <p:cNvPr id="7" name="Right Triangle 6">
            <a:extLst>
              <a:ext uri="{FF2B5EF4-FFF2-40B4-BE49-F238E27FC236}">
                <a16:creationId xmlns:a16="http://schemas.microsoft.com/office/drawing/2014/main" id="{EDD6802C-6FC5-AAB0-C41C-BD08A3D951C3}"/>
              </a:ext>
            </a:extLst>
          </p:cNvPr>
          <p:cNvSpPr/>
          <p:nvPr userDrawn="1"/>
        </p:nvSpPr>
        <p:spPr>
          <a:xfrm rot="16200000">
            <a:off x="8592713" y="5058356"/>
            <a:ext cx="1799644" cy="1799644"/>
          </a:xfrm>
          <a:prstGeom prst="rtTriangle">
            <a:avLst/>
          </a:prstGeom>
          <a:solidFill>
            <a:srgbClr val="34BC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A9B0B27D-501C-A092-E332-B6014D51C6A4}"/>
              </a:ext>
            </a:extLst>
          </p:cNvPr>
          <p:cNvSpPr/>
          <p:nvPr userDrawn="1"/>
        </p:nvSpPr>
        <p:spPr>
          <a:xfrm>
            <a:off x="10248567" y="3114921"/>
            <a:ext cx="1943433" cy="1943433"/>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98719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ortada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50AB13-03A6-1CC0-412D-BB285399CA0E}"/>
              </a:ext>
            </a:extLst>
          </p:cNvPr>
          <p:cNvSpPr/>
          <p:nvPr userDrawn="1"/>
        </p:nvSpPr>
        <p:spPr>
          <a:xfrm>
            <a:off x="-1" y="-6928"/>
            <a:ext cx="12192002"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42A0613D-8291-5476-D26F-03E39879481F}"/>
              </a:ext>
            </a:extLst>
          </p:cNvPr>
          <p:cNvSpPr/>
          <p:nvPr userDrawn="1"/>
        </p:nvSpPr>
        <p:spPr>
          <a:xfrm>
            <a:off x="6420678" y="521473"/>
            <a:ext cx="2907388" cy="290738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B0577363-F0EE-1CAD-D6FA-A0B313CB9F84}"/>
              </a:ext>
            </a:extLst>
          </p:cNvPr>
          <p:cNvPicPr>
            <a:picLocks noChangeAspect="1"/>
          </p:cNvPicPr>
          <p:nvPr userDrawn="1"/>
        </p:nvPicPr>
        <p:blipFill>
          <a:blip r:embed="rId2"/>
          <a:stretch>
            <a:fillRect/>
          </a:stretch>
        </p:blipFill>
        <p:spPr>
          <a:xfrm>
            <a:off x="9287762" y="521473"/>
            <a:ext cx="2904240" cy="2904240"/>
          </a:xfrm>
          <a:prstGeom prst="rect">
            <a:avLst/>
          </a:prstGeom>
        </p:spPr>
      </p:pic>
      <p:sp>
        <p:nvSpPr>
          <p:cNvPr id="15" name="Right Triangle 14">
            <a:extLst>
              <a:ext uri="{FF2B5EF4-FFF2-40B4-BE49-F238E27FC236}">
                <a16:creationId xmlns:a16="http://schemas.microsoft.com/office/drawing/2014/main" id="{CE4D9B64-163A-E94C-4F87-90B0B0041355}"/>
              </a:ext>
            </a:extLst>
          </p:cNvPr>
          <p:cNvSpPr/>
          <p:nvPr userDrawn="1"/>
        </p:nvSpPr>
        <p:spPr>
          <a:xfrm rot="10800000">
            <a:off x="9776594" y="3436106"/>
            <a:ext cx="2443993" cy="2443993"/>
          </a:xfrm>
          <a:prstGeom prst="rtTriangle">
            <a:avLst/>
          </a:prstGeom>
          <a:solidFill>
            <a:srgbClr val="2010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descr="A person wearing glasses and smiling&#10;&#10;AI-generated content may be incorrect.">
            <a:extLst>
              <a:ext uri="{FF2B5EF4-FFF2-40B4-BE49-F238E27FC236}">
                <a16:creationId xmlns:a16="http://schemas.microsoft.com/office/drawing/2014/main" id="{7C512D5A-42D5-248E-BF36-398000A1104A}"/>
              </a:ext>
            </a:extLst>
          </p:cNvPr>
          <p:cNvPicPr>
            <a:picLocks noChangeAspect="1"/>
          </p:cNvPicPr>
          <p:nvPr userDrawn="1"/>
        </p:nvPicPr>
        <p:blipFill>
          <a:blip r:embed="rId3"/>
          <a:stretch>
            <a:fillRect/>
          </a:stretch>
        </p:blipFill>
        <p:spPr>
          <a:xfrm>
            <a:off x="7320259" y="146145"/>
            <a:ext cx="4628322" cy="5785403"/>
          </a:xfrm>
          <a:prstGeom prst="rect">
            <a:avLst/>
          </a:prstGeom>
        </p:spPr>
      </p:pic>
      <p:sp>
        <p:nvSpPr>
          <p:cNvPr id="7" name="Rectangle 6">
            <a:extLst>
              <a:ext uri="{FF2B5EF4-FFF2-40B4-BE49-F238E27FC236}">
                <a16:creationId xmlns:a16="http://schemas.microsoft.com/office/drawing/2014/main" id="{CFC99780-1D4C-542F-1EAD-33FBF4EE4F58}"/>
              </a:ext>
            </a:extLst>
          </p:cNvPr>
          <p:cNvSpPr/>
          <p:nvPr userDrawn="1"/>
        </p:nvSpPr>
        <p:spPr>
          <a:xfrm>
            <a:off x="-1" y="3429000"/>
            <a:ext cx="9790044" cy="2501900"/>
          </a:xfrm>
          <a:prstGeom prst="rect">
            <a:avLst/>
          </a:prstGeom>
          <a:solidFill>
            <a:schemeClr val="accent2">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E61F294B-FE65-BDC5-C55A-252F71282170}"/>
              </a:ext>
            </a:extLst>
          </p:cNvPr>
          <p:cNvSpPr>
            <a:spLocks noGrp="1"/>
          </p:cNvSpPr>
          <p:nvPr>
            <p:ph type="body" sz="quarter" idx="10"/>
          </p:nvPr>
        </p:nvSpPr>
        <p:spPr>
          <a:xfrm>
            <a:off x="506943" y="1042154"/>
            <a:ext cx="4452938" cy="1908175"/>
          </a:xfrm>
          <a:prstGeom prst="rect">
            <a:avLst/>
          </a:prstGeom>
        </p:spPr>
        <p:txBody>
          <a:bodyPr/>
          <a:lstStyle>
            <a:lvl1pPr marL="0" indent="0">
              <a:buNone/>
              <a:defRPr sz="4000" b="1">
                <a:solidFill>
                  <a:schemeClr val="accent3"/>
                </a:solidFill>
                <a:latin typeface="Albert Sans" pitchFamily="2" charset="77"/>
              </a:defRPr>
            </a:lvl1pPr>
          </a:lstStyle>
          <a:p>
            <a:pPr lvl="0"/>
            <a:r>
              <a:rPr lang="en-US"/>
              <a:t>Click to edit Master text styles</a:t>
            </a:r>
          </a:p>
        </p:txBody>
      </p:sp>
      <p:sp>
        <p:nvSpPr>
          <p:cNvPr id="10" name="Text Placeholder 9">
            <a:extLst>
              <a:ext uri="{FF2B5EF4-FFF2-40B4-BE49-F238E27FC236}">
                <a16:creationId xmlns:a16="http://schemas.microsoft.com/office/drawing/2014/main" id="{BE72C63E-B791-495B-727B-58012BE3E790}"/>
              </a:ext>
            </a:extLst>
          </p:cNvPr>
          <p:cNvSpPr>
            <a:spLocks noGrp="1"/>
          </p:cNvSpPr>
          <p:nvPr>
            <p:ph type="body" sz="quarter" idx="11" hasCustomPrompt="1"/>
          </p:nvPr>
        </p:nvSpPr>
        <p:spPr>
          <a:xfrm>
            <a:off x="506943" y="685251"/>
            <a:ext cx="3181074" cy="244331"/>
          </a:xfrm>
          <a:prstGeom prst="rect">
            <a:avLst/>
          </a:prstGeom>
        </p:spPr>
        <p:txBody>
          <a:bodyPr/>
          <a:lstStyle>
            <a:lvl1pPr marL="0" indent="0">
              <a:buNone/>
              <a:defRPr sz="1400">
                <a:solidFill>
                  <a:schemeClr val="accent2"/>
                </a:solidFill>
                <a:latin typeface="Albert Sans" pitchFamily="2" charset="77"/>
              </a:defRPr>
            </a:lvl1pPr>
            <a:lvl5pPr marL="1828800" indent="0">
              <a:buNone/>
              <a:defRPr/>
            </a:lvl5pPr>
          </a:lstStyle>
          <a:p>
            <a:pPr lvl="0"/>
            <a:r>
              <a:rPr lang="en-US" err="1"/>
              <a:t>Añadir</a:t>
            </a:r>
            <a:r>
              <a:rPr lang="en-US"/>
              <a:t> </a:t>
            </a:r>
            <a:r>
              <a:rPr lang="en-US" err="1"/>
              <a:t>subtítulo</a:t>
            </a:r>
            <a:endParaRPr lang="en-US"/>
          </a:p>
        </p:txBody>
      </p:sp>
      <p:pic>
        <p:nvPicPr>
          <p:cNvPr id="2" name="Picture 1">
            <a:extLst>
              <a:ext uri="{FF2B5EF4-FFF2-40B4-BE49-F238E27FC236}">
                <a16:creationId xmlns:a16="http://schemas.microsoft.com/office/drawing/2014/main" id="{4CD4B65E-002B-110C-375D-FBF75578C26B}"/>
              </a:ext>
            </a:extLst>
          </p:cNvPr>
          <p:cNvPicPr>
            <a:picLocks noChangeAspect="1"/>
          </p:cNvPicPr>
          <p:nvPr userDrawn="1"/>
        </p:nvPicPr>
        <p:blipFill>
          <a:blip r:embed="rId4"/>
          <a:srcRect/>
          <a:stretch/>
        </p:blipFill>
        <p:spPr>
          <a:xfrm>
            <a:off x="0" y="5952074"/>
            <a:ext cx="12192000" cy="914400"/>
          </a:xfrm>
          <a:prstGeom prst="rect">
            <a:avLst/>
          </a:prstGeom>
        </p:spPr>
      </p:pic>
    </p:spTree>
    <p:extLst>
      <p:ext uri="{BB962C8B-B14F-4D97-AF65-F5344CB8AC3E}">
        <p14:creationId xmlns:p14="http://schemas.microsoft.com/office/powerpoint/2010/main" val="8880884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idos 15">
    <p:spTree>
      <p:nvGrpSpPr>
        <p:cNvPr id="1" name=""/>
        <p:cNvGrpSpPr/>
        <p:nvPr/>
      </p:nvGrpSpPr>
      <p:grpSpPr>
        <a:xfrm>
          <a:off x="0" y="0"/>
          <a:ext cx="0" cy="0"/>
          <a:chOff x="0" y="0"/>
          <a:chExt cx="0" cy="0"/>
        </a:xfrm>
      </p:grpSpPr>
      <p:sp>
        <p:nvSpPr>
          <p:cNvPr id="4" name="Text Placeholder 8">
            <a:extLst>
              <a:ext uri="{FF2B5EF4-FFF2-40B4-BE49-F238E27FC236}">
                <a16:creationId xmlns:a16="http://schemas.microsoft.com/office/drawing/2014/main" id="{520522FE-DB5C-9E25-AE50-8213850CC260}"/>
              </a:ext>
            </a:extLst>
          </p:cNvPr>
          <p:cNvSpPr>
            <a:spLocks noGrp="1"/>
          </p:cNvSpPr>
          <p:nvPr>
            <p:ph type="body" sz="quarter" idx="13"/>
          </p:nvPr>
        </p:nvSpPr>
        <p:spPr>
          <a:xfrm>
            <a:off x="838200" y="2147456"/>
            <a:ext cx="5181600" cy="3545774"/>
          </a:xfrm>
          <a:prstGeom prst="rect">
            <a:avLst/>
          </a:prstGeom>
        </p:spPr>
        <p:txBody>
          <a:bodyPr lIns="0" tIns="0" rIns="0" bIns="0">
            <a:noAutofit/>
          </a:bodyPr>
          <a:lstStyle>
            <a:lvl1pPr marL="0" indent="0">
              <a:buNone/>
              <a:defRPr sz="1400">
                <a:latin typeface="Albert Sans" pitchFamily="2" charset="77"/>
                <a:ea typeface="Verdana" panose="020B0604030504040204" pitchFamily="34" charset="0"/>
                <a:cs typeface="Verdana" panose="020B0604030504040204" pitchFamily="34" charset="0"/>
              </a:defRPr>
            </a:lvl1pPr>
            <a:lvl2pPr marL="457200" indent="0">
              <a:buNone/>
              <a:defRPr sz="1200">
                <a:latin typeface="Albert Sans" pitchFamily="2" charset="77"/>
                <a:ea typeface="Verdana" panose="020B0604030504040204" pitchFamily="34" charset="0"/>
                <a:cs typeface="Verdana" panose="020B0604030504040204" pitchFamily="34" charset="0"/>
              </a:defRPr>
            </a:lvl2pPr>
            <a:lvl3pPr marL="914400" indent="0">
              <a:buNone/>
              <a:defRPr sz="1100">
                <a:latin typeface="Albert Sans" pitchFamily="2" charset="77"/>
                <a:ea typeface="Verdana" panose="020B0604030504040204" pitchFamily="34" charset="0"/>
                <a:cs typeface="Verdana" panose="020B0604030504040204" pitchFamily="34" charset="0"/>
              </a:defRPr>
            </a:lvl3pPr>
            <a:lvl4pPr marL="1371600" indent="0">
              <a:buNone/>
              <a:defRPr sz="1050">
                <a:latin typeface="Albert Sans" pitchFamily="2" charset="77"/>
                <a:ea typeface="Verdana" panose="020B0604030504040204" pitchFamily="34" charset="0"/>
                <a:cs typeface="Verdana" panose="020B0604030504040204" pitchFamily="34" charset="0"/>
              </a:defRPr>
            </a:lvl4pPr>
            <a:lvl5pPr marL="1828800" indent="0">
              <a:buNone/>
              <a:defRPr sz="1050">
                <a:latin typeface="Albert Sans" pitchFamily="2" charset="77"/>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10">
            <a:extLst>
              <a:ext uri="{FF2B5EF4-FFF2-40B4-BE49-F238E27FC236}">
                <a16:creationId xmlns:a16="http://schemas.microsoft.com/office/drawing/2014/main" id="{42420559-5246-E749-B691-35BF8FF670A5}"/>
              </a:ext>
            </a:extLst>
          </p:cNvPr>
          <p:cNvSpPr>
            <a:spLocks noGrp="1"/>
          </p:cNvSpPr>
          <p:nvPr>
            <p:ph type="body" sz="quarter" idx="14"/>
          </p:nvPr>
        </p:nvSpPr>
        <p:spPr>
          <a:xfrm>
            <a:off x="6172200" y="2147456"/>
            <a:ext cx="5181600" cy="3545774"/>
          </a:xfrm>
          <a:prstGeom prst="rect">
            <a:avLst/>
          </a:prstGeom>
        </p:spPr>
        <p:txBody>
          <a:bodyPr lIns="0" tIns="0" rIns="0" bIns="0">
            <a:noAutofit/>
          </a:bodyPr>
          <a:lstStyle>
            <a:lvl1pPr marL="0" indent="0">
              <a:buNone/>
              <a:defRPr sz="1400">
                <a:latin typeface="Albert Sans" pitchFamily="2" charset="77"/>
                <a:ea typeface="Verdana" panose="020B0604030504040204" pitchFamily="34" charset="0"/>
                <a:cs typeface="Verdana" panose="020B0604030504040204" pitchFamily="34" charset="0"/>
              </a:defRPr>
            </a:lvl1pPr>
            <a:lvl2pPr marL="457200" indent="0">
              <a:buNone/>
              <a:defRPr sz="1200">
                <a:latin typeface="Albert Sans" pitchFamily="2" charset="77"/>
                <a:ea typeface="Verdana" panose="020B0604030504040204" pitchFamily="34" charset="0"/>
                <a:cs typeface="Verdana" panose="020B0604030504040204" pitchFamily="34" charset="0"/>
              </a:defRPr>
            </a:lvl2pPr>
            <a:lvl3pPr marL="914400" indent="0">
              <a:buNone/>
              <a:defRPr sz="1100">
                <a:latin typeface="Albert Sans" pitchFamily="2" charset="77"/>
                <a:ea typeface="Verdana" panose="020B0604030504040204" pitchFamily="34" charset="0"/>
                <a:cs typeface="Verdana" panose="020B0604030504040204" pitchFamily="34" charset="0"/>
              </a:defRPr>
            </a:lvl3pPr>
            <a:lvl4pPr marL="1371600" indent="0">
              <a:buNone/>
              <a:defRPr sz="1050">
                <a:latin typeface="Albert Sans" pitchFamily="2" charset="77"/>
                <a:ea typeface="Verdana" panose="020B0604030504040204" pitchFamily="34" charset="0"/>
                <a:cs typeface="Verdana" panose="020B0604030504040204" pitchFamily="34" charset="0"/>
              </a:defRPr>
            </a:lvl4pPr>
            <a:lvl5pPr marL="1828800" indent="0">
              <a:buNone/>
              <a:defRPr sz="1050">
                <a:latin typeface="Albert Sans" pitchFamily="2" charset="77"/>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reeform 10">
            <a:extLst>
              <a:ext uri="{FF2B5EF4-FFF2-40B4-BE49-F238E27FC236}">
                <a16:creationId xmlns:a16="http://schemas.microsoft.com/office/drawing/2014/main" id="{8ADA7340-DE75-1F58-53FB-590812188820}"/>
              </a:ext>
              <a:ext uri="{C183D7F6-B498-43B3-948B-1728B52AA6E4}">
                <adec:decorative xmlns:adec="http://schemas.microsoft.com/office/drawing/2017/decorative" val="1"/>
              </a:ext>
            </a:extLst>
          </p:cNvPr>
          <p:cNvSpPr/>
          <p:nvPr userDrawn="1"/>
        </p:nvSpPr>
        <p:spPr>
          <a:xfrm rot="5400000">
            <a:off x="10616942" y="4451022"/>
            <a:ext cx="2426216" cy="723900"/>
          </a:xfrm>
          <a:custGeom>
            <a:avLst/>
            <a:gdLst/>
            <a:ahLst/>
            <a:cxnLst/>
            <a:rect l="l" t="t" r="r" b="b"/>
            <a:pathLst>
              <a:path w="2884235" h="812800">
                <a:moveTo>
                  <a:pt x="0" y="0"/>
                </a:moveTo>
                <a:lnTo>
                  <a:pt x="2884235" y="0"/>
                </a:lnTo>
                <a:lnTo>
                  <a:pt x="2884235" y="812800"/>
                </a:lnTo>
                <a:lnTo>
                  <a:pt x="0" y="812800"/>
                </a:lnTo>
                <a:close/>
              </a:path>
            </a:pathLst>
          </a:custGeom>
          <a:solidFill>
            <a:schemeClr val="accent2"/>
          </a:solidFill>
        </p:spPr>
        <p:txBody>
          <a:bodyPr/>
          <a:lstStyle/>
          <a:p>
            <a:endParaRPr lang="zh-CN" altLang="en-US" u="sng"/>
          </a:p>
        </p:txBody>
      </p:sp>
      <p:sp>
        <p:nvSpPr>
          <p:cNvPr id="8" name="Title 1">
            <a:extLst>
              <a:ext uri="{FF2B5EF4-FFF2-40B4-BE49-F238E27FC236}">
                <a16:creationId xmlns:a16="http://schemas.microsoft.com/office/drawing/2014/main" id="{B101F493-6FE1-8588-629E-9B5F9F32CE99}"/>
              </a:ext>
            </a:extLst>
          </p:cNvPr>
          <p:cNvSpPr>
            <a:spLocks noGrp="1"/>
          </p:cNvSpPr>
          <p:nvPr>
            <p:ph type="title"/>
          </p:nvPr>
        </p:nvSpPr>
        <p:spPr>
          <a:xfrm>
            <a:off x="844000" y="389531"/>
            <a:ext cx="10504000" cy="1132258"/>
          </a:xfrm>
          <a:prstGeom prst="rect">
            <a:avLst/>
          </a:prstGeom>
        </p:spPr>
        <p:txBody>
          <a:bodyPr lIns="0" tIns="0" rIns="0" bIns="0" anchor="ctr">
            <a:noAutofit/>
          </a:bodyPr>
          <a:lstStyle>
            <a:lvl1pPr algn="l">
              <a:defRPr sz="3600" b="1" i="0" baseline="0">
                <a:solidFill>
                  <a:schemeClr val="accent3"/>
                </a:solidFill>
                <a:latin typeface="Albert Sans" pitchFamily="2" charset="77"/>
                <a:ea typeface="Verdana" panose="020B0604030504040204" pitchFamily="34" charset="0"/>
                <a:cs typeface="Verdana" panose="020B0604030504040204" pitchFamily="34" charset="0"/>
              </a:defRPr>
            </a:lvl1pPr>
          </a:lstStyle>
          <a:p>
            <a:r>
              <a:rPr lang="en-US" dirty="0"/>
              <a:t>Click to edit Master title style</a:t>
            </a:r>
          </a:p>
        </p:txBody>
      </p:sp>
      <p:sp>
        <p:nvSpPr>
          <p:cNvPr id="9" name="Freeform 10">
            <a:extLst>
              <a:ext uri="{FF2B5EF4-FFF2-40B4-BE49-F238E27FC236}">
                <a16:creationId xmlns:a16="http://schemas.microsoft.com/office/drawing/2014/main" id="{E9DD8D92-6D8E-97DF-3A80-F3CA06106FA4}"/>
              </a:ext>
              <a:ext uri="{C183D7F6-B498-43B3-948B-1728B52AA6E4}">
                <adec:decorative xmlns:adec="http://schemas.microsoft.com/office/drawing/2017/decorative" val="1"/>
              </a:ext>
            </a:extLst>
          </p:cNvPr>
          <p:cNvSpPr/>
          <p:nvPr userDrawn="1"/>
        </p:nvSpPr>
        <p:spPr>
          <a:xfrm rot="16200000">
            <a:off x="-265301" y="599970"/>
            <a:ext cx="1254503" cy="723900"/>
          </a:xfrm>
          <a:custGeom>
            <a:avLst/>
            <a:gdLst/>
            <a:ahLst/>
            <a:cxnLst/>
            <a:rect l="l" t="t" r="r" b="b"/>
            <a:pathLst>
              <a:path w="2884235" h="812800">
                <a:moveTo>
                  <a:pt x="0" y="0"/>
                </a:moveTo>
                <a:lnTo>
                  <a:pt x="2884235" y="0"/>
                </a:lnTo>
                <a:lnTo>
                  <a:pt x="2884235" y="812800"/>
                </a:lnTo>
                <a:lnTo>
                  <a:pt x="0" y="812800"/>
                </a:lnTo>
                <a:close/>
              </a:path>
            </a:pathLst>
          </a:custGeom>
          <a:solidFill>
            <a:schemeClr val="accent2"/>
          </a:solidFill>
        </p:spPr>
        <p:txBody>
          <a:bodyPr/>
          <a:lstStyle/>
          <a:p>
            <a:endParaRPr lang="zh-CN" altLang="en-US" u="sng"/>
          </a:p>
        </p:txBody>
      </p:sp>
    </p:spTree>
    <p:extLst>
      <p:ext uri="{BB962C8B-B14F-4D97-AF65-F5344CB8AC3E}">
        <p14:creationId xmlns:p14="http://schemas.microsoft.com/office/powerpoint/2010/main" val="32838457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ontenidos 15">
    <p:spTree>
      <p:nvGrpSpPr>
        <p:cNvPr id="1" name=""/>
        <p:cNvGrpSpPr/>
        <p:nvPr/>
      </p:nvGrpSpPr>
      <p:grpSpPr>
        <a:xfrm>
          <a:off x="0" y="0"/>
          <a:ext cx="0" cy="0"/>
          <a:chOff x="0" y="0"/>
          <a:chExt cx="0" cy="0"/>
        </a:xfrm>
      </p:grpSpPr>
      <p:sp>
        <p:nvSpPr>
          <p:cNvPr id="6" name="Freeform 10">
            <a:extLst>
              <a:ext uri="{FF2B5EF4-FFF2-40B4-BE49-F238E27FC236}">
                <a16:creationId xmlns:a16="http://schemas.microsoft.com/office/drawing/2014/main" id="{8ADA7340-DE75-1F58-53FB-590812188820}"/>
              </a:ext>
              <a:ext uri="{C183D7F6-B498-43B3-948B-1728B52AA6E4}">
                <adec:decorative xmlns:adec="http://schemas.microsoft.com/office/drawing/2017/decorative" val="1"/>
              </a:ext>
            </a:extLst>
          </p:cNvPr>
          <p:cNvSpPr/>
          <p:nvPr userDrawn="1"/>
        </p:nvSpPr>
        <p:spPr>
          <a:xfrm rot="5400000">
            <a:off x="10616942" y="4451022"/>
            <a:ext cx="2426216" cy="723900"/>
          </a:xfrm>
          <a:custGeom>
            <a:avLst/>
            <a:gdLst/>
            <a:ahLst/>
            <a:cxnLst/>
            <a:rect l="l" t="t" r="r" b="b"/>
            <a:pathLst>
              <a:path w="2884235" h="812800">
                <a:moveTo>
                  <a:pt x="0" y="0"/>
                </a:moveTo>
                <a:lnTo>
                  <a:pt x="2884235" y="0"/>
                </a:lnTo>
                <a:lnTo>
                  <a:pt x="2884235" y="812800"/>
                </a:lnTo>
                <a:lnTo>
                  <a:pt x="0" y="812800"/>
                </a:lnTo>
                <a:close/>
              </a:path>
            </a:pathLst>
          </a:custGeom>
          <a:solidFill>
            <a:schemeClr val="accent2"/>
          </a:solidFill>
        </p:spPr>
        <p:txBody>
          <a:bodyPr/>
          <a:lstStyle/>
          <a:p>
            <a:endParaRPr lang="zh-CN" altLang="en-US" u="sng"/>
          </a:p>
        </p:txBody>
      </p:sp>
      <p:sp>
        <p:nvSpPr>
          <p:cNvPr id="8" name="Title 1">
            <a:extLst>
              <a:ext uri="{FF2B5EF4-FFF2-40B4-BE49-F238E27FC236}">
                <a16:creationId xmlns:a16="http://schemas.microsoft.com/office/drawing/2014/main" id="{B101F493-6FE1-8588-629E-9B5F9F32CE99}"/>
              </a:ext>
            </a:extLst>
          </p:cNvPr>
          <p:cNvSpPr>
            <a:spLocks noGrp="1"/>
          </p:cNvSpPr>
          <p:nvPr>
            <p:ph type="title"/>
          </p:nvPr>
        </p:nvSpPr>
        <p:spPr>
          <a:xfrm>
            <a:off x="844000" y="389531"/>
            <a:ext cx="10504000" cy="1132258"/>
          </a:xfrm>
          <a:prstGeom prst="rect">
            <a:avLst/>
          </a:prstGeom>
        </p:spPr>
        <p:txBody>
          <a:bodyPr lIns="0" tIns="0" rIns="0" bIns="0" anchor="ctr">
            <a:noAutofit/>
          </a:bodyPr>
          <a:lstStyle>
            <a:lvl1pPr algn="l">
              <a:defRPr sz="3600" b="1" i="0" baseline="0">
                <a:solidFill>
                  <a:schemeClr val="accent3"/>
                </a:solidFill>
                <a:latin typeface="Albert Sans" pitchFamily="2" charset="77"/>
                <a:ea typeface="Verdana" panose="020B0604030504040204" pitchFamily="34" charset="0"/>
                <a:cs typeface="Verdana" panose="020B0604030504040204" pitchFamily="34" charset="0"/>
              </a:defRPr>
            </a:lvl1pPr>
          </a:lstStyle>
          <a:p>
            <a:r>
              <a:rPr lang="en-US" dirty="0"/>
              <a:t>Click to edit Master title style</a:t>
            </a:r>
          </a:p>
        </p:txBody>
      </p:sp>
      <p:sp>
        <p:nvSpPr>
          <p:cNvPr id="9" name="Freeform 10">
            <a:extLst>
              <a:ext uri="{FF2B5EF4-FFF2-40B4-BE49-F238E27FC236}">
                <a16:creationId xmlns:a16="http://schemas.microsoft.com/office/drawing/2014/main" id="{E9DD8D92-6D8E-97DF-3A80-F3CA06106FA4}"/>
              </a:ext>
              <a:ext uri="{C183D7F6-B498-43B3-948B-1728B52AA6E4}">
                <adec:decorative xmlns:adec="http://schemas.microsoft.com/office/drawing/2017/decorative" val="1"/>
              </a:ext>
            </a:extLst>
          </p:cNvPr>
          <p:cNvSpPr/>
          <p:nvPr userDrawn="1"/>
        </p:nvSpPr>
        <p:spPr>
          <a:xfrm rot="16200000">
            <a:off x="-265301" y="599970"/>
            <a:ext cx="1254503" cy="723900"/>
          </a:xfrm>
          <a:custGeom>
            <a:avLst/>
            <a:gdLst/>
            <a:ahLst/>
            <a:cxnLst/>
            <a:rect l="l" t="t" r="r" b="b"/>
            <a:pathLst>
              <a:path w="2884235" h="812800">
                <a:moveTo>
                  <a:pt x="0" y="0"/>
                </a:moveTo>
                <a:lnTo>
                  <a:pt x="2884235" y="0"/>
                </a:lnTo>
                <a:lnTo>
                  <a:pt x="2884235" y="812800"/>
                </a:lnTo>
                <a:lnTo>
                  <a:pt x="0" y="812800"/>
                </a:lnTo>
                <a:close/>
              </a:path>
            </a:pathLst>
          </a:custGeom>
          <a:solidFill>
            <a:schemeClr val="accent2"/>
          </a:solidFill>
        </p:spPr>
        <p:txBody>
          <a:bodyPr/>
          <a:lstStyle/>
          <a:p>
            <a:endParaRPr lang="zh-CN" altLang="en-US" u="sng"/>
          </a:p>
        </p:txBody>
      </p:sp>
    </p:spTree>
    <p:extLst>
      <p:ext uri="{BB962C8B-B14F-4D97-AF65-F5344CB8AC3E}">
        <p14:creationId xmlns:p14="http://schemas.microsoft.com/office/powerpoint/2010/main" val="10283616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idos 16">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D6E16973-5B00-4DA4-5955-2D59EBB6C42B}"/>
              </a:ext>
            </a:extLst>
          </p:cNvPr>
          <p:cNvSpPr>
            <a:spLocks noGrp="1"/>
          </p:cNvSpPr>
          <p:nvPr>
            <p:ph type="body" idx="1"/>
          </p:nvPr>
        </p:nvSpPr>
        <p:spPr>
          <a:xfrm>
            <a:off x="844000" y="2371535"/>
            <a:ext cx="5157787" cy="559834"/>
          </a:xfrm>
          <a:prstGeom prst="rect">
            <a:avLst/>
          </a:prstGeom>
        </p:spPr>
        <p:txBody>
          <a:bodyPr lIns="0" tIns="0" rIns="0" bIns="0" anchor="b">
            <a:noAutofit/>
          </a:bodyPr>
          <a:lstStyle>
            <a:lvl1pPr marL="0" indent="0">
              <a:lnSpc>
                <a:spcPct val="90000"/>
              </a:lnSpc>
              <a:buNone/>
              <a:defRPr sz="2000" b="1" cap="all" baseline="0">
                <a:latin typeface="Albert Sans" pitchFamily="2" charset="77"/>
                <a:ea typeface="Verdana" panose="020B0604030504040204" pitchFamily="34" charset="0"/>
                <a:cs typeface="Verdana" panose="020B060403050404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10">
            <a:extLst>
              <a:ext uri="{FF2B5EF4-FFF2-40B4-BE49-F238E27FC236}">
                <a16:creationId xmlns:a16="http://schemas.microsoft.com/office/drawing/2014/main" id="{CF808C1D-AF43-2785-4915-AB0FDDFF8762}"/>
              </a:ext>
            </a:extLst>
          </p:cNvPr>
          <p:cNvSpPr>
            <a:spLocks noGrp="1"/>
          </p:cNvSpPr>
          <p:nvPr>
            <p:ph type="body" sz="quarter" idx="13"/>
          </p:nvPr>
        </p:nvSpPr>
        <p:spPr>
          <a:xfrm>
            <a:off x="844000" y="3073401"/>
            <a:ext cx="5157788" cy="2846571"/>
          </a:xfrm>
          <a:prstGeom prst="rect">
            <a:avLst/>
          </a:prstGeom>
        </p:spPr>
        <p:txBody>
          <a:bodyPr lIns="0" tIns="0" rIns="0" bIns="0">
            <a:noAutofit/>
          </a:bodyPr>
          <a:lstStyle>
            <a:lvl1pPr marL="0" indent="0">
              <a:buNone/>
              <a:defRPr sz="1400">
                <a:latin typeface="Albert Sans" pitchFamily="2" charset="77"/>
                <a:ea typeface="Verdana" panose="020B0604030504040204" pitchFamily="34" charset="0"/>
                <a:cs typeface="Verdana" panose="020B0604030504040204" pitchFamily="34" charset="0"/>
              </a:defRPr>
            </a:lvl1pPr>
            <a:lvl2pPr marL="457200" indent="0">
              <a:buNone/>
              <a:defRPr sz="1200">
                <a:latin typeface="Albert Sans" pitchFamily="2" charset="77"/>
                <a:ea typeface="Verdana" panose="020B0604030504040204" pitchFamily="34" charset="0"/>
                <a:cs typeface="Verdana" panose="020B0604030504040204" pitchFamily="34" charset="0"/>
              </a:defRPr>
            </a:lvl2pPr>
            <a:lvl3pPr marL="914400" indent="0">
              <a:buNone/>
              <a:defRPr sz="1100">
                <a:latin typeface="Albert Sans" pitchFamily="2" charset="77"/>
                <a:ea typeface="Verdana" panose="020B0604030504040204" pitchFamily="34" charset="0"/>
                <a:cs typeface="Verdana" panose="020B0604030504040204" pitchFamily="34" charset="0"/>
              </a:defRPr>
            </a:lvl3pPr>
            <a:lvl4pPr marL="1371600" indent="0">
              <a:buNone/>
              <a:defRPr sz="1050">
                <a:latin typeface="Albert Sans" pitchFamily="2" charset="77"/>
                <a:ea typeface="Verdana" panose="020B0604030504040204" pitchFamily="34" charset="0"/>
                <a:cs typeface="Verdana" panose="020B0604030504040204" pitchFamily="34" charset="0"/>
              </a:defRPr>
            </a:lvl4pPr>
            <a:lvl5pPr marL="1828800" indent="0">
              <a:buNone/>
              <a:defRPr sz="1050">
                <a:latin typeface="Albert Sans" pitchFamily="2" charset="77"/>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4">
            <a:extLst>
              <a:ext uri="{FF2B5EF4-FFF2-40B4-BE49-F238E27FC236}">
                <a16:creationId xmlns:a16="http://schemas.microsoft.com/office/drawing/2014/main" id="{10C5CF83-1AC7-405A-14AA-CAD9E5794873}"/>
              </a:ext>
            </a:extLst>
          </p:cNvPr>
          <p:cNvSpPr>
            <a:spLocks noGrp="1"/>
          </p:cNvSpPr>
          <p:nvPr>
            <p:ph type="body" sz="quarter" idx="3"/>
          </p:nvPr>
        </p:nvSpPr>
        <p:spPr>
          <a:xfrm>
            <a:off x="6164812" y="2371535"/>
            <a:ext cx="5183188" cy="559834"/>
          </a:xfrm>
          <a:prstGeom prst="rect">
            <a:avLst/>
          </a:prstGeom>
        </p:spPr>
        <p:txBody>
          <a:bodyPr lIns="0" tIns="0" rIns="0" bIns="0" anchor="b">
            <a:noAutofit/>
          </a:bodyPr>
          <a:lstStyle>
            <a:lvl1pPr marL="0" indent="0">
              <a:lnSpc>
                <a:spcPct val="90000"/>
              </a:lnSpc>
              <a:buNone/>
              <a:defRPr sz="2000" b="1" cap="all" baseline="0">
                <a:latin typeface="Albert Sans" pitchFamily="2" charset="77"/>
                <a:ea typeface="Verdana" panose="020B0604030504040204" pitchFamily="34" charset="0"/>
                <a:cs typeface="Verdana" panose="020B060403050404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Text Placeholder 12">
            <a:extLst>
              <a:ext uri="{FF2B5EF4-FFF2-40B4-BE49-F238E27FC236}">
                <a16:creationId xmlns:a16="http://schemas.microsoft.com/office/drawing/2014/main" id="{4D28A984-1432-2D32-9E19-2F6D05D04BFE}"/>
              </a:ext>
            </a:extLst>
          </p:cNvPr>
          <p:cNvSpPr>
            <a:spLocks noGrp="1"/>
          </p:cNvSpPr>
          <p:nvPr>
            <p:ph type="body" sz="quarter" idx="14"/>
          </p:nvPr>
        </p:nvSpPr>
        <p:spPr>
          <a:xfrm>
            <a:off x="6164812" y="3073401"/>
            <a:ext cx="5183188" cy="2846571"/>
          </a:xfrm>
          <a:prstGeom prst="rect">
            <a:avLst/>
          </a:prstGeom>
        </p:spPr>
        <p:txBody>
          <a:bodyPr lIns="0" tIns="0" rIns="0" bIns="0">
            <a:noAutofit/>
          </a:bodyPr>
          <a:lstStyle>
            <a:lvl1pPr marL="0" indent="0">
              <a:buNone/>
              <a:defRPr sz="1400">
                <a:latin typeface="Albert Sans" pitchFamily="2" charset="77"/>
                <a:ea typeface="Verdana" panose="020B0604030504040204" pitchFamily="34" charset="0"/>
                <a:cs typeface="Verdana" panose="020B0604030504040204" pitchFamily="34" charset="0"/>
              </a:defRPr>
            </a:lvl1pPr>
            <a:lvl2pPr marL="457200" indent="0">
              <a:buNone/>
              <a:defRPr sz="1200">
                <a:latin typeface="Albert Sans" pitchFamily="2" charset="77"/>
                <a:ea typeface="Verdana" panose="020B0604030504040204" pitchFamily="34" charset="0"/>
                <a:cs typeface="Verdana" panose="020B0604030504040204" pitchFamily="34" charset="0"/>
              </a:defRPr>
            </a:lvl2pPr>
            <a:lvl3pPr marL="914400" indent="0">
              <a:buNone/>
              <a:defRPr sz="1100">
                <a:latin typeface="Albert Sans" pitchFamily="2" charset="77"/>
                <a:ea typeface="Verdana" panose="020B0604030504040204" pitchFamily="34" charset="0"/>
                <a:cs typeface="Verdana" panose="020B0604030504040204" pitchFamily="34" charset="0"/>
              </a:defRPr>
            </a:lvl3pPr>
            <a:lvl4pPr marL="1371600" indent="0">
              <a:buNone/>
              <a:defRPr sz="1050">
                <a:latin typeface="Albert Sans" pitchFamily="2" charset="77"/>
                <a:ea typeface="Verdana" panose="020B0604030504040204" pitchFamily="34" charset="0"/>
                <a:cs typeface="Verdana" panose="020B0604030504040204" pitchFamily="34" charset="0"/>
              </a:defRPr>
            </a:lvl4pPr>
            <a:lvl5pPr marL="1828800" indent="0">
              <a:buNone/>
              <a:defRPr sz="1050">
                <a:latin typeface="Albert Sans" pitchFamily="2" charset="77"/>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10">
            <a:extLst>
              <a:ext uri="{FF2B5EF4-FFF2-40B4-BE49-F238E27FC236}">
                <a16:creationId xmlns:a16="http://schemas.microsoft.com/office/drawing/2014/main" id="{5F565962-3714-83D6-1BFD-B46427DED5B9}"/>
              </a:ext>
              <a:ext uri="{C183D7F6-B498-43B3-948B-1728B52AA6E4}">
                <adec:decorative xmlns:adec="http://schemas.microsoft.com/office/drawing/2017/decorative" val="1"/>
              </a:ext>
            </a:extLst>
          </p:cNvPr>
          <p:cNvSpPr/>
          <p:nvPr userDrawn="1"/>
        </p:nvSpPr>
        <p:spPr>
          <a:xfrm rot="16200000">
            <a:off x="10489325" y="-2"/>
            <a:ext cx="1282263" cy="1282263"/>
          </a:xfrm>
          <a:custGeom>
            <a:avLst/>
            <a:gdLst/>
            <a:ahLst/>
            <a:cxnLst/>
            <a:rect l="l" t="t" r="r" b="b"/>
            <a:pathLst>
              <a:path w="2884235" h="812800">
                <a:moveTo>
                  <a:pt x="0" y="0"/>
                </a:moveTo>
                <a:lnTo>
                  <a:pt x="2884235" y="0"/>
                </a:lnTo>
                <a:lnTo>
                  <a:pt x="2884235" y="812800"/>
                </a:lnTo>
                <a:lnTo>
                  <a:pt x="0" y="812800"/>
                </a:lnTo>
                <a:close/>
              </a:path>
            </a:pathLst>
          </a:custGeom>
          <a:solidFill>
            <a:schemeClr val="accent2"/>
          </a:solidFill>
        </p:spPr>
        <p:txBody>
          <a:bodyPr/>
          <a:lstStyle/>
          <a:p>
            <a:endParaRPr lang="zh-CN" altLang="en-US" u="sng"/>
          </a:p>
        </p:txBody>
      </p:sp>
      <p:sp>
        <p:nvSpPr>
          <p:cNvPr id="9" name="Title 1">
            <a:extLst>
              <a:ext uri="{FF2B5EF4-FFF2-40B4-BE49-F238E27FC236}">
                <a16:creationId xmlns:a16="http://schemas.microsoft.com/office/drawing/2014/main" id="{151327BC-6B60-1777-3614-9DF25273FFB5}"/>
              </a:ext>
            </a:extLst>
          </p:cNvPr>
          <p:cNvSpPr>
            <a:spLocks noGrp="1"/>
          </p:cNvSpPr>
          <p:nvPr>
            <p:ph type="title"/>
          </p:nvPr>
        </p:nvSpPr>
        <p:spPr>
          <a:xfrm>
            <a:off x="844000" y="389531"/>
            <a:ext cx="9118147" cy="1132258"/>
          </a:xfrm>
          <a:prstGeom prst="rect">
            <a:avLst/>
          </a:prstGeom>
        </p:spPr>
        <p:txBody>
          <a:bodyPr lIns="0" tIns="0" rIns="0" bIns="0" anchor="ctr">
            <a:noAutofit/>
          </a:bodyPr>
          <a:lstStyle>
            <a:lvl1pPr algn="l">
              <a:defRPr sz="3600" b="1" i="0" baseline="0">
                <a:solidFill>
                  <a:schemeClr val="accent3"/>
                </a:solidFill>
                <a:latin typeface="Albert Sans" pitchFamily="2" charset="77"/>
                <a:ea typeface="Verdana" panose="020B0604030504040204" pitchFamily="34" charset="0"/>
                <a:cs typeface="Verdana" panose="020B0604030504040204" pitchFamily="34" charset="0"/>
              </a:defRPr>
            </a:lvl1pPr>
          </a:lstStyle>
          <a:p>
            <a:r>
              <a:rPr lang="en-US" dirty="0"/>
              <a:t>Click to edit Master title style</a:t>
            </a:r>
          </a:p>
        </p:txBody>
      </p:sp>
      <p:sp>
        <p:nvSpPr>
          <p:cNvPr id="10" name="Freeform 10">
            <a:extLst>
              <a:ext uri="{FF2B5EF4-FFF2-40B4-BE49-F238E27FC236}">
                <a16:creationId xmlns:a16="http://schemas.microsoft.com/office/drawing/2014/main" id="{968FF500-73C8-68D3-467C-8098BE1DF7C2}"/>
              </a:ext>
              <a:ext uri="{C183D7F6-B498-43B3-948B-1728B52AA6E4}">
                <adec:decorative xmlns:adec="http://schemas.microsoft.com/office/drawing/2017/decorative" val="1"/>
              </a:ext>
            </a:extLst>
          </p:cNvPr>
          <p:cNvSpPr/>
          <p:nvPr userDrawn="1"/>
        </p:nvSpPr>
        <p:spPr>
          <a:xfrm rot="16200000">
            <a:off x="-265301" y="599970"/>
            <a:ext cx="1254503" cy="723900"/>
          </a:xfrm>
          <a:custGeom>
            <a:avLst/>
            <a:gdLst/>
            <a:ahLst/>
            <a:cxnLst/>
            <a:rect l="l" t="t" r="r" b="b"/>
            <a:pathLst>
              <a:path w="2884235" h="812800">
                <a:moveTo>
                  <a:pt x="0" y="0"/>
                </a:moveTo>
                <a:lnTo>
                  <a:pt x="2884235" y="0"/>
                </a:lnTo>
                <a:lnTo>
                  <a:pt x="2884235" y="812800"/>
                </a:lnTo>
                <a:lnTo>
                  <a:pt x="0" y="812800"/>
                </a:lnTo>
                <a:close/>
              </a:path>
            </a:pathLst>
          </a:custGeom>
          <a:solidFill>
            <a:schemeClr val="accent2"/>
          </a:solidFill>
        </p:spPr>
        <p:txBody>
          <a:bodyPr/>
          <a:lstStyle/>
          <a:p>
            <a:endParaRPr lang="zh-CN" altLang="en-US" u="sng"/>
          </a:p>
        </p:txBody>
      </p:sp>
    </p:spTree>
    <p:extLst>
      <p:ext uri="{BB962C8B-B14F-4D97-AF65-F5344CB8AC3E}">
        <p14:creationId xmlns:p14="http://schemas.microsoft.com/office/powerpoint/2010/main" val="28274113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idos 19">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C169094B-803B-8651-1F6F-5F75C05AF93D}"/>
              </a:ext>
            </a:extLst>
          </p:cNvPr>
          <p:cNvSpPr>
            <a:spLocks noGrp="1"/>
          </p:cNvSpPr>
          <p:nvPr>
            <p:ph type="body" sz="quarter" idx="16"/>
          </p:nvPr>
        </p:nvSpPr>
        <p:spPr>
          <a:xfrm>
            <a:off x="598488" y="2461978"/>
            <a:ext cx="4625975" cy="2393379"/>
          </a:xfrm>
          <a:prstGeom prst="rect">
            <a:avLst/>
          </a:prstGeom>
        </p:spPr>
        <p:txBody>
          <a:bodyPr/>
          <a:lstStyle>
            <a:lvl1pPr>
              <a:defRPr>
                <a:latin typeface="Albert Sans" pitchFamily="2" charset="77"/>
                <a:ea typeface="Verdana" panose="020B0604030504040204" pitchFamily="34" charset="0"/>
                <a:cs typeface="Verdana" panose="020B0604030504040204" pitchFamily="34" charset="0"/>
              </a:defRPr>
            </a:lvl1pPr>
            <a:lvl2pPr>
              <a:defRPr>
                <a:latin typeface="Albert Sans" pitchFamily="2" charset="77"/>
                <a:ea typeface="Verdana" panose="020B0604030504040204" pitchFamily="34" charset="0"/>
                <a:cs typeface="Verdana" panose="020B0604030504040204" pitchFamily="34" charset="0"/>
              </a:defRPr>
            </a:lvl2pPr>
            <a:lvl3pPr>
              <a:defRPr>
                <a:latin typeface="Albert Sans" pitchFamily="2" charset="77"/>
                <a:ea typeface="Verdana" panose="020B0604030504040204" pitchFamily="34" charset="0"/>
                <a:cs typeface="Verdana" panose="020B0604030504040204" pitchFamily="34" charset="0"/>
              </a:defRPr>
            </a:lvl3pPr>
            <a:lvl4pPr>
              <a:defRPr>
                <a:latin typeface="Albert Sans" pitchFamily="2" charset="77"/>
                <a:ea typeface="Verdana" panose="020B0604030504040204" pitchFamily="34" charset="0"/>
                <a:cs typeface="Verdana" panose="020B0604030504040204" pitchFamily="34" charset="0"/>
              </a:defRPr>
            </a:lvl4pPr>
            <a:lvl5pPr>
              <a:defRPr>
                <a:latin typeface="Albert Sans" pitchFamily="2" charset="77"/>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itle 1">
            <a:extLst>
              <a:ext uri="{FF2B5EF4-FFF2-40B4-BE49-F238E27FC236}">
                <a16:creationId xmlns:a16="http://schemas.microsoft.com/office/drawing/2014/main" id="{8D896D0C-E54A-B5F0-C79A-E945EE9BE779}"/>
              </a:ext>
            </a:extLst>
          </p:cNvPr>
          <p:cNvSpPr>
            <a:spLocks noGrp="1"/>
          </p:cNvSpPr>
          <p:nvPr>
            <p:ph type="title"/>
          </p:nvPr>
        </p:nvSpPr>
        <p:spPr>
          <a:xfrm>
            <a:off x="640800" y="1125928"/>
            <a:ext cx="4625975" cy="1132258"/>
          </a:xfrm>
          <a:prstGeom prst="rect">
            <a:avLst/>
          </a:prstGeom>
        </p:spPr>
        <p:txBody>
          <a:bodyPr lIns="0" tIns="0" rIns="0" bIns="0" anchor="ctr">
            <a:noAutofit/>
          </a:bodyPr>
          <a:lstStyle>
            <a:lvl1pPr algn="l">
              <a:defRPr sz="3600" b="1" i="0" baseline="0">
                <a:solidFill>
                  <a:schemeClr val="accent3"/>
                </a:solidFill>
                <a:latin typeface="Albert Sans" pitchFamily="2" charset="77"/>
                <a:ea typeface="Verdana" panose="020B0604030504040204" pitchFamily="34" charset="0"/>
                <a:cs typeface="Verdana" panose="020B0604030504040204" pitchFamily="34" charset="0"/>
              </a:defRPr>
            </a:lvl1pPr>
          </a:lstStyle>
          <a:p>
            <a:r>
              <a:rPr lang="en-US" dirty="0"/>
              <a:t>Click to edit Master title style</a:t>
            </a:r>
          </a:p>
        </p:txBody>
      </p:sp>
      <p:pic>
        <p:nvPicPr>
          <p:cNvPr id="4" name="Picture 3">
            <a:extLst>
              <a:ext uri="{FF2B5EF4-FFF2-40B4-BE49-F238E27FC236}">
                <a16:creationId xmlns:a16="http://schemas.microsoft.com/office/drawing/2014/main" id="{B24ADC33-106B-E527-1183-674AAC10755E}"/>
              </a:ext>
            </a:extLst>
          </p:cNvPr>
          <p:cNvPicPr>
            <a:picLocks noChangeAspect="1"/>
          </p:cNvPicPr>
          <p:nvPr userDrawn="1"/>
        </p:nvPicPr>
        <p:blipFill>
          <a:blip r:embed="rId2"/>
          <a:stretch>
            <a:fillRect/>
          </a:stretch>
        </p:blipFill>
        <p:spPr>
          <a:xfrm rot="16200000">
            <a:off x="5294494" y="4303956"/>
            <a:ext cx="2552751" cy="2552751"/>
          </a:xfrm>
          <a:prstGeom prst="rect">
            <a:avLst/>
          </a:prstGeom>
        </p:spPr>
      </p:pic>
      <p:sp>
        <p:nvSpPr>
          <p:cNvPr id="7" name="Rectangle 6">
            <a:extLst>
              <a:ext uri="{FF2B5EF4-FFF2-40B4-BE49-F238E27FC236}">
                <a16:creationId xmlns:a16="http://schemas.microsoft.com/office/drawing/2014/main" id="{F9C2B0FF-24D7-F770-9F74-BF31F3B57F01}"/>
              </a:ext>
            </a:extLst>
          </p:cNvPr>
          <p:cNvSpPr/>
          <p:nvPr userDrawn="1"/>
        </p:nvSpPr>
        <p:spPr>
          <a:xfrm>
            <a:off x="7847245" y="4282636"/>
            <a:ext cx="4344755" cy="257407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F064E68-98D9-C75F-C5BE-FDD3FEE24E8E}"/>
              </a:ext>
            </a:extLst>
          </p:cNvPr>
          <p:cNvSpPr/>
          <p:nvPr userDrawn="1"/>
        </p:nvSpPr>
        <p:spPr>
          <a:xfrm>
            <a:off x="9563631" y="1827899"/>
            <a:ext cx="2449075" cy="2449075"/>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person holding a folder&#10;&#10;AI-generated content may be incorrect.">
            <a:extLst>
              <a:ext uri="{FF2B5EF4-FFF2-40B4-BE49-F238E27FC236}">
                <a16:creationId xmlns:a16="http://schemas.microsoft.com/office/drawing/2014/main" id="{98640CF2-0026-9034-6548-C95DC67D11E6}"/>
              </a:ext>
            </a:extLst>
          </p:cNvPr>
          <p:cNvPicPr>
            <a:picLocks noChangeAspect="1"/>
          </p:cNvPicPr>
          <p:nvPr userDrawn="1"/>
        </p:nvPicPr>
        <p:blipFill>
          <a:blip r:embed="rId3"/>
          <a:stretch>
            <a:fillRect/>
          </a:stretch>
        </p:blipFill>
        <p:spPr>
          <a:xfrm>
            <a:off x="5974309" y="625643"/>
            <a:ext cx="4985886" cy="6232358"/>
          </a:xfrm>
          <a:prstGeom prst="rect">
            <a:avLst/>
          </a:prstGeom>
        </p:spPr>
      </p:pic>
    </p:spTree>
    <p:extLst>
      <p:ext uri="{BB962C8B-B14F-4D97-AF65-F5344CB8AC3E}">
        <p14:creationId xmlns:p14="http://schemas.microsoft.com/office/powerpoint/2010/main" val="34854787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Contenidos">
    <p:bg>
      <p:bgPr>
        <a:solidFill>
          <a:schemeClr val="accent3"/>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9032FE6-4270-52AC-52B4-9E685306F80A}"/>
              </a:ext>
            </a:extLst>
          </p:cNvPr>
          <p:cNvSpPr>
            <a:spLocks noGrp="1"/>
          </p:cNvSpPr>
          <p:nvPr>
            <p:ph type="title" hasCustomPrompt="1"/>
          </p:nvPr>
        </p:nvSpPr>
        <p:spPr>
          <a:xfrm>
            <a:off x="464457" y="3285056"/>
            <a:ext cx="7801239" cy="671710"/>
          </a:xfrm>
          <a:prstGeom prst="rect">
            <a:avLst/>
          </a:prstGeom>
        </p:spPr>
        <p:txBody>
          <a:bodyPr lIns="0" tIns="0" rIns="0" bIns="0">
            <a:noAutofit/>
          </a:bodyPr>
          <a:lstStyle>
            <a:lvl1pPr>
              <a:defRPr b="0" i="0">
                <a:solidFill>
                  <a:schemeClr val="bg1"/>
                </a:solidFill>
                <a:latin typeface="Albert Sans" pitchFamily="2" charset="77"/>
                <a:ea typeface="Verdana" panose="020B0604030504040204" pitchFamily="34" charset="0"/>
                <a:cs typeface="Verdana" panose="020B0604030504040204" pitchFamily="34" charset="0"/>
              </a:defRPr>
            </a:lvl1pPr>
          </a:lstStyle>
          <a:p>
            <a:r>
              <a:rPr lang="en-US" err="1"/>
              <a:t>Elementos</a:t>
            </a:r>
            <a:r>
              <a:rPr lang="en-US"/>
              <a:t> </a:t>
            </a:r>
            <a:r>
              <a:rPr lang="en-US" err="1"/>
              <a:t>gráficos</a:t>
            </a:r>
            <a:endParaRPr lang="en-US"/>
          </a:p>
        </p:txBody>
      </p:sp>
      <p:sp>
        <p:nvSpPr>
          <p:cNvPr id="6" name="Text Placeholder 8">
            <a:extLst>
              <a:ext uri="{FF2B5EF4-FFF2-40B4-BE49-F238E27FC236}">
                <a16:creationId xmlns:a16="http://schemas.microsoft.com/office/drawing/2014/main" id="{C2FFB80B-0846-BCEE-89CD-E031E3F19943}"/>
              </a:ext>
            </a:extLst>
          </p:cNvPr>
          <p:cNvSpPr>
            <a:spLocks noGrp="1"/>
          </p:cNvSpPr>
          <p:nvPr>
            <p:ph type="body" sz="quarter" idx="10" hasCustomPrompt="1"/>
          </p:nvPr>
        </p:nvSpPr>
        <p:spPr>
          <a:xfrm>
            <a:off x="464456" y="1793566"/>
            <a:ext cx="7801239" cy="1471612"/>
          </a:xfrm>
          <a:prstGeom prst="rect">
            <a:avLst/>
          </a:prstGeom>
        </p:spPr>
        <p:txBody>
          <a:bodyPr anchor="b"/>
          <a:lstStyle>
            <a:lvl1pPr marL="0" indent="0">
              <a:buNone/>
              <a:defRPr sz="8000">
                <a:solidFill>
                  <a:schemeClr val="accent2"/>
                </a:solidFill>
                <a:latin typeface="Albert Sans" pitchFamily="2" charset="77"/>
              </a:defRPr>
            </a:lvl1pPr>
          </a:lstStyle>
          <a:p>
            <a:pPr lvl="0"/>
            <a:r>
              <a:rPr lang="en-US" dirty="0"/>
              <a:t>03.</a:t>
            </a:r>
          </a:p>
        </p:txBody>
      </p:sp>
      <p:sp>
        <p:nvSpPr>
          <p:cNvPr id="3" name="Right Triangle 2">
            <a:extLst>
              <a:ext uri="{FF2B5EF4-FFF2-40B4-BE49-F238E27FC236}">
                <a16:creationId xmlns:a16="http://schemas.microsoft.com/office/drawing/2014/main" id="{901CFBAD-9880-6027-F368-6956F06963C8}"/>
              </a:ext>
            </a:extLst>
          </p:cNvPr>
          <p:cNvSpPr/>
          <p:nvPr userDrawn="1"/>
        </p:nvSpPr>
        <p:spPr>
          <a:xfrm rot="16200000" flipH="1">
            <a:off x="10273744" y="4943226"/>
            <a:ext cx="1914774" cy="1914774"/>
          </a:xfrm>
          <a:prstGeom prst="rtTriangle">
            <a:avLst/>
          </a:prstGeom>
          <a:solidFill>
            <a:srgbClr val="EA6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8A4AB6A-037E-68C5-E0D5-67B61964444B}"/>
              </a:ext>
            </a:extLst>
          </p:cNvPr>
          <p:cNvPicPr>
            <a:picLocks noChangeAspect="1"/>
          </p:cNvPicPr>
          <p:nvPr userDrawn="1"/>
        </p:nvPicPr>
        <p:blipFill>
          <a:blip r:embed="rId2"/>
          <a:stretch>
            <a:fillRect/>
          </a:stretch>
        </p:blipFill>
        <p:spPr>
          <a:xfrm rot="16200000">
            <a:off x="10283704" y="3034929"/>
            <a:ext cx="1908296" cy="1908296"/>
          </a:xfrm>
          <a:prstGeom prst="rect">
            <a:avLst/>
          </a:prstGeom>
        </p:spPr>
      </p:pic>
      <p:sp>
        <p:nvSpPr>
          <p:cNvPr id="7" name="Rectangle 6">
            <a:extLst>
              <a:ext uri="{FF2B5EF4-FFF2-40B4-BE49-F238E27FC236}">
                <a16:creationId xmlns:a16="http://schemas.microsoft.com/office/drawing/2014/main" id="{DA3632F4-3C13-FE7F-F804-F6BC02AE319F}"/>
              </a:ext>
            </a:extLst>
          </p:cNvPr>
          <p:cNvSpPr/>
          <p:nvPr userDrawn="1"/>
        </p:nvSpPr>
        <p:spPr>
          <a:xfrm>
            <a:off x="8355488" y="4943226"/>
            <a:ext cx="1914774" cy="1914774"/>
          </a:xfrm>
          <a:prstGeom prst="rect">
            <a:avLst/>
          </a:prstGeom>
          <a:solidFill>
            <a:srgbClr val="34BC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908717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conos">
    <p:spTree>
      <p:nvGrpSpPr>
        <p:cNvPr id="1" name=""/>
        <p:cNvGrpSpPr/>
        <p:nvPr/>
      </p:nvGrpSpPr>
      <p:grpSpPr>
        <a:xfrm>
          <a:off x="0" y="0"/>
          <a:ext cx="0" cy="0"/>
          <a:chOff x="0" y="0"/>
          <a:chExt cx="0" cy="0"/>
        </a:xfrm>
      </p:grpSpPr>
      <p:pic>
        <p:nvPicPr>
          <p:cNvPr id="4" name="Graphic 3" descr="Address Book outline">
            <a:extLst>
              <a:ext uri="{FF2B5EF4-FFF2-40B4-BE49-F238E27FC236}">
                <a16:creationId xmlns:a16="http://schemas.microsoft.com/office/drawing/2014/main" id="{271CB29D-804A-4758-DB19-5C1917E686B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75044" y="659307"/>
            <a:ext cx="914400" cy="914400"/>
          </a:xfrm>
          <a:prstGeom prst="rect">
            <a:avLst/>
          </a:prstGeom>
        </p:spPr>
      </p:pic>
      <p:pic>
        <p:nvPicPr>
          <p:cNvPr id="6" name="Graphic 5" descr="Arrow circle outline">
            <a:extLst>
              <a:ext uri="{FF2B5EF4-FFF2-40B4-BE49-F238E27FC236}">
                <a16:creationId xmlns:a16="http://schemas.microsoft.com/office/drawing/2014/main" id="{020BF268-468B-4201-32B8-ACB146FC21D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834100" y="659307"/>
            <a:ext cx="914400" cy="914400"/>
          </a:xfrm>
          <a:prstGeom prst="rect">
            <a:avLst/>
          </a:prstGeom>
        </p:spPr>
      </p:pic>
      <p:pic>
        <p:nvPicPr>
          <p:cNvPr id="8" name="Graphic 7" descr="Arrow Right outline">
            <a:extLst>
              <a:ext uri="{FF2B5EF4-FFF2-40B4-BE49-F238E27FC236}">
                <a16:creationId xmlns:a16="http://schemas.microsoft.com/office/drawing/2014/main" id="{5286A368-80AF-49A5-C615-BDEC2C69A50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6870324" y="659307"/>
            <a:ext cx="914400" cy="914400"/>
          </a:xfrm>
          <a:prstGeom prst="rect">
            <a:avLst/>
          </a:prstGeom>
        </p:spPr>
      </p:pic>
      <p:pic>
        <p:nvPicPr>
          <p:cNvPr id="10" name="Graphic 9" descr="Atom outline">
            <a:extLst>
              <a:ext uri="{FF2B5EF4-FFF2-40B4-BE49-F238E27FC236}">
                <a16:creationId xmlns:a16="http://schemas.microsoft.com/office/drawing/2014/main" id="{3E2AF0E5-1EF9-22C4-21FA-20C0C4D2EC4F}"/>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3093156" y="659307"/>
            <a:ext cx="914400" cy="914400"/>
          </a:xfrm>
          <a:prstGeom prst="rect">
            <a:avLst/>
          </a:prstGeom>
        </p:spPr>
      </p:pic>
      <p:pic>
        <p:nvPicPr>
          <p:cNvPr id="12" name="Graphic 11" descr="Back outline">
            <a:extLst>
              <a:ext uri="{FF2B5EF4-FFF2-40B4-BE49-F238E27FC236}">
                <a16:creationId xmlns:a16="http://schemas.microsoft.com/office/drawing/2014/main" id="{E7207DAE-DC58-F4CB-9340-2940D51C1AA3}"/>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9388436" y="659307"/>
            <a:ext cx="914400" cy="914400"/>
          </a:xfrm>
          <a:prstGeom prst="rect">
            <a:avLst/>
          </a:prstGeom>
        </p:spPr>
      </p:pic>
      <p:pic>
        <p:nvPicPr>
          <p:cNvPr id="14" name="Graphic 13" descr="Badge Follow outline">
            <a:extLst>
              <a:ext uri="{FF2B5EF4-FFF2-40B4-BE49-F238E27FC236}">
                <a16:creationId xmlns:a16="http://schemas.microsoft.com/office/drawing/2014/main" id="{C2D220BB-09FD-5BD6-212B-744AE7E40FAB}"/>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8129380" y="659307"/>
            <a:ext cx="914400" cy="914400"/>
          </a:xfrm>
          <a:prstGeom prst="rect">
            <a:avLst/>
          </a:prstGeom>
        </p:spPr>
      </p:pic>
      <p:pic>
        <p:nvPicPr>
          <p:cNvPr id="16" name="Graphic 15" descr="Badge Heart outline">
            <a:extLst>
              <a:ext uri="{FF2B5EF4-FFF2-40B4-BE49-F238E27FC236}">
                <a16:creationId xmlns:a16="http://schemas.microsoft.com/office/drawing/2014/main" id="{9B8DB4E2-BA6A-B6D3-4278-0333CFF9C5D7}"/>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5611268" y="659307"/>
            <a:ext cx="914400" cy="914400"/>
          </a:xfrm>
          <a:prstGeom prst="rect">
            <a:avLst/>
          </a:prstGeom>
        </p:spPr>
      </p:pic>
      <p:pic>
        <p:nvPicPr>
          <p:cNvPr id="18" name="Graphic 17" descr="Badge New outline">
            <a:extLst>
              <a:ext uri="{FF2B5EF4-FFF2-40B4-BE49-F238E27FC236}">
                <a16:creationId xmlns:a16="http://schemas.microsoft.com/office/drawing/2014/main" id="{3974DB26-AB37-202C-3462-C77362C802DB}"/>
              </a:ext>
            </a:extLst>
          </p:cNvPr>
          <p:cNvPicPr>
            <a:picLocks noChangeAspect="1"/>
          </p:cNvPicPr>
          <p:nvPr userDrawn="1"/>
        </p:nvPicPr>
        <p:blipFill>
          <a:blip r:embed="rId16">
            <a:extLst>
              <a:ext uri="{96DAC541-7B7A-43D3-8B79-37D633B846F1}">
                <asvg:svgBlip xmlns:asvg="http://schemas.microsoft.com/office/drawing/2016/SVG/main" r:embed="rId17"/>
              </a:ext>
            </a:extLst>
          </a:blip>
          <a:stretch>
            <a:fillRect/>
          </a:stretch>
        </p:blipFill>
        <p:spPr>
          <a:xfrm>
            <a:off x="4352212" y="659307"/>
            <a:ext cx="914400" cy="914400"/>
          </a:xfrm>
          <a:prstGeom prst="rect">
            <a:avLst/>
          </a:prstGeom>
        </p:spPr>
      </p:pic>
      <p:pic>
        <p:nvPicPr>
          <p:cNvPr id="22" name="Graphic 21" descr="Badge Tick1 outline">
            <a:extLst>
              <a:ext uri="{FF2B5EF4-FFF2-40B4-BE49-F238E27FC236}">
                <a16:creationId xmlns:a16="http://schemas.microsoft.com/office/drawing/2014/main" id="{B0395511-4603-BD0F-2F30-A857CB099415}"/>
              </a:ext>
            </a:extLst>
          </p:cNvPr>
          <p:cNvPicPr>
            <a:picLocks noChangeAspect="1"/>
          </p:cNvPicPr>
          <p:nvPr userDrawn="1"/>
        </p:nvPicPr>
        <p:blipFill>
          <a:blip r:embed="rId18">
            <a:extLst>
              <a:ext uri="{96DAC541-7B7A-43D3-8B79-37D633B846F1}">
                <asvg:svgBlip xmlns:asvg="http://schemas.microsoft.com/office/drawing/2016/SVG/main" r:embed="rId19"/>
              </a:ext>
            </a:extLst>
          </a:blip>
          <a:stretch>
            <a:fillRect/>
          </a:stretch>
        </p:blipFill>
        <p:spPr>
          <a:xfrm>
            <a:off x="10647491" y="659307"/>
            <a:ext cx="914400" cy="914400"/>
          </a:xfrm>
          <a:prstGeom prst="rect">
            <a:avLst/>
          </a:prstGeom>
        </p:spPr>
      </p:pic>
      <p:pic>
        <p:nvPicPr>
          <p:cNvPr id="20" name="Graphic 19" descr="Badge Question Mark outline">
            <a:extLst>
              <a:ext uri="{FF2B5EF4-FFF2-40B4-BE49-F238E27FC236}">
                <a16:creationId xmlns:a16="http://schemas.microsoft.com/office/drawing/2014/main" id="{02422DCA-4EDB-A6E0-ADA5-1135F291A7E5}"/>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575044" y="2159307"/>
            <a:ext cx="914400" cy="914400"/>
          </a:xfrm>
          <a:prstGeom prst="rect">
            <a:avLst/>
          </a:prstGeom>
        </p:spPr>
      </p:pic>
      <p:pic>
        <p:nvPicPr>
          <p:cNvPr id="24" name="Graphic 23" descr="Badge Unfollow outline">
            <a:extLst>
              <a:ext uri="{FF2B5EF4-FFF2-40B4-BE49-F238E27FC236}">
                <a16:creationId xmlns:a16="http://schemas.microsoft.com/office/drawing/2014/main" id="{B5A311CC-4162-85E8-853F-10CD1BA03182}"/>
              </a:ext>
            </a:extLst>
          </p:cNvPr>
          <p:cNvPicPr>
            <a:picLocks noChangeAspect="1"/>
          </p:cNvPicPr>
          <p:nvPr userDrawn="1"/>
        </p:nvPicPr>
        <p:blipFill>
          <a:blip r:embed="rId22">
            <a:extLst>
              <a:ext uri="{96DAC541-7B7A-43D3-8B79-37D633B846F1}">
                <asvg:svgBlip xmlns:asvg="http://schemas.microsoft.com/office/drawing/2016/SVG/main" r:embed="rId23"/>
              </a:ext>
            </a:extLst>
          </a:blip>
          <a:stretch>
            <a:fillRect/>
          </a:stretch>
        </p:blipFill>
        <p:spPr>
          <a:xfrm>
            <a:off x="3093156" y="2159307"/>
            <a:ext cx="914400" cy="914400"/>
          </a:xfrm>
          <a:prstGeom prst="rect">
            <a:avLst/>
          </a:prstGeom>
        </p:spPr>
      </p:pic>
      <p:pic>
        <p:nvPicPr>
          <p:cNvPr id="26" name="Graphic 25" descr="Bar chart outline">
            <a:extLst>
              <a:ext uri="{FF2B5EF4-FFF2-40B4-BE49-F238E27FC236}">
                <a16:creationId xmlns:a16="http://schemas.microsoft.com/office/drawing/2014/main" id="{38369521-4DAF-FE81-B453-07AAA587F55E}"/>
              </a:ext>
            </a:extLst>
          </p:cNvPr>
          <p:cNvPicPr>
            <a:picLocks noChangeAspect="1"/>
          </p:cNvPicPr>
          <p:nvPr userDrawn="1"/>
        </p:nvPicPr>
        <p:blipFill>
          <a:blip r:embed="rId24">
            <a:extLst>
              <a:ext uri="{96DAC541-7B7A-43D3-8B79-37D633B846F1}">
                <asvg:svgBlip xmlns:asvg="http://schemas.microsoft.com/office/drawing/2016/SVG/main" r:embed="rId25"/>
              </a:ext>
            </a:extLst>
          </a:blip>
          <a:stretch>
            <a:fillRect/>
          </a:stretch>
        </p:blipFill>
        <p:spPr>
          <a:xfrm>
            <a:off x="1834100" y="2159307"/>
            <a:ext cx="914400" cy="914400"/>
          </a:xfrm>
          <a:prstGeom prst="rect">
            <a:avLst/>
          </a:prstGeom>
        </p:spPr>
      </p:pic>
      <p:pic>
        <p:nvPicPr>
          <p:cNvPr id="28" name="Graphic 27" descr="Bar graph with downward trend outline">
            <a:extLst>
              <a:ext uri="{FF2B5EF4-FFF2-40B4-BE49-F238E27FC236}">
                <a16:creationId xmlns:a16="http://schemas.microsoft.com/office/drawing/2014/main" id="{0FBE6DC1-925F-2EB4-6328-C9AF4597899C}"/>
              </a:ext>
            </a:extLst>
          </p:cNvPr>
          <p:cNvPicPr>
            <a:picLocks noChangeAspect="1"/>
          </p:cNvPicPr>
          <p:nvPr userDrawn="1"/>
        </p:nvPicPr>
        <p:blipFill>
          <a:blip r:embed="rId26">
            <a:extLst>
              <a:ext uri="{96DAC541-7B7A-43D3-8B79-37D633B846F1}">
                <asvg:svgBlip xmlns:asvg="http://schemas.microsoft.com/office/drawing/2016/SVG/main" r:embed="rId27"/>
              </a:ext>
            </a:extLst>
          </a:blip>
          <a:stretch>
            <a:fillRect/>
          </a:stretch>
        </p:blipFill>
        <p:spPr>
          <a:xfrm>
            <a:off x="4352212" y="2159307"/>
            <a:ext cx="914400" cy="914400"/>
          </a:xfrm>
          <a:prstGeom prst="rect">
            <a:avLst/>
          </a:prstGeom>
        </p:spPr>
      </p:pic>
      <p:pic>
        <p:nvPicPr>
          <p:cNvPr id="32" name="Graphic 31" descr="Checklist outline">
            <a:extLst>
              <a:ext uri="{FF2B5EF4-FFF2-40B4-BE49-F238E27FC236}">
                <a16:creationId xmlns:a16="http://schemas.microsoft.com/office/drawing/2014/main" id="{9460D569-418C-B452-31C5-54B55C82DA6C}"/>
              </a:ext>
            </a:extLst>
          </p:cNvPr>
          <p:cNvPicPr>
            <a:picLocks noChangeAspect="1"/>
          </p:cNvPicPr>
          <p:nvPr userDrawn="1"/>
        </p:nvPicPr>
        <p:blipFill>
          <a:blip r:embed="rId28">
            <a:extLst>
              <a:ext uri="{96DAC541-7B7A-43D3-8B79-37D633B846F1}">
                <asvg:svgBlip xmlns:asvg="http://schemas.microsoft.com/office/drawing/2016/SVG/main" r:embed="rId29"/>
              </a:ext>
            </a:extLst>
          </a:blip>
          <a:stretch>
            <a:fillRect/>
          </a:stretch>
        </p:blipFill>
        <p:spPr>
          <a:xfrm>
            <a:off x="5611268" y="2159307"/>
            <a:ext cx="914400" cy="914400"/>
          </a:xfrm>
          <a:prstGeom prst="rect">
            <a:avLst/>
          </a:prstGeom>
        </p:spPr>
      </p:pic>
      <p:pic>
        <p:nvPicPr>
          <p:cNvPr id="34" name="Graphic 33" descr="Checkmark outline">
            <a:extLst>
              <a:ext uri="{FF2B5EF4-FFF2-40B4-BE49-F238E27FC236}">
                <a16:creationId xmlns:a16="http://schemas.microsoft.com/office/drawing/2014/main" id="{C035CEB3-6525-278D-7D57-7D9947FCCB5B}"/>
              </a:ext>
            </a:extLst>
          </p:cNvPr>
          <p:cNvPicPr>
            <a:picLocks noChangeAspect="1"/>
          </p:cNvPicPr>
          <p:nvPr userDrawn="1"/>
        </p:nvPicPr>
        <p:blipFill>
          <a:blip r:embed="rId30">
            <a:extLst>
              <a:ext uri="{96DAC541-7B7A-43D3-8B79-37D633B846F1}">
                <asvg:svgBlip xmlns:asvg="http://schemas.microsoft.com/office/drawing/2016/SVG/main" r:embed="rId31"/>
              </a:ext>
            </a:extLst>
          </a:blip>
          <a:stretch>
            <a:fillRect/>
          </a:stretch>
        </p:blipFill>
        <p:spPr>
          <a:xfrm>
            <a:off x="10647491" y="2159307"/>
            <a:ext cx="914400" cy="914400"/>
          </a:xfrm>
          <a:prstGeom prst="rect">
            <a:avLst/>
          </a:prstGeom>
        </p:spPr>
      </p:pic>
      <p:pic>
        <p:nvPicPr>
          <p:cNvPr id="36" name="Graphic 35" descr="Clipboard outline">
            <a:extLst>
              <a:ext uri="{FF2B5EF4-FFF2-40B4-BE49-F238E27FC236}">
                <a16:creationId xmlns:a16="http://schemas.microsoft.com/office/drawing/2014/main" id="{0658F37E-AD64-B348-DFAD-11B8477EA3C9}"/>
              </a:ext>
            </a:extLst>
          </p:cNvPr>
          <p:cNvPicPr>
            <a:picLocks noChangeAspect="1"/>
          </p:cNvPicPr>
          <p:nvPr userDrawn="1"/>
        </p:nvPicPr>
        <p:blipFill>
          <a:blip r:embed="rId32">
            <a:extLst>
              <a:ext uri="{96DAC541-7B7A-43D3-8B79-37D633B846F1}">
                <asvg:svgBlip xmlns:asvg="http://schemas.microsoft.com/office/drawing/2016/SVG/main" r:embed="rId33"/>
              </a:ext>
            </a:extLst>
          </a:blip>
          <a:stretch>
            <a:fillRect/>
          </a:stretch>
        </p:blipFill>
        <p:spPr>
          <a:xfrm>
            <a:off x="9388436" y="2159307"/>
            <a:ext cx="914400" cy="914400"/>
          </a:xfrm>
          <a:prstGeom prst="rect">
            <a:avLst/>
          </a:prstGeom>
        </p:spPr>
      </p:pic>
      <p:pic>
        <p:nvPicPr>
          <p:cNvPr id="38" name="Graphic 37" descr="Clipboard All Crosses outline">
            <a:extLst>
              <a:ext uri="{FF2B5EF4-FFF2-40B4-BE49-F238E27FC236}">
                <a16:creationId xmlns:a16="http://schemas.microsoft.com/office/drawing/2014/main" id="{33BB885A-551C-A060-9620-8723E41E42B9}"/>
              </a:ext>
            </a:extLst>
          </p:cNvPr>
          <p:cNvPicPr>
            <a:picLocks noChangeAspect="1"/>
          </p:cNvPicPr>
          <p:nvPr userDrawn="1"/>
        </p:nvPicPr>
        <p:blipFill>
          <a:blip r:embed="rId34">
            <a:extLst>
              <a:ext uri="{96DAC541-7B7A-43D3-8B79-37D633B846F1}">
                <asvg:svgBlip xmlns:asvg="http://schemas.microsoft.com/office/drawing/2016/SVG/main" r:embed="rId35"/>
              </a:ext>
            </a:extLst>
          </a:blip>
          <a:stretch>
            <a:fillRect/>
          </a:stretch>
        </p:blipFill>
        <p:spPr>
          <a:xfrm>
            <a:off x="8129380" y="2159307"/>
            <a:ext cx="914400" cy="914400"/>
          </a:xfrm>
          <a:prstGeom prst="rect">
            <a:avLst/>
          </a:prstGeom>
        </p:spPr>
      </p:pic>
      <p:pic>
        <p:nvPicPr>
          <p:cNvPr id="48" name="Graphic 47" descr="Forbidden outline">
            <a:extLst>
              <a:ext uri="{FF2B5EF4-FFF2-40B4-BE49-F238E27FC236}">
                <a16:creationId xmlns:a16="http://schemas.microsoft.com/office/drawing/2014/main" id="{6E702103-8487-8CEC-5887-666E9C7DDBBC}"/>
              </a:ext>
            </a:extLst>
          </p:cNvPr>
          <p:cNvPicPr>
            <a:picLocks noChangeAspect="1"/>
          </p:cNvPicPr>
          <p:nvPr userDrawn="1"/>
        </p:nvPicPr>
        <p:blipFill>
          <a:blip r:embed="rId36">
            <a:extLst>
              <a:ext uri="{96DAC541-7B7A-43D3-8B79-37D633B846F1}">
                <asvg:svgBlip xmlns:asvg="http://schemas.microsoft.com/office/drawing/2016/SVG/main" r:embed="rId37"/>
              </a:ext>
            </a:extLst>
          </a:blip>
          <a:stretch>
            <a:fillRect/>
          </a:stretch>
        </p:blipFill>
        <p:spPr>
          <a:xfrm>
            <a:off x="3093156" y="5159307"/>
            <a:ext cx="914400" cy="914400"/>
          </a:xfrm>
          <a:prstGeom prst="rect">
            <a:avLst/>
          </a:prstGeom>
        </p:spPr>
      </p:pic>
      <p:pic>
        <p:nvPicPr>
          <p:cNvPr id="50" name="Graphic 49" descr="Fork In Road outline">
            <a:extLst>
              <a:ext uri="{FF2B5EF4-FFF2-40B4-BE49-F238E27FC236}">
                <a16:creationId xmlns:a16="http://schemas.microsoft.com/office/drawing/2014/main" id="{4560F1D8-071F-C4ED-409D-112520CD511F}"/>
              </a:ext>
            </a:extLst>
          </p:cNvPr>
          <p:cNvPicPr>
            <a:picLocks noChangeAspect="1"/>
          </p:cNvPicPr>
          <p:nvPr userDrawn="1"/>
        </p:nvPicPr>
        <p:blipFill>
          <a:blip r:embed="rId38">
            <a:extLst>
              <a:ext uri="{96DAC541-7B7A-43D3-8B79-37D633B846F1}">
                <asvg:svgBlip xmlns:asvg="http://schemas.microsoft.com/office/drawing/2016/SVG/main" r:embed="rId39"/>
              </a:ext>
            </a:extLst>
          </a:blip>
          <a:stretch>
            <a:fillRect/>
          </a:stretch>
        </p:blipFill>
        <p:spPr>
          <a:xfrm>
            <a:off x="1834100" y="5159307"/>
            <a:ext cx="914400" cy="914400"/>
          </a:xfrm>
          <a:prstGeom prst="rect">
            <a:avLst/>
          </a:prstGeom>
        </p:spPr>
      </p:pic>
      <p:pic>
        <p:nvPicPr>
          <p:cNvPr id="52" name="Graphic 51" descr="Future outline">
            <a:extLst>
              <a:ext uri="{FF2B5EF4-FFF2-40B4-BE49-F238E27FC236}">
                <a16:creationId xmlns:a16="http://schemas.microsoft.com/office/drawing/2014/main" id="{8B107CD2-26A6-8E25-F786-31ADFE11C67D}"/>
              </a:ext>
            </a:extLst>
          </p:cNvPr>
          <p:cNvPicPr>
            <a:picLocks noChangeAspect="1"/>
          </p:cNvPicPr>
          <p:nvPr userDrawn="1"/>
        </p:nvPicPr>
        <p:blipFill>
          <a:blip r:embed="rId40">
            <a:extLst>
              <a:ext uri="{96DAC541-7B7A-43D3-8B79-37D633B846F1}">
                <asvg:svgBlip xmlns:asvg="http://schemas.microsoft.com/office/drawing/2016/SVG/main" r:embed="rId41"/>
              </a:ext>
            </a:extLst>
          </a:blip>
          <a:stretch>
            <a:fillRect/>
          </a:stretch>
        </p:blipFill>
        <p:spPr>
          <a:xfrm>
            <a:off x="4352212" y="5159307"/>
            <a:ext cx="914400" cy="914400"/>
          </a:xfrm>
          <a:prstGeom prst="rect">
            <a:avLst/>
          </a:prstGeom>
        </p:spPr>
      </p:pic>
      <p:pic>
        <p:nvPicPr>
          <p:cNvPr id="56" name="Graphic 55" descr="Garbage outline">
            <a:extLst>
              <a:ext uri="{FF2B5EF4-FFF2-40B4-BE49-F238E27FC236}">
                <a16:creationId xmlns:a16="http://schemas.microsoft.com/office/drawing/2014/main" id="{80203F04-BC6F-F40F-4750-A0124044A2E7}"/>
              </a:ext>
            </a:extLst>
          </p:cNvPr>
          <p:cNvPicPr>
            <a:picLocks noChangeAspect="1"/>
          </p:cNvPicPr>
          <p:nvPr userDrawn="1"/>
        </p:nvPicPr>
        <p:blipFill>
          <a:blip r:embed="rId42">
            <a:extLst>
              <a:ext uri="{96DAC541-7B7A-43D3-8B79-37D633B846F1}">
                <asvg:svgBlip xmlns:asvg="http://schemas.microsoft.com/office/drawing/2016/SVG/main" r:embed="rId43"/>
              </a:ext>
            </a:extLst>
          </a:blip>
          <a:stretch>
            <a:fillRect/>
          </a:stretch>
        </p:blipFill>
        <p:spPr>
          <a:xfrm>
            <a:off x="5611268" y="5159307"/>
            <a:ext cx="914400" cy="914400"/>
          </a:xfrm>
          <a:prstGeom prst="rect">
            <a:avLst/>
          </a:prstGeom>
        </p:spPr>
      </p:pic>
      <p:pic>
        <p:nvPicPr>
          <p:cNvPr id="58" name="Graphic 57" descr="Gavel outline">
            <a:extLst>
              <a:ext uri="{FF2B5EF4-FFF2-40B4-BE49-F238E27FC236}">
                <a16:creationId xmlns:a16="http://schemas.microsoft.com/office/drawing/2014/main" id="{3437F547-13E5-1A42-65C0-36BEA1D8A670}"/>
              </a:ext>
            </a:extLst>
          </p:cNvPr>
          <p:cNvPicPr>
            <a:picLocks noChangeAspect="1"/>
          </p:cNvPicPr>
          <p:nvPr userDrawn="1"/>
        </p:nvPicPr>
        <p:blipFill>
          <a:blip r:embed="rId44">
            <a:extLst>
              <a:ext uri="{96DAC541-7B7A-43D3-8B79-37D633B846F1}">
                <asvg:svgBlip xmlns:asvg="http://schemas.microsoft.com/office/drawing/2016/SVG/main" r:embed="rId45"/>
              </a:ext>
            </a:extLst>
          </a:blip>
          <a:stretch>
            <a:fillRect/>
          </a:stretch>
        </p:blipFill>
        <p:spPr>
          <a:xfrm>
            <a:off x="6936086" y="2159307"/>
            <a:ext cx="914400" cy="914400"/>
          </a:xfrm>
          <a:prstGeom prst="rect">
            <a:avLst/>
          </a:prstGeom>
        </p:spPr>
      </p:pic>
      <p:pic>
        <p:nvPicPr>
          <p:cNvPr id="64" name="Graphic 63" descr="Hand outline">
            <a:extLst>
              <a:ext uri="{FF2B5EF4-FFF2-40B4-BE49-F238E27FC236}">
                <a16:creationId xmlns:a16="http://schemas.microsoft.com/office/drawing/2014/main" id="{9A908B96-BAC6-51B5-7F7C-9AA470FB8E70}"/>
              </a:ext>
            </a:extLst>
          </p:cNvPr>
          <p:cNvPicPr>
            <a:picLocks noChangeAspect="1"/>
          </p:cNvPicPr>
          <p:nvPr userDrawn="1"/>
        </p:nvPicPr>
        <p:blipFill>
          <a:blip r:embed="rId46">
            <a:extLst>
              <a:ext uri="{96DAC541-7B7A-43D3-8B79-37D633B846F1}">
                <asvg:svgBlip xmlns:asvg="http://schemas.microsoft.com/office/drawing/2016/SVG/main" r:embed="rId47"/>
              </a:ext>
            </a:extLst>
          </a:blip>
          <a:stretch>
            <a:fillRect/>
          </a:stretch>
        </p:blipFill>
        <p:spPr>
          <a:xfrm>
            <a:off x="6870324" y="5159307"/>
            <a:ext cx="914400" cy="914400"/>
          </a:xfrm>
          <a:prstGeom prst="rect">
            <a:avLst/>
          </a:prstGeom>
        </p:spPr>
      </p:pic>
      <p:pic>
        <p:nvPicPr>
          <p:cNvPr id="68" name="Graphic 67" descr="Head with gears outline">
            <a:extLst>
              <a:ext uri="{FF2B5EF4-FFF2-40B4-BE49-F238E27FC236}">
                <a16:creationId xmlns:a16="http://schemas.microsoft.com/office/drawing/2014/main" id="{CEEEAC7E-7E89-6B52-FFE9-735BB27F85C2}"/>
              </a:ext>
            </a:extLst>
          </p:cNvPr>
          <p:cNvPicPr>
            <a:picLocks noChangeAspect="1"/>
          </p:cNvPicPr>
          <p:nvPr userDrawn="1"/>
        </p:nvPicPr>
        <p:blipFill>
          <a:blip r:embed="rId48">
            <a:extLst>
              <a:ext uri="{96DAC541-7B7A-43D3-8B79-37D633B846F1}">
                <asvg:svgBlip xmlns:asvg="http://schemas.microsoft.com/office/drawing/2016/SVG/main" r:embed="rId49"/>
              </a:ext>
            </a:extLst>
          </a:blip>
          <a:stretch>
            <a:fillRect/>
          </a:stretch>
        </p:blipFill>
        <p:spPr>
          <a:xfrm>
            <a:off x="8129380" y="5159307"/>
            <a:ext cx="914400" cy="914400"/>
          </a:xfrm>
          <a:prstGeom prst="rect">
            <a:avLst/>
          </a:prstGeom>
        </p:spPr>
      </p:pic>
      <p:pic>
        <p:nvPicPr>
          <p:cNvPr id="70" name="Graphic 69" descr="Hourglass Finished outline">
            <a:extLst>
              <a:ext uri="{FF2B5EF4-FFF2-40B4-BE49-F238E27FC236}">
                <a16:creationId xmlns:a16="http://schemas.microsoft.com/office/drawing/2014/main" id="{FF4BDBC7-E8D9-F808-87A0-C0BC6C5180EA}"/>
              </a:ext>
            </a:extLst>
          </p:cNvPr>
          <p:cNvPicPr>
            <a:picLocks noChangeAspect="1"/>
          </p:cNvPicPr>
          <p:nvPr userDrawn="1"/>
        </p:nvPicPr>
        <p:blipFill>
          <a:blip r:embed="rId50">
            <a:extLst>
              <a:ext uri="{96DAC541-7B7A-43D3-8B79-37D633B846F1}">
                <asvg:svgBlip xmlns:asvg="http://schemas.microsoft.com/office/drawing/2016/SVG/main" r:embed="rId51"/>
              </a:ext>
            </a:extLst>
          </a:blip>
          <a:stretch>
            <a:fillRect/>
          </a:stretch>
        </p:blipFill>
        <p:spPr>
          <a:xfrm>
            <a:off x="575044" y="5159307"/>
            <a:ext cx="914400" cy="914400"/>
          </a:xfrm>
          <a:prstGeom prst="rect">
            <a:avLst/>
          </a:prstGeom>
        </p:spPr>
      </p:pic>
      <p:pic>
        <p:nvPicPr>
          <p:cNvPr id="72" name="Graphic 71" descr="Lightbulb outline">
            <a:extLst>
              <a:ext uri="{FF2B5EF4-FFF2-40B4-BE49-F238E27FC236}">
                <a16:creationId xmlns:a16="http://schemas.microsoft.com/office/drawing/2014/main" id="{DB2223A0-4834-EC89-5FF3-36EBA6A77E54}"/>
              </a:ext>
            </a:extLst>
          </p:cNvPr>
          <p:cNvPicPr>
            <a:picLocks noChangeAspect="1"/>
          </p:cNvPicPr>
          <p:nvPr userDrawn="1"/>
        </p:nvPicPr>
        <p:blipFill>
          <a:blip r:embed="rId52">
            <a:extLst>
              <a:ext uri="{96DAC541-7B7A-43D3-8B79-37D633B846F1}">
                <asvg:svgBlip xmlns:asvg="http://schemas.microsoft.com/office/drawing/2016/SVG/main" r:embed="rId53"/>
              </a:ext>
            </a:extLst>
          </a:blip>
          <a:stretch>
            <a:fillRect/>
          </a:stretch>
        </p:blipFill>
        <p:spPr>
          <a:xfrm>
            <a:off x="9388436" y="5159307"/>
            <a:ext cx="914400" cy="914400"/>
          </a:xfrm>
          <a:prstGeom prst="rect">
            <a:avLst/>
          </a:prstGeom>
        </p:spPr>
      </p:pic>
      <p:pic>
        <p:nvPicPr>
          <p:cNvPr id="74" name="Graphic 73" descr="Open folder outline">
            <a:extLst>
              <a:ext uri="{FF2B5EF4-FFF2-40B4-BE49-F238E27FC236}">
                <a16:creationId xmlns:a16="http://schemas.microsoft.com/office/drawing/2014/main" id="{EE4B255A-0991-F621-029D-4E652D2000F7}"/>
              </a:ext>
            </a:extLst>
          </p:cNvPr>
          <p:cNvPicPr>
            <a:picLocks noChangeAspect="1"/>
          </p:cNvPicPr>
          <p:nvPr userDrawn="1"/>
        </p:nvPicPr>
        <p:blipFill>
          <a:blip r:embed="rId54">
            <a:extLst>
              <a:ext uri="{96DAC541-7B7A-43D3-8B79-37D633B846F1}">
                <asvg:svgBlip xmlns:asvg="http://schemas.microsoft.com/office/drawing/2016/SVG/main" r:embed="rId55"/>
              </a:ext>
            </a:extLst>
          </a:blip>
          <a:stretch>
            <a:fillRect/>
          </a:stretch>
        </p:blipFill>
        <p:spPr>
          <a:xfrm>
            <a:off x="10647491" y="5159307"/>
            <a:ext cx="914400" cy="914400"/>
          </a:xfrm>
          <a:prstGeom prst="rect">
            <a:avLst/>
          </a:prstGeom>
        </p:spPr>
      </p:pic>
      <p:pic>
        <p:nvPicPr>
          <p:cNvPr id="40" name="Graphic 39" descr="Email outline">
            <a:extLst>
              <a:ext uri="{FF2B5EF4-FFF2-40B4-BE49-F238E27FC236}">
                <a16:creationId xmlns:a16="http://schemas.microsoft.com/office/drawing/2014/main" id="{5F33C52D-6362-0E27-FC17-FC32252CD518}"/>
              </a:ext>
            </a:extLst>
          </p:cNvPr>
          <p:cNvPicPr>
            <a:picLocks noChangeAspect="1"/>
          </p:cNvPicPr>
          <p:nvPr userDrawn="1"/>
        </p:nvPicPr>
        <p:blipFill>
          <a:blip r:embed="rId56">
            <a:extLst>
              <a:ext uri="{96DAC541-7B7A-43D3-8B79-37D633B846F1}">
                <asvg:svgBlip xmlns:asvg="http://schemas.microsoft.com/office/drawing/2016/SVG/main" r:embed="rId57"/>
              </a:ext>
            </a:extLst>
          </a:blip>
          <a:stretch>
            <a:fillRect/>
          </a:stretch>
        </p:blipFill>
        <p:spPr>
          <a:xfrm>
            <a:off x="1834100" y="3659307"/>
            <a:ext cx="914400" cy="914400"/>
          </a:xfrm>
          <a:prstGeom prst="rect">
            <a:avLst/>
          </a:prstGeom>
        </p:spPr>
      </p:pic>
      <p:pic>
        <p:nvPicPr>
          <p:cNvPr id="42" name="Graphic 41" descr="Eye outline">
            <a:extLst>
              <a:ext uri="{FF2B5EF4-FFF2-40B4-BE49-F238E27FC236}">
                <a16:creationId xmlns:a16="http://schemas.microsoft.com/office/drawing/2014/main" id="{4AA6C98A-59DE-407C-D083-3F8610FCC022}"/>
              </a:ext>
            </a:extLst>
          </p:cNvPr>
          <p:cNvPicPr>
            <a:picLocks noChangeAspect="1"/>
          </p:cNvPicPr>
          <p:nvPr userDrawn="1"/>
        </p:nvPicPr>
        <p:blipFill>
          <a:blip r:embed="rId58">
            <a:extLst>
              <a:ext uri="{96DAC541-7B7A-43D3-8B79-37D633B846F1}">
                <asvg:svgBlip xmlns:asvg="http://schemas.microsoft.com/office/drawing/2016/SVG/main" r:embed="rId59"/>
              </a:ext>
            </a:extLst>
          </a:blip>
          <a:stretch>
            <a:fillRect/>
          </a:stretch>
        </p:blipFill>
        <p:spPr>
          <a:xfrm>
            <a:off x="575044" y="3659307"/>
            <a:ext cx="914400" cy="914400"/>
          </a:xfrm>
          <a:prstGeom prst="rect">
            <a:avLst/>
          </a:prstGeom>
        </p:spPr>
      </p:pic>
      <p:pic>
        <p:nvPicPr>
          <p:cNvPr id="44" name="Graphic 43" descr="Female Profile outline">
            <a:extLst>
              <a:ext uri="{FF2B5EF4-FFF2-40B4-BE49-F238E27FC236}">
                <a16:creationId xmlns:a16="http://schemas.microsoft.com/office/drawing/2014/main" id="{E59859A9-4D8D-191B-7117-5E47A7C25201}"/>
              </a:ext>
            </a:extLst>
          </p:cNvPr>
          <p:cNvPicPr>
            <a:picLocks noChangeAspect="1"/>
          </p:cNvPicPr>
          <p:nvPr userDrawn="1"/>
        </p:nvPicPr>
        <p:blipFill>
          <a:blip r:embed="rId60">
            <a:extLst>
              <a:ext uri="{96DAC541-7B7A-43D3-8B79-37D633B846F1}">
                <asvg:svgBlip xmlns:asvg="http://schemas.microsoft.com/office/drawing/2016/SVG/main" r:embed="rId61"/>
              </a:ext>
            </a:extLst>
          </a:blip>
          <a:stretch>
            <a:fillRect/>
          </a:stretch>
        </p:blipFill>
        <p:spPr>
          <a:xfrm>
            <a:off x="3093156" y="3659307"/>
            <a:ext cx="914400" cy="914400"/>
          </a:xfrm>
          <a:prstGeom prst="rect">
            <a:avLst/>
          </a:prstGeom>
        </p:spPr>
      </p:pic>
      <p:pic>
        <p:nvPicPr>
          <p:cNvPr id="46" name="Graphic 45" descr="Flowchart outline">
            <a:extLst>
              <a:ext uri="{FF2B5EF4-FFF2-40B4-BE49-F238E27FC236}">
                <a16:creationId xmlns:a16="http://schemas.microsoft.com/office/drawing/2014/main" id="{C3D57E0F-B985-97B8-93C8-D7F7DD1D6D9E}"/>
              </a:ext>
            </a:extLst>
          </p:cNvPr>
          <p:cNvPicPr>
            <a:picLocks noChangeAspect="1"/>
          </p:cNvPicPr>
          <p:nvPr userDrawn="1"/>
        </p:nvPicPr>
        <p:blipFill>
          <a:blip r:embed="rId62">
            <a:extLst>
              <a:ext uri="{96DAC541-7B7A-43D3-8B79-37D633B846F1}">
                <asvg:svgBlip xmlns:asvg="http://schemas.microsoft.com/office/drawing/2016/SVG/main" r:embed="rId63"/>
              </a:ext>
            </a:extLst>
          </a:blip>
          <a:stretch>
            <a:fillRect/>
          </a:stretch>
        </p:blipFill>
        <p:spPr>
          <a:xfrm>
            <a:off x="4352212" y="3659307"/>
            <a:ext cx="914400" cy="914400"/>
          </a:xfrm>
          <a:prstGeom prst="rect">
            <a:avLst/>
          </a:prstGeom>
        </p:spPr>
      </p:pic>
      <p:pic>
        <p:nvPicPr>
          <p:cNvPr id="54" name="Graphic 53" descr="Gantt Chart outline">
            <a:extLst>
              <a:ext uri="{FF2B5EF4-FFF2-40B4-BE49-F238E27FC236}">
                <a16:creationId xmlns:a16="http://schemas.microsoft.com/office/drawing/2014/main" id="{6E15E3A9-DEB9-03F2-CC56-96C652743517}"/>
              </a:ext>
            </a:extLst>
          </p:cNvPr>
          <p:cNvPicPr>
            <a:picLocks noChangeAspect="1"/>
          </p:cNvPicPr>
          <p:nvPr userDrawn="1"/>
        </p:nvPicPr>
        <p:blipFill>
          <a:blip r:embed="rId64">
            <a:extLst>
              <a:ext uri="{96DAC541-7B7A-43D3-8B79-37D633B846F1}">
                <asvg:svgBlip xmlns:asvg="http://schemas.microsoft.com/office/drawing/2016/SVG/main" r:embed="rId65"/>
              </a:ext>
            </a:extLst>
          </a:blip>
          <a:stretch>
            <a:fillRect/>
          </a:stretch>
        </p:blipFill>
        <p:spPr>
          <a:xfrm>
            <a:off x="6870324" y="3659307"/>
            <a:ext cx="914400" cy="914400"/>
          </a:xfrm>
          <a:prstGeom prst="rect">
            <a:avLst/>
          </a:prstGeom>
        </p:spPr>
      </p:pic>
      <p:pic>
        <p:nvPicPr>
          <p:cNvPr id="60" name="Graphic 59" descr="Gender outline">
            <a:extLst>
              <a:ext uri="{FF2B5EF4-FFF2-40B4-BE49-F238E27FC236}">
                <a16:creationId xmlns:a16="http://schemas.microsoft.com/office/drawing/2014/main" id="{E5822A38-AAE7-9DFA-EDD2-6AF160918C69}"/>
              </a:ext>
            </a:extLst>
          </p:cNvPr>
          <p:cNvPicPr>
            <a:picLocks noChangeAspect="1"/>
          </p:cNvPicPr>
          <p:nvPr userDrawn="1"/>
        </p:nvPicPr>
        <p:blipFill>
          <a:blip r:embed="rId66">
            <a:extLst>
              <a:ext uri="{96DAC541-7B7A-43D3-8B79-37D633B846F1}">
                <asvg:svgBlip xmlns:asvg="http://schemas.microsoft.com/office/drawing/2016/SVG/main" r:embed="rId67"/>
              </a:ext>
            </a:extLst>
          </a:blip>
          <a:stretch>
            <a:fillRect/>
          </a:stretch>
        </p:blipFill>
        <p:spPr>
          <a:xfrm>
            <a:off x="8129380" y="3659307"/>
            <a:ext cx="914400" cy="914400"/>
          </a:xfrm>
          <a:prstGeom prst="rect">
            <a:avLst/>
          </a:prstGeom>
        </p:spPr>
      </p:pic>
      <p:pic>
        <p:nvPicPr>
          <p:cNvPr id="62" name="Graphic 61" descr="Group outline">
            <a:extLst>
              <a:ext uri="{FF2B5EF4-FFF2-40B4-BE49-F238E27FC236}">
                <a16:creationId xmlns:a16="http://schemas.microsoft.com/office/drawing/2014/main" id="{3D7A8305-3691-83D0-B4AB-7BF5136C7CFB}"/>
              </a:ext>
            </a:extLst>
          </p:cNvPr>
          <p:cNvPicPr>
            <a:picLocks noChangeAspect="1"/>
          </p:cNvPicPr>
          <p:nvPr userDrawn="1"/>
        </p:nvPicPr>
        <p:blipFill>
          <a:blip r:embed="rId68">
            <a:extLst>
              <a:ext uri="{96DAC541-7B7A-43D3-8B79-37D633B846F1}">
                <asvg:svgBlip xmlns:asvg="http://schemas.microsoft.com/office/drawing/2016/SVG/main" r:embed="rId69"/>
              </a:ext>
            </a:extLst>
          </a:blip>
          <a:stretch>
            <a:fillRect/>
          </a:stretch>
        </p:blipFill>
        <p:spPr>
          <a:xfrm>
            <a:off x="9388436" y="3659307"/>
            <a:ext cx="914400" cy="914400"/>
          </a:xfrm>
          <a:prstGeom prst="rect">
            <a:avLst/>
          </a:prstGeom>
        </p:spPr>
      </p:pic>
      <p:pic>
        <p:nvPicPr>
          <p:cNvPr id="66" name="Graphic 65" descr="Handbag outline">
            <a:extLst>
              <a:ext uri="{FF2B5EF4-FFF2-40B4-BE49-F238E27FC236}">
                <a16:creationId xmlns:a16="http://schemas.microsoft.com/office/drawing/2014/main" id="{E27BC839-C6DD-2CEF-A9A5-FBEE7A03CBF4}"/>
              </a:ext>
            </a:extLst>
          </p:cNvPr>
          <p:cNvPicPr>
            <a:picLocks noChangeAspect="1"/>
          </p:cNvPicPr>
          <p:nvPr userDrawn="1"/>
        </p:nvPicPr>
        <p:blipFill>
          <a:blip r:embed="rId70">
            <a:extLst>
              <a:ext uri="{96DAC541-7B7A-43D3-8B79-37D633B846F1}">
                <asvg:svgBlip xmlns:asvg="http://schemas.microsoft.com/office/drawing/2016/SVG/main" r:embed="rId71"/>
              </a:ext>
            </a:extLst>
          </a:blip>
          <a:stretch>
            <a:fillRect/>
          </a:stretch>
        </p:blipFill>
        <p:spPr>
          <a:xfrm>
            <a:off x="10647491" y="3659307"/>
            <a:ext cx="914400" cy="914400"/>
          </a:xfrm>
          <a:prstGeom prst="rect">
            <a:avLst/>
          </a:prstGeom>
        </p:spPr>
      </p:pic>
      <p:pic>
        <p:nvPicPr>
          <p:cNvPr id="76" name="Graphic 75" descr="Paper outline">
            <a:extLst>
              <a:ext uri="{FF2B5EF4-FFF2-40B4-BE49-F238E27FC236}">
                <a16:creationId xmlns:a16="http://schemas.microsoft.com/office/drawing/2014/main" id="{EA9459A2-7FA4-F909-3DB2-4A58641A2872}"/>
              </a:ext>
            </a:extLst>
          </p:cNvPr>
          <p:cNvPicPr>
            <a:picLocks noChangeAspect="1"/>
          </p:cNvPicPr>
          <p:nvPr userDrawn="1"/>
        </p:nvPicPr>
        <p:blipFill>
          <a:blip r:embed="rId72">
            <a:extLst>
              <a:ext uri="{96DAC541-7B7A-43D3-8B79-37D633B846F1}">
                <asvg:svgBlip xmlns:asvg="http://schemas.microsoft.com/office/drawing/2016/SVG/main" r:embed="rId73"/>
              </a:ext>
            </a:extLst>
          </a:blip>
          <a:stretch>
            <a:fillRect/>
          </a:stretch>
        </p:blipFill>
        <p:spPr>
          <a:xfrm>
            <a:off x="5611268" y="3659307"/>
            <a:ext cx="914400" cy="914400"/>
          </a:xfrm>
          <a:prstGeom prst="rect">
            <a:avLst/>
          </a:prstGeom>
        </p:spPr>
      </p:pic>
    </p:spTree>
    <p:extLst>
      <p:ext uri="{BB962C8B-B14F-4D97-AF65-F5344CB8AC3E}">
        <p14:creationId xmlns:p14="http://schemas.microsoft.com/office/powerpoint/2010/main" val="1190718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Fotografias 1">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6675B70-3211-8C92-C4B8-B55E76C4877B}"/>
              </a:ext>
            </a:extLst>
          </p:cNvPr>
          <p:cNvSpPr>
            <a:spLocks noGrp="1"/>
          </p:cNvSpPr>
          <p:nvPr>
            <p:ph type="title" hasCustomPrompt="1"/>
          </p:nvPr>
        </p:nvSpPr>
        <p:spPr>
          <a:xfrm>
            <a:off x="838200" y="526402"/>
            <a:ext cx="10515600" cy="1132258"/>
          </a:xfrm>
          <a:prstGeom prst="rect">
            <a:avLst/>
          </a:prstGeom>
        </p:spPr>
        <p:txBody>
          <a:bodyPr lIns="0" tIns="0" rIns="0" bIns="0" anchor="ctr">
            <a:noAutofit/>
          </a:bodyPr>
          <a:lstStyle>
            <a:lvl1pPr>
              <a:defRPr b="1" i="0">
                <a:solidFill>
                  <a:schemeClr val="accent3"/>
                </a:solidFill>
                <a:latin typeface="Albert Sans" pitchFamily="2" charset="77"/>
                <a:ea typeface="Verdana" panose="020B0604030504040204" pitchFamily="34" charset="0"/>
                <a:cs typeface="Verdana" panose="020B0604030504040204" pitchFamily="34" charset="0"/>
              </a:defRPr>
            </a:lvl1pPr>
          </a:lstStyle>
          <a:p>
            <a:r>
              <a:rPr lang="en-US" dirty="0" err="1"/>
              <a:t>Fotografías</a:t>
            </a:r>
            <a:endParaRPr lang="en-US" dirty="0"/>
          </a:p>
        </p:txBody>
      </p:sp>
      <p:sp>
        <p:nvSpPr>
          <p:cNvPr id="4" name="Freeform 10">
            <a:extLst>
              <a:ext uri="{FF2B5EF4-FFF2-40B4-BE49-F238E27FC236}">
                <a16:creationId xmlns:a16="http://schemas.microsoft.com/office/drawing/2014/main" id="{0817F082-1896-6E94-696F-7FF4E6AD5742}"/>
              </a:ext>
              <a:ext uri="{C183D7F6-B498-43B3-948B-1728B52AA6E4}">
                <adec:decorative xmlns:adec="http://schemas.microsoft.com/office/drawing/2017/decorative" val="1"/>
              </a:ext>
            </a:extLst>
          </p:cNvPr>
          <p:cNvSpPr/>
          <p:nvPr userDrawn="1"/>
        </p:nvSpPr>
        <p:spPr>
          <a:xfrm rot="16200000">
            <a:off x="-265301" y="730581"/>
            <a:ext cx="1254503" cy="723900"/>
          </a:xfrm>
          <a:custGeom>
            <a:avLst/>
            <a:gdLst/>
            <a:ahLst/>
            <a:cxnLst/>
            <a:rect l="l" t="t" r="r" b="b"/>
            <a:pathLst>
              <a:path w="2884235" h="812800">
                <a:moveTo>
                  <a:pt x="0" y="0"/>
                </a:moveTo>
                <a:lnTo>
                  <a:pt x="2884235" y="0"/>
                </a:lnTo>
                <a:lnTo>
                  <a:pt x="2884235" y="812800"/>
                </a:lnTo>
                <a:lnTo>
                  <a:pt x="0" y="812800"/>
                </a:lnTo>
                <a:close/>
              </a:path>
            </a:pathLst>
          </a:custGeom>
          <a:solidFill>
            <a:schemeClr val="accent2"/>
          </a:solidFill>
        </p:spPr>
        <p:txBody>
          <a:bodyPr/>
          <a:lstStyle/>
          <a:p>
            <a:endParaRPr lang="zh-CN" altLang="en-US" u="sng"/>
          </a:p>
        </p:txBody>
      </p:sp>
      <p:pic>
        <p:nvPicPr>
          <p:cNvPr id="5" name="Picture 4" descr="A person wearing glasses and smiling&#10;&#10;AI-generated content may be incorrect.">
            <a:extLst>
              <a:ext uri="{FF2B5EF4-FFF2-40B4-BE49-F238E27FC236}">
                <a16:creationId xmlns:a16="http://schemas.microsoft.com/office/drawing/2014/main" id="{53E46CA6-1885-4917-62C8-7D511F5E0FAD}"/>
              </a:ext>
            </a:extLst>
          </p:cNvPr>
          <p:cNvPicPr>
            <a:picLocks noChangeAspect="1"/>
          </p:cNvPicPr>
          <p:nvPr userDrawn="1"/>
        </p:nvPicPr>
        <p:blipFill>
          <a:blip r:embed="rId2"/>
          <a:stretch>
            <a:fillRect/>
          </a:stretch>
        </p:blipFill>
        <p:spPr>
          <a:xfrm>
            <a:off x="375492" y="1863686"/>
            <a:ext cx="3995451" cy="4994314"/>
          </a:xfrm>
          <a:prstGeom prst="rect">
            <a:avLst/>
          </a:prstGeom>
        </p:spPr>
      </p:pic>
      <p:pic>
        <p:nvPicPr>
          <p:cNvPr id="9" name="Picture 8" descr="A person sitting on a chair&#10;&#10;AI-generated content may be incorrect.">
            <a:extLst>
              <a:ext uri="{FF2B5EF4-FFF2-40B4-BE49-F238E27FC236}">
                <a16:creationId xmlns:a16="http://schemas.microsoft.com/office/drawing/2014/main" id="{64D644A7-B765-7D3A-F7BC-027C5C73B610}"/>
              </a:ext>
            </a:extLst>
          </p:cNvPr>
          <p:cNvPicPr>
            <a:picLocks noChangeAspect="1"/>
          </p:cNvPicPr>
          <p:nvPr userDrawn="1"/>
        </p:nvPicPr>
        <p:blipFill>
          <a:blip r:embed="rId3"/>
          <a:stretch>
            <a:fillRect/>
          </a:stretch>
        </p:blipFill>
        <p:spPr>
          <a:xfrm>
            <a:off x="3944038" y="1863684"/>
            <a:ext cx="3995452" cy="4994315"/>
          </a:xfrm>
          <a:prstGeom prst="rect">
            <a:avLst/>
          </a:prstGeom>
        </p:spPr>
      </p:pic>
      <p:pic>
        <p:nvPicPr>
          <p:cNvPr id="12" name="Picture 11" descr="A person holding a tablet&#10;&#10;AI-generated content may be incorrect.">
            <a:extLst>
              <a:ext uri="{FF2B5EF4-FFF2-40B4-BE49-F238E27FC236}">
                <a16:creationId xmlns:a16="http://schemas.microsoft.com/office/drawing/2014/main" id="{EEE3B344-9D30-1449-BBE8-78F63791ED7B}"/>
              </a:ext>
            </a:extLst>
          </p:cNvPr>
          <p:cNvPicPr>
            <a:picLocks noChangeAspect="1"/>
          </p:cNvPicPr>
          <p:nvPr userDrawn="1"/>
        </p:nvPicPr>
        <p:blipFill>
          <a:blip r:embed="rId4"/>
          <a:stretch>
            <a:fillRect/>
          </a:stretch>
        </p:blipFill>
        <p:spPr>
          <a:xfrm>
            <a:off x="7705934" y="1719782"/>
            <a:ext cx="4110574" cy="5138217"/>
          </a:xfrm>
          <a:prstGeom prst="rect">
            <a:avLst/>
          </a:prstGeom>
        </p:spPr>
      </p:pic>
    </p:spTree>
    <p:extLst>
      <p:ext uri="{BB962C8B-B14F-4D97-AF65-F5344CB8AC3E}">
        <p14:creationId xmlns:p14="http://schemas.microsoft.com/office/powerpoint/2010/main" val="240712222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otografias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9DAA-F592-63AD-73FD-CADB9005C653}"/>
              </a:ext>
            </a:extLst>
          </p:cNvPr>
          <p:cNvSpPr>
            <a:spLocks noGrp="1"/>
          </p:cNvSpPr>
          <p:nvPr>
            <p:ph type="title" hasCustomPrompt="1"/>
          </p:nvPr>
        </p:nvSpPr>
        <p:spPr>
          <a:xfrm>
            <a:off x="838200" y="526402"/>
            <a:ext cx="10515600" cy="1132258"/>
          </a:xfrm>
          <a:prstGeom prst="rect">
            <a:avLst/>
          </a:prstGeom>
        </p:spPr>
        <p:txBody>
          <a:bodyPr lIns="0" tIns="0" rIns="0" bIns="0" anchor="ctr">
            <a:noAutofit/>
          </a:bodyPr>
          <a:lstStyle>
            <a:lvl1pPr>
              <a:defRPr b="1" i="0">
                <a:solidFill>
                  <a:schemeClr val="accent3"/>
                </a:solidFill>
                <a:latin typeface="Albert Sans" pitchFamily="2" charset="77"/>
                <a:ea typeface="Verdana" panose="020B0604030504040204" pitchFamily="34" charset="0"/>
                <a:cs typeface="Verdana" panose="020B0604030504040204" pitchFamily="34" charset="0"/>
              </a:defRPr>
            </a:lvl1pPr>
          </a:lstStyle>
          <a:p>
            <a:r>
              <a:rPr lang="en-US" dirty="0" err="1"/>
              <a:t>Fotografías</a:t>
            </a:r>
            <a:endParaRPr lang="en-US" dirty="0"/>
          </a:p>
        </p:txBody>
      </p:sp>
      <p:sp>
        <p:nvSpPr>
          <p:cNvPr id="6" name="Freeform 10">
            <a:extLst>
              <a:ext uri="{FF2B5EF4-FFF2-40B4-BE49-F238E27FC236}">
                <a16:creationId xmlns:a16="http://schemas.microsoft.com/office/drawing/2014/main" id="{B64C2634-4DFD-DC19-508D-1B00CB17E045}"/>
              </a:ext>
              <a:ext uri="{C183D7F6-B498-43B3-948B-1728B52AA6E4}">
                <adec:decorative xmlns:adec="http://schemas.microsoft.com/office/drawing/2017/decorative" val="1"/>
              </a:ext>
            </a:extLst>
          </p:cNvPr>
          <p:cNvSpPr/>
          <p:nvPr userDrawn="1"/>
        </p:nvSpPr>
        <p:spPr>
          <a:xfrm rot="16200000">
            <a:off x="-265301" y="730581"/>
            <a:ext cx="1254503" cy="723900"/>
          </a:xfrm>
          <a:custGeom>
            <a:avLst/>
            <a:gdLst/>
            <a:ahLst/>
            <a:cxnLst/>
            <a:rect l="l" t="t" r="r" b="b"/>
            <a:pathLst>
              <a:path w="2884235" h="812800">
                <a:moveTo>
                  <a:pt x="0" y="0"/>
                </a:moveTo>
                <a:lnTo>
                  <a:pt x="2884235" y="0"/>
                </a:lnTo>
                <a:lnTo>
                  <a:pt x="2884235" y="812800"/>
                </a:lnTo>
                <a:lnTo>
                  <a:pt x="0" y="812800"/>
                </a:lnTo>
                <a:close/>
              </a:path>
            </a:pathLst>
          </a:custGeom>
          <a:solidFill>
            <a:schemeClr val="accent2"/>
          </a:solidFill>
        </p:spPr>
        <p:txBody>
          <a:bodyPr/>
          <a:lstStyle/>
          <a:p>
            <a:endParaRPr lang="zh-CN" altLang="en-US" u="sng"/>
          </a:p>
        </p:txBody>
      </p:sp>
      <p:pic>
        <p:nvPicPr>
          <p:cNvPr id="4" name="Picture 3" descr="A person holding a computer&#10;&#10;AI-generated content may be incorrect.">
            <a:extLst>
              <a:ext uri="{FF2B5EF4-FFF2-40B4-BE49-F238E27FC236}">
                <a16:creationId xmlns:a16="http://schemas.microsoft.com/office/drawing/2014/main" id="{EC91A922-DCDF-3193-4170-029B4FBBABB1}"/>
              </a:ext>
            </a:extLst>
          </p:cNvPr>
          <p:cNvPicPr>
            <a:picLocks noChangeAspect="1"/>
          </p:cNvPicPr>
          <p:nvPr userDrawn="1"/>
        </p:nvPicPr>
        <p:blipFill>
          <a:blip r:embed="rId2"/>
          <a:stretch>
            <a:fillRect/>
          </a:stretch>
        </p:blipFill>
        <p:spPr>
          <a:xfrm>
            <a:off x="257060" y="1972018"/>
            <a:ext cx="3908785" cy="4885981"/>
          </a:xfrm>
          <a:prstGeom prst="rect">
            <a:avLst/>
          </a:prstGeom>
        </p:spPr>
      </p:pic>
      <p:pic>
        <p:nvPicPr>
          <p:cNvPr id="8" name="Picture 7" descr="A person sitting on a stool&#10;&#10;AI-generated content may be incorrect.">
            <a:extLst>
              <a:ext uri="{FF2B5EF4-FFF2-40B4-BE49-F238E27FC236}">
                <a16:creationId xmlns:a16="http://schemas.microsoft.com/office/drawing/2014/main" id="{6FC77509-7D8C-0ABD-BC39-329C289B5E76}"/>
              </a:ext>
            </a:extLst>
          </p:cNvPr>
          <p:cNvPicPr>
            <a:picLocks noChangeAspect="1"/>
          </p:cNvPicPr>
          <p:nvPr userDrawn="1"/>
        </p:nvPicPr>
        <p:blipFill>
          <a:blip r:embed="rId3"/>
          <a:stretch>
            <a:fillRect/>
          </a:stretch>
        </p:blipFill>
        <p:spPr>
          <a:xfrm>
            <a:off x="4031437" y="1972018"/>
            <a:ext cx="3908786" cy="4885982"/>
          </a:xfrm>
          <a:prstGeom prst="rect">
            <a:avLst/>
          </a:prstGeom>
        </p:spPr>
      </p:pic>
      <p:pic>
        <p:nvPicPr>
          <p:cNvPr id="11" name="Picture 10" descr="A person holding a tablet&#10;&#10;AI-generated content may be incorrect.">
            <a:extLst>
              <a:ext uri="{FF2B5EF4-FFF2-40B4-BE49-F238E27FC236}">
                <a16:creationId xmlns:a16="http://schemas.microsoft.com/office/drawing/2014/main" id="{AEDC32D8-3999-72CA-FF40-A441F4449832}"/>
              </a:ext>
            </a:extLst>
          </p:cNvPr>
          <p:cNvPicPr>
            <a:picLocks noChangeAspect="1"/>
          </p:cNvPicPr>
          <p:nvPr userDrawn="1"/>
        </p:nvPicPr>
        <p:blipFill>
          <a:blip r:embed="rId4"/>
          <a:stretch>
            <a:fillRect/>
          </a:stretch>
        </p:blipFill>
        <p:spPr>
          <a:xfrm>
            <a:off x="7805815" y="1972016"/>
            <a:ext cx="3908787" cy="4885984"/>
          </a:xfrm>
          <a:prstGeom prst="rect">
            <a:avLst/>
          </a:prstGeom>
        </p:spPr>
      </p:pic>
    </p:spTree>
    <p:extLst>
      <p:ext uri="{BB962C8B-B14F-4D97-AF65-F5344CB8AC3E}">
        <p14:creationId xmlns:p14="http://schemas.microsoft.com/office/powerpoint/2010/main" val="17377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ata">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C7DFB8-A412-1C7F-8413-781676FB61B1}"/>
              </a:ext>
            </a:extLst>
          </p:cNvPr>
          <p:cNvSpPr>
            <a:spLocks noGrp="1"/>
          </p:cNvSpPr>
          <p:nvPr>
            <p:ph type="title" hasCustomPrompt="1"/>
          </p:nvPr>
        </p:nvSpPr>
        <p:spPr>
          <a:xfrm>
            <a:off x="464457" y="3285056"/>
            <a:ext cx="8128257" cy="671710"/>
          </a:xfrm>
          <a:prstGeom prst="rect">
            <a:avLst/>
          </a:prstGeom>
        </p:spPr>
        <p:txBody>
          <a:bodyPr lIns="0" tIns="0" rIns="0" bIns="0">
            <a:noAutofit/>
          </a:bodyPr>
          <a:lstStyle>
            <a:lvl1pPr>
              <a:defRPr b="0" i="0">
                <a:solidFill>
                  <a:schemeClr val="bg1"/>
                </a:solidFill>
                <a:latin typeface="Albert Sans" pitchFamily="2" charset="77"/>
                <a:ea typeface="Verdana" panose="020B0604030504040204" pitchFamily="34" charset="0"/>
                <a:cs typeface="Verdana" panose="020B0604030504040204" pitchFamily="34" charset="0"/>
              </a:defRPr>
            </a:lvl1pPr>
          </a:lstStyle>
          <a:p>
            <a:r>
              <a:rPr lang="en-US"/>
              <a:t>Formato Data</a:t>
            </a:r>
          </a:p>
        </p:txBody>
      </p:sp>
      <p:sp>
        <p:nvSpPr>
          <p:cNvPr id="5" name="Text Placeholder 8">
            <a:extLst>
              <a:ext uri="{FF2B5EF4-FFF2-40B4-BE49-F238E27FC236}">
                <a16:creationId xmlns:a16="http://schemas.microsoft.com/office/drawing/2014/main" id="{14D4C06A-3114-54E6-F8A0-082D7D332CE2}"/>
              </a:ext>
            </a:extLst>
          </p:cNvPr>
          <p:cNvSpPr>
            <a:spLocks noGrp="1"/>
          </p:cNvSpPr>
          <p:nvPr>
            <p:ph type="body" sz="quarter" idx="10" hasCustomPrompt="1"/>
          </p:nvPr>
        </p:nvSpPr>
        <p:spPr>
          <a:xfrm>
            <a:off x="464456" y="1793566"/>
            <a:ext cx="8128257" cy="1471612"/>
          </a:xfrm>
          <a:prstGeom prst="rect">
            <a:avLst/>
          </a:prstGeom>
        </p:spPr>
        <p:txBody>
          <a:bodyPr anchor="b"/>
          <a:lstStyle>
            <a:lvl1pPr marL="0" indent="0">
              <a:buNone/>
              <a:defRPr sz="8000">
                <a:solidFill>
                  <a:schemeClr val="accent2"/>
                </a:solidFill>
                <a:latin typeface="Albert Sans" pitchFamily="2" charset="77"/>
              </a:defRPr>
            </a:lvl1pPr>
          </a:lstStyle>
          <a:p>
            <a:pPr lvl="0"/>
            <a:r>
              <a:rPr lang="en-US" dirty="0"/>
              <a:t>04.</a:t>
            </a:r>
          </a:p>
        </p:txBody>
      </p:sp>
      <p:pic>
        <p:nvPicPr>
          <p:cNvPr id="3" name="Picture 2">
            <a:extLst>
              <a:ext uri="{FF2B5EF4-FFF2-40B4-BE49-F238E27FC236}">
                <a16:creationId xmlns:a16="http://schemas.microsoft.com/office/drawing/2014/main" id="{1C09E458-0508-58AD-DC02-B5E6F81C6FF6}"/>
              </a:ext>
            </a:extLst>
          </p:cNvPr>
          <p:cNvPicPr>
            <a:picLocks noChangeAspect="1"/>
          </p:cNvPicPr>
          <p:nvPr userDrawn="1"/>
        </p:nvPicPr>
        <p:blipFill>
          <a:blip r:embed="rId2"/>
          <a:stretch>
            <a:fillRect/>
          </a:stretch>
        </p:blipFill>
        <p:spPr>
          <a:xfrm rot="5400000" flipH="1">
            <a:off x="10392357" y="5058357"/>
            <a:ext cx="1799643" cy="1799643"/>
          </a:xfrm>
          <a:prstGeom prst="rect">
            <a:avLst/>
          </a:prstGeom>
        </p:spPr>
      </p:pic>
      <p:sp>
        <p:nvSpPr>
          <p:cNvPr id="7" name="Right Triangle 6">
            <a:extLst>
              <a:ext uri="{FF2B5EF4-FFF2-40B4-BE49-F238E27FC236}">
                <a16:creationId xmlns:a16="http://schemas.microsoft.com/office/drawing/2014/main" id="{3C33DDB8-5FEB-DFCE-278E-7234962DD53C}"/>
              </a:ext>
            </a:extLst>
          </p:cNvPr>
          <p:cNvSpPr/>
          <p:nvPr userDrawn="1"/>
        </p:nvSpPr>
        <p:spPr>
          <a:xfrm rot="16200000">
            <a:off x="8592713" y="5058356"/>
            <a:ext cx="1799644" cy="1799644"/>
          </a:xfrm>
          <a:prstGeom prst="rtTriangle">
            <a:avLst/>
          </a:prstGeom>
          <a:solidFill>
            <a:srgbClr val="EA6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3713F9A-7B5F-0CA9-5DD1-219A3DDAA1D6}"/>
              </a:ext>
            </a:extLst>
          </p:cNvPr>
          <p:cNvSpPr/>
          <p:nvPr userDrawn="1"/>
        </p:nvSpPr>
        <p:spPr>
          <a:xfrm>
            <a:off x="10248567" y="3114921"/>
            <a:ext cx="1943433" cy="1943433"/>
          </a:xfrm>
          <a:prstGeom prst="ellipse">
            <a:avLst/>
          </a:prstGeom>
          <a:solidFill>
            <a:srgbClr val="5427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8341388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ata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5FA7393-614E-0075-DCA0-1534B409A5CE}"/>
              </a:ext>
            </a:extLst>
          </p:cNvPr>
          <p:cNvSpPr/>
          <p:nvPr userDrawn="1"/>
        </p:nvSpPr>
        <p:spPr>
          <a:xfrm>
            <a:off x="460648" y="1970972"/>
            <a:ext cx="3784599" cy="4158343"/>
          </a:xfrm>
          <a:prstGeom prst="rect">
            <a:avLst/>
          </a:prstGeom>
          <a:solidFill>
            <a:schemeClr val="accent3"/>
          </a:solidFill>
          <a:ln w="12700" cap="flat" cmpd="sng" algn="ctr">
            <a:noFill/>
            <a:prstDash val="solid"/>
            <a:miter lim="800000"/>
          </a:ln>
          <a:effectLst/>
        </p:spPr>
        <p:txBody>
          <a:bodyPr tIns="91440" bIns="9144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noProof="0">
              <a:ln>
                <a:noFill/>
              </a:ln>
              <a:solidFill>
                <a:srgbClr val="FFFFFF"/>
              </a:solidFill>
              <a:effectLst/>
              <a:uLnTx/>
              <a:uFillTx/>
              <a:latin typeface="Albert Sans"/>
              <a:ea typeface="+mn-ea"/>
              <a:cs typeface="Calibri" panose="020F0502020204030204" pitchFamily="34" charset="0"/>
            </a:endParaRPr>
          </a:p>
        </p:txBody>
      </p:sp>
      <p:graphicFrame>
        <p:nvGraphicFramePr>
          <p:cNvPr id="9" name="Chart 8">
            <a:extLst>
              <a:ext uri="{FF2B5EF4-FFF2-40B4-BE49-F238E27FC236}">
                <a16:creationId xmlns:a16="http://schemas.microsoft.com/office/drawing/2014/main" id="{938E09E8-05CE-0741-D054-B2EED460FA12}"/>
              </a:ext>
            </a:extLst>
          </p:cNvPr>
          <p:cNvGraphicFramePr/>
          <p:nvPr userDrawn="1">
            <p:extLst>
              <p:ext uri="{D42A27DB-BD31-4B8C-83A1-F6EECF244321}">
                <p14:modId xmlns:p14="http://schemas.microsoft.com/office/powerpoint/2010/main" val="69320911"/>
              </p:ext>
            </p:extLst>
          </p:nvPr>
        </p:nvGraphicFramePr>
        <p:xfrm>
          <a:off x="4710447" y="2717791"/>
          <a:ext cx="1437595" cy="1422417"/>
        </p:xfrm>
        <a:graphic>
          <a:graphicData uri="http://schemas.openxmlformats.org/drawingml/2006/chart">
            <c:chart xmlns:c="http://schemas.openxmlformats.org/drawingml/2006/chart" xmlns:r="http://schemas.openxmlformats.org/officeDocument/2006/relationships" r:id="rId2"/>
          </a:graphicData>
        </a:graphic>
      </p:graphicFrame>
      <p:sp>
        <p:nvSpPr>
          <p:cNvPr id="21" name="Text Placeholder 20">
            <a:extLst>
              <a:ext uri="{FF2B5EF4-FFF2-40B4-BE49-F238E27FC236}">
                <a16:creationId xmlns:a16="http://schemas.microsoft.com/office/drawing/2014/main" id="{B7FFE790-0D0C-27F5-B064-35EB6836FC72}"/>
              </a:ext>
            </a:extLst>
          </p:cNvPr>
          <p:cNvSpPr>
            <a:spLocks noGrp="1"/>
          </p:cNvSpPr>
          <p:nvPr>
            <p:ph type="body" sz="quarter" idx="10" hasCustomPrompt="1"/>
          </p:nvPr>
        </p:nvSpPr>
        <p:spPr>
          <a:xfrm>
            <a:off x="460375" y="379413"/>
            <a:ext cx="6054092" cy="842962"/>
          </a:xfrm>
          <a:prstGeom prst="rect">
            <a:avLst/>
          </a:prstGeom>
        </p:spPr>
        <p:txBody>
          <a:bodyPr/>
          <a:lstStyle>
            <a:lvl1pPr marL="0" indent="0">
              <a:buNone/>
              <a:defRPr b="1">
                <a:solidFill>
                  <a:schemeClr val="accent3"/>
                </a:solidFill>
                <a:latin typeface="Albert Sans" pitchFamily="2" charset="77"/>
                <a:ea typeface="Verdana" panose="020B0604030504040204" pitchFamily="34" charset="0"/>
                <a:cs typeface="Verdana" panose="020B0604030504040204" pitchFamily="34" charset="0"/>
              </a:defRPr>
            </a:lvl1pPr>
          </a:lstStyle>
          <a:p>
            <a:pPr lvl="0"/>
            <a:r>
              <a:rPr lang="en-US" dirty="0"/>
              <a:t>Click to edit Master title style</a:t>
            </a:r>
          </a:p>
        </p:txBody>
      </p:sp>
      <p:sp>
        <p:nvSpPr>
          <p:cNvPr id="22" name="Text Placeholder 39">
            <a:extLst>
              <a:ext uri="{FF2B5EF4-FFF2-40B4-BE49-F238E27FC236}">
                <a16:creationId xmlns:a16="http://schemas.microsoft.com/office/drawing/2014/main" id="{961D4AF4-A6D1-426A-D9C6-F6E5ACA281E2}"/>
              </a:ext>
            </a:extLst>
          </p:cNvPr>
          <p:cNvSpPr>
            <a:spLocks noGrp="1"/>
          </p:cNvSpPr>
          <p:nvPr>
            <p:ph type="body" sz="quarter" idx="22"/>
          </p:nvPr>
        </p:nvSpPr>
        <p:spPr>
          <a:xfrm>
            <a:off x="770328" y="2599549"/>
            <a:ext cx="3387725" cy="422275"/>
          </a:xfrm>
          <a:prstGeom prst="rect">
            <a:avLst/>
          </a:prstGeom>
        </p:spPr>
        <p:txBody>
          <a:bodyPr>
            <a:normAutofit/>
          </a:bodyPr>
          <a:lstStyle>
            <a:lvl1pPr marL="0" indent="0" algn="l">
              <a:buNone/>
              <a:defRPr sz="1400">
                <a:solidFill>
                  <a:schemeClr val="bg1"/>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39">
            <a:extLst>
              <a:ext uri="{FF2B5EF4-FFF2-40B4-BE49-F238E27FC236}">
                <a16:creationId xmlns:a16="http://schemas.microsoft.com/office/drawing/2014/main" id="{E49F040D-D28A-B05C-F34A-C692DF842663}"/>
              </a:ext>
            </a:extLst>
          </p:cNvPr>
          <p:cNvSpPr>
            <a:spLocks noGrp="1"/>
          </p:cNvSpPr>
          <p:nvPr>
            <p:ph type="body" sz="quarter" idx="23"/>
          </p:nvPr>
        </p:nvSpPr>
        <p:spPr>
          <a:xfrm>
            <a:off x="770328" y="3775207"/>
            <a:ext cx="3387725" cy="422275"/>
          </a:xfrm>
          <a:prstGeom prst="rect">
            <a:avLst/>
          </a:prstGeom>
        </p:spPr>
        <p:txBody>
          <a:bodyPr>
            <a:normAutofit/>
          </a:bodyPr>
          <a:lstStyle>
            <a:lvl1pPr marL="0" indent="0" algn="l">
              <a:buNone/>
              <a:defRPr sz="1400">
                <a:solidFill>
                  <a:schemeClr val="bg1"/>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text styles</a:t>
            </a:r>
          </a:p>
        </p:txBody>
      </p:sp>
      <p:sp>
        <p:nvSpPr>
          <p:cNvPr id="24" name="Text Placeholder 39">
            <a:extLst>
              <a:ext uri="{FF2B5EF4-FFF2-40B4-BE49-F238E27FC236}">
                <a16:creationId xmlns:a16="http://schemas.microsoft.com/office/drawing/2014/main" id="{943B8DBA-940E-60B3-0B67-9F68C2D86CBE}"/>
              </a:ext>
            </a:extLst>
          </p:cNvPr>
          <p:cNvSpPr>
            <a:spLocks noGrp="1"/>
          </p:cNvSpPr>
          <p:nvPr>
            <p:ph type="body" sz="quarter" idx="24"/>
          </p:nvPr>
        </p:nvSpPr>
        <p:spPr>
          <a:xfrm>
            <a:off x="770328" y="4950864"/>
            <a:ext cx="3387725" cy="422275"/>
          </a:xfrm>
          <a:prstGeom prst="rect">
            <a:avLst/>
          </a:prstGeom>
        </p:spPr>
        <p:txBody>
          <a:bodyPr>
            <a:normAutofit/>
          </a:bodyPr>
          <a:lstStyle>
            <a:lvl1pPr marL="0" indent="0" algn="l">
              <a:buNone/>
              <a:defRPr sz="1400">
                <a:solidFill>
                  <a:schemeClr val="bg1"/>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39">
            <a:extLst>
              <a:ext uri="{FF2B5EF4-FFF2-40B4-BE49-F238E27FC236}">
                <a16:creationId xmlns:a16="http://schemas.microsoft.com/office/drawing/2014/main" id="{05B001E5-4C3A-CBA9-E76A-618B5D26258C}"/>
              </a:ext>
            </a:extLst>
          </p:cNvPr>
          <p:cNvSpPr>
            <a:spLocks noGrp="1"/>
          </p:cNvSpPr>
          <p:nvPr>
            <p:ph type="body" sz="quarter" idx="25"/>
          </p:nvPr>
        </p:nvSpPr>
        <p:spPr>
          <a:xfrm>
            <a:off x="4739976" y="4482513"/>
            <a:ext cx="1389228" cy="765404"/>
          </a:xfrm>
          <a:prstGeom prst="rect">
            <a:avLst/>
          </a:prstGeom>
        </p:spPr>
        <p:txBody>
          <a:bodyPr>
            <a:normAutofit/>
          </a:bodyPr>
          <a:lstStyle>
            <a:lvl1pPr marL="0" indent="0" algn="l">
              <a:buNone/>
              <a:defRPr sz="140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text styles</a:t>
            </a:r>
          </a:p>
        </p:txBody>
      </p:sp>
      <p:sp>
        <p:nvSpPr>
          <p:cNvPr id="26" name="Text Placeholder 39">
            <a:extLst>
              <a:ext uri="{FF2B5EF4-FFF2-40B4-BE49-F238E27FC236}">
                <a16:creationId xmlns:a16="http://schemas.microsoft.com/office/drawing/2014/main" id="{19B54F9D-300E-2C1E-2D87-87C6E06339AF}"/>
              </a:ext>
            </a:extLst>
          </p:cNvPr>
          <p:cNvSpPr>
            <a:spLocks noGrp="1"/>
          </p:cNvSpPr>
          <p:nvPr>
            <p:ph type="body" sz="quarter" idx="26"/>
          </p:nvPr>
        </p:nvSpPr>
        <p:spPr>
          <a:xfrm>
            <a:off x="6635683" y="4482513"/>
            <a:ext cx="1389228" cy="765404"/>
          </a:xfrm>
          <a:prstGeom prst="rect">
            <a:avLst/>
          </a:prstGeom>
        </p:spPr>
        <p:txBody>
          <a:bodyPr>
            <a:normAutofit/>
          </a:bodyPr>
          <a:lstStyle>
            <a:lvl1pPr marL="0" indent="0" algn="l">
              <a:buNone/>
              <a:defRPr sz="140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text styles</a:t>
            </a:r>
          </a:p>
        </p:txBody>
      </p:sp>
      <p:sp>
        <p:nvSpPr>
          <p:cNvPr id="27" name="Text Placeholder 39">
            <a:extLst>
              <a:ext uri="{FF2B5EF4-FFF2-40B4-BE49-F238E27FC236}">
                <a16:creationId xmlns:a16="http://schemas.microsoft.com/office/drawing/2014/main" id="{77535901-12B1-5D7E-9DB5-4F68C81B7A73}"/>
              </a:ext>
            </a:extLst>
          </p:cNvPr>
          <p:cNvSpPr>
            <a:spLocks noGrp="1"/>
          </p:cNvSpPr>
          <p:nvPr>
            <p:ph type="body" sz="quarter" idx="27"/>
          </p:nvPr>
        </p:nvSpPr>
        <p:spPr>
          <a:xfrm>
            <a:off x="8405222" y="4482513"/>
            <a:ext cx="1389228" cy="765404"/>
          </a:xfrm>
          <a:prstGeom prst="rect">
            <a:avLst/>
          </a:prstGeom>
        </p:spPr>
        <p:txBody>
          <a:bodyPr>
            <a:normAutofit/>
          </a:bodyPr>
          <a:lstStyle>
            <a:lvl1pPr marL="0" indent="0" algn="l">
              <a:buNone/>
              <a:defRPr sz="140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text styles</a:t>
            </a:r>
          </a:p>
        </p:txBody>
      </p:sp>
      <p:sp>
        <p:nvSpPr>
          <p:cNvPr id="28" name="Text Placeholder 39">
            <a:extLst>
              <a:ext uri="{FF2B5EF4-FFF2-40B4-BE49-F238E27FC236}">
                <a16:creationId xmlns:a16="http://schemas.microsoft.com/office/drawing/2014/main" id="{77D3C526-C613-3F73-673A-B5D3732C4A1D}"/>
              </a:ext>
            </a:extLst>
          </p:cNvPr>
          <p:cNvSpPr>
            <a:spLocks noGrp="1"/>
          </p:cNvSpPr>
          <p:nvPr>
            <p:ph type="body" sz="quarter" idx="28"/>
          </p:nvPr>
        </p:nvSpPr>
        <p:spPr>
          <a:xfrm>
            <a:off x="10197064" y="4482513"/>
            <a:ext cx="1389228" cy="765404"/>
          </a:xfrm>
          <a:prstGeom prst="rect">
            <a:avLst/>
          </a:prstGeom>
        </p:spPr>
        <p:txBody>
          <a:bodyPr>
            <a:normAutofit/>
          </a:bodyPr>
          <a:lstStyle>
            <a:lvl1pPr marL="0" indent="0" algn="l">
              <a:buNone/>
              <a:defRPr sz="140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text styles</a:t>
            </a:r>
          </a:p>
        </p:txBody>
      </p:sp>
      <p:sp>
        <p:nvSpPr>
          <p:cNvPr id="31" name="Text Placeholder 39">
            <a:extLst>
              <a:ext uri="{FF2B5EF4-FFF2-40B4-BE49-F238E27FC236}">
                <a16:creationId xmlns:a16="http://schemas.microsoft.com/office/drawing/2014/main" id="{C90381BC-1065-19DB-99D9-6F1629FA9B4B}"/>
              </a:ext>
            </a:extLst>
          </p:cNvPr>
          <p:cNvSpPr>
            <a:spLocks noGrp="1"/>
          </p:cNvSpPr>
          <p:nvPr>
            <p:ph type="body" sz="quarter" idx="29" hasCustomPrompt="1"/>
          </p:nvPr>
        </p:nvSpPr>
        <p:spPr>
          <a:xfrm>
            <a:off x="4983390" y="3253150"/>
            <a:ext cx="992459" cy="462679"/>
          </a:xfrm>
          <a:prstGeom prst="rect">
            <a:avLst/>
          </a:prstGeom>
        </p:spPr>
        <p:txBody>
          <a:bodyPr>
            <a:normAutofit/>
          </a:bodyPr>
          <a:lstStyle>
            <a:lvl1pPr marL="0" indent="0" algn="ctr">
              <a:buNone/>
              <a:defRPr sz="2000" b="1">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42%</a:t>
            </a:r>
          </a:p>
        </p:txBody>
      </p:sp>
      <p:graphicFrame>
        <p:nvGraphicFramePr>
          <p:cNvPr id="32" name="Chart 31">
            <a:extLst>
              <a:ext uri="{FF2B5EF4-FFF2-40B4-BE49-F238E27FC236}">
                <a16:creationId xmlns:a16="http://schemas.microsoft.com/office/drawing/2014/main" id="{D3C5B36A-E442-CDC9-2740-2A83AF78D022}"/>
              </a:ext>
            </a:extLst>
          </p:cNvPr>
          <p:cNvGraphicFramePr/>
          <p:nvPr userDrawn="1">
            <p:extLst>
              <p:ext uri="{D42A27DB-BD31-4B8C-83A1-F6EECF244321}">
                <p14:modId xmlns:p14="http://schemas.microsoft.com/office/powerpoint/2010/main" val="3141616835"/>
              </p:ext>
            </p:extLst>
          </p:nvPr>
        </p:nvGraphicFramePr>
        <p:xfrm>
          <a:off x="6514467" y="2717791"/>
          <a:ext cx="1437595" cy="1422417"/>
        </p:xfrm>
        <a:graphic>
          <a:graphicData uri="http://schemas.openxmlformats.org/drawingml/2006/chart">
            <c:chart xmlns:c="http://schemas.openxmlformats.org/drawingml/2006/chart" xmlns:r="http://schemas.openxmlformats.org/officeDocument/2006/relationships" r:id="rId3"/>
          </a:graphicData>
        </a:graphic>
      </p:graphicFrame>
      <p:sp>
        <p:nvSpPr>
          <p:cNvPr id="33" name="Text Placeholder 39">
            <a:extLst>
              <a:ext uri="{FF2B5EF4-FFF2-40B4-BE49-F238E27FC236}">
                <a16:creationId xmlns:a16="http://schemas.microsoft.com/office/drawing/2014/main" id="{3024E43B-558E-637A-15E5-AC42B88C929A}"/>
              </a:ext>
            </a:extLst>
          </p:cNvPr>
          <p:cNvSpPr>
            <a:spLocks noGrp="1"/>
          </p:cNvSpPr>
          <p:nvPr>
            <p:ph type="body" sz="quarter" idx="30" hasCustomPrompt="1"/>
          </p:nvPr>
        </p:nvSpPr>
        <p:spPr>
          <a:xfrm>
            <a:off x="6760151" y="3253150"/>
            <a:ext cx="992459" cy="462679"/>
          </a:xfrm>
          <a:prstGeom prst="rect">
            <a:avLst/>
          </a:prstGeom>
        </p:spPr>
        <p:txBody>
          <a:bodyPr>
            <a:normAutofit/>
          </a:bodyPr>
          <a:lstStyle>
            <a:lvl1pPr marL="0" indent="0" algn="ctr">
              <a:buNone/>
              <a:defRPr sz="2000" b="1">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42%</a:t>
            </a:r>
          </a:p>
        </p:txBody>
      </p:sp>
      <p:graphicFrame>
        <p:nvGraphicFramePr>
          <p:cNvPr id="34" name="Chart 33">
            <a:extLst>
              <a:ext uri="{FF2B5EF4-FFF2-40B4-BE49-F238E27FC236}">
                <a16:creationId xmlns:a16="http://schemas.microsoft.com/office/drawing/2014/main" id="{EBC2FFE2-3361-9CE0-309B-7FEE297D732D}"/>
              </a:ext>
            </a:extLst>
          </p:cNvPr>
          <p:cNvGraphicFramePr/>
          <p:nvPr userDrawn="1">
            <p:extLst>
              <p:ext uri="{D42A27DB-BD31-4B8C-83A1-F6EECF244321}">
                <p14:modId xmlns:p14="http://schemas.microsoft.com/office/powerpoint/2010/main" val="3903813215"/>
              </p:ext>
            </p:extLst>
          </p:nvPr>
        </p:nvGraphicFramePr>
        <p:xfrm>
          <a:off x="8318487" y="2717791"/>
          <a:ext cx="1437595" cy="1422417"/>
        </p:xfrm>
        <a:graphic>
          <a:graphicData uri="http://schemas.openxmlformats.org/drawingml/2006/chart">
            <c:chart xmlns:c="http://schemas.openxmlformats.org/drawingml/2006/chart" xmlns:r="http://schemas.openxmlformats.org/officeDocument/2006/relationships" r:id="rId4"/>
          </a:graphicData>
        </a:graphic>
      </p:graphicFrame>
      <p:sp>
        <p:nvSpPr>
          <p:cNvPr id="35" name="Text Placeholder 39">
            <a:extLst>
              <a:ext uri="{FF2B5EF4-FFF2-40B4-BE49-F238E27FC236}">
                <a16:creationId xmlns:a16="http://schemas.microsoft.com/office/drawing/2014/main" id="{4692EE59-3FEF-12D8-6C68-CCE80B988CEA}"/>
              </a:ext>
            </a:extLst>
          </p:cNvPr>
          <p:cNvSpPr>
            <a:spLocks noGrp="1"/>
          </p:cNvSpPr>
          <p:nvPr>
            <p:ph type="body" sz="quarter" idx="31" hasCustomPrompt="1"/>
          </p:nvPr>
        </p:nvSpPr>
        <p:spPr>
          <a:xfrm>
            <a:off x="8577800" y="3253150"/>
            <a:ext cx="992459" cy="462679"/>
          </a:xfrm>
          <a:prstGeom prst="rect">
            <a:avLst/>
          </a:prstGeom>
        </p:spPr>
        <p:txBody>
          <a:bodyPr>
            <a:normAutofit/>
          </a:bodyPr>
          <a:lstStyle>
            <a:lvl1pPr marL="0" indent="0" algn="ctr">
              <a:buNone/>
              <a:defRPr sz="2000" b="1">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42%</a:t>
            </a:r>
          </a:p>
        </p:txBody>
      </p:sp>
      <p:graphicFrame>
        <p:nvGraphicFramePr>
          <p:cNvPr id="36" name="Chart 35">
            <a:extLst>
              <a:ext uri="{FF2B5EF4-FFF2-40B4-BE49-F238E27FC236}">
                <a16:creationId xmlns:a16="http://schemas.microsoft.com/office/drawing/2014/main" id="{D5F8C560-26FA-F234-D6E4-67DD915E1208}"/>
              </a:ext>
            </a:extLst>
          </p:cNvPr>
          <p:cNvGraphicFramePr/>
          <p:nvPr userDrawn="1">
            <p:extLst>
              <p:ext uri="{D42A27DB-BD31-4B8C-83A1-F6EECF244321}">
                <p14:modId xmlns:p14="http://schemas.microsoft.com/office/powerpoint/2010/main" val="3659403454"/>
              </p:ext>
            </p:extLst>
          </p:nvPr>
        </p:nvGraphicFramePr>
        <p:xfrm>
          <a:off x="10122506" y="2717791"/>
          <a:ext cx="1437595" cy="1422417"/>
        </p:xfrm>
        <a:graphic>
          <a:graphicData uri="http://schemas.openxmlformats.org/drawingml/2006/chart">
            <c:chart xmlns:c="http://schemas.openxmlformats.org/drawingml/2006/chart" xmlns:r="http://schemas.openxmlformats.org/officeDocument/2006/relationships" r:id="rId5"/>
          </a:graphicData>
        </a:graphic>
      </p:graphicFrame>
      <p:sp>
        <p:nvSpPr>
          <p:cNvPr id="37" name="Text Placeholder 39">
            <a:extLst>
              <a:ext uri="{FF2B5EF4-FFF2-40B4-BE49-F238E27FC236}">
                <a16:creationId xmlns:a16="http://schemas.microsoft.com/office/drawing/2014/main" id="{62F5F8A6-F3F9-2CC2-B6DB-A5971E086CCE}"/>
              </a:ext>
            </a:extLst>
          </p:cNvPr>
          <p:cNvSpPr>
            <a:spLocks noGrp="1"/>
          </p:cNvSpPr>
          <p:nvPr>
            <p:ph type="body" sz="quarter" idx="32" hasCustomPrompt="1"/>
          </p:nvPr>
        </p:nvSpPr>
        <p:spPr>
          <a:xfrm>
            <a:off x="10395449" y="3253150"/>
            <a:ext cx="992459" cy="462679"/>
          </a:xfrm>
          <a:prstGeom prst="rect">
            <a:avLst/>
          </a:prstGeom>
        </p:spPr>
        <p:txBody>
          <a:bodyPr>
            <a:normAutofit/>
          </a:bodyPr>
          <a:lstStyle>
            <a:lvl1pPr marL="0" indent="0" algn="ctr">
              <a:buNone/>
              <a:defRPr sz="2000" b="1">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42%</a:t>
            </a:r>
          </a:p>
        </p:txBody>
      </p:sp>
    </p:spTree>
    <p:extLst>
      <p:ext uri="{BB962C8B-B14F-4D97-AF65-F5344CB8AC3E}">
        <p14:creationId xmlns:p14="http://schemas.microsoft.com/office/powerpoint/2010/main" val="1601110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ortada 2">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F51BBD7-3DDD-024F-7C15-C91FCC8AD81E}"/>
              </a:ext>
            </a:extLst>
          </p:cNvPr>
          <p:cNvSpPr>
            <a:spLocks noGrp="1"/>
          </p:cNvSpPr>
          <p:nvPr>
            <p:ph type="ctrTitle" hasCustomPrompt="1"/>
          </p:nvPr>
        </p:nvSpPr>
        <p:spPr>
          <a:xfrm>
            <a:off x="916897" y="548643"/>
            <a:ext cx="6507850" cy="2717072"/>
          </a:xfrm>
          <a:prstGeom prst="rect">
            <a:avLst/>
          </a:prstGeom>
        </p:spPr>
        <p:txBody>
          <a:bodyPr lIns="0" tIns="0" rIns="0" bIns="0" anchor="t">
            <a:noAutofit/>
          </a:bodyPr>
          <a:lstStyle>
            <a:lvl1pPr algn="l">
              <a:lnSpc>
                <a:spcPct val="100000"/>
              </a:lnSpc>
              <a:defRPr sz="5400" b="1" i="0" baseline="0">
                <a:solidFill>
                  <a:schemeClr val="accent3"/>
                </a:solidFill>
                <a:latin typeface="Albert Sans" pitchFamily="2" charset="77"/>
                <a:ea typeface="Verdana" panose="020B0604030504040204" pitchFamily="34" charset="0"/>
                <a:cs typeface="Verdana" panose="020B0604030504040204" pitchFamily="34" charset="0"/>
              </a:defRPr>
            </a:lvl1pPr>
          </a:lstStyle>
          <a:p>
            <a:r>
              <a:rPr lang="en-US" dirty="0"/>
              <a:t>Click to edit</a:t>
            </a:r>
            <a:br>
              <a:rPr lang="en-US" dirty="0"/>
            </a:br>
            <a:r>
              <a:rPr lang="en-US" dirty="0"/>
              <a:t>Master title style</a:t>
            </a:r>
          </a:p>
        </p:txBody>
      </p:sp>
      <p:sp>
        <p:nvSpPr>
          <p:cNvPr id="4" name="Subtitle 2">
            <a:extLst>
              <a:ext uri="{FF2B5EF4-FFF2-40B4-BE49-F238E27FC236}">
                <a16:creationId xmlns:a16="http://schemas.microsoft.com/office/drawing/2014/main" id="{EE1BB802-3E4B-A8D6-AC64-998A40406F84}"/>
              </a:ext>
            </a:extLst>
          </p:cNvPr>
          <p:cNvSpPr>
            <a:spLocks noGrp="1"/>
          </p:cNvSpPr>
          <p:nvPr>
            <p:ph type="subTitle" idx="1"/>
          </p:nvPr>
        </p:nvSpPr>
        <p:spPr>
          <a:xfrm>
            <a:off x="916896" y="3575006"/>
            <a:ext cx="6507849" cy="1431947"/>
          </a:xfrm>
          <a:prstGeom prst="rect">
            <a:avLst/>
          </a:prstGeom>
        </p:spPr>
        <p:txBody>
          <a:bodyPr lIns="0" tIns="0" rIns="0" bIns="0" anchor="b">
            <a:noAutofit/>
          </a:bodyPr>
          <a:lstStyle>
            <a:lvl1pPr marL="0" indent="0" algn="l">
              <a:lnSpc>
                <a:spcPct val="100000"/>
              </a:lnSpc>
              <a:spcBef>
                <a:spcPts val="0"/>
              </a:spcBef>
              <a:buNone/>
              <a:defRPr sz="2400" baseline="0">
                <a:solidFill>
                  <a:schemeClr val="accent3"/>
                </a:solidFill>
                <a:latin typeface="Albert Sans" pitchFamily="2" charset="77"/>
                <a:ea typeface="Verdana" panose="020B0604030504040204" pitchFamily="34" charset="0"/>
                <a:cs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Content Placeholder 13">
            <a:extLst>
              <a:ext uri="{FF2B5EF4-FFF2-40B4-BE49-F238E27FC236}">
                <a16:creationId xmlns:a16="http://schemas.microsoft.com/office/drawing/2014/main" id="{6F80B5D6-FC62-D818-D02E-ADE721A8BD9B}"/>
              </a:ext>
            </a:extLst>
          </p:cNvPr>
          <p:cNvSpPr>
            <a:spLocks noGrp="1"/>
          </p:cNvSpPr>
          <p:nvPr>
            <p:ph sz="quarter" idx="13" hasCustomPrompt="1"/>
          </p:nvPr>
        </p:nvSpPr>
        <p:spPr>
          <a:xfrm>
            <a:off x="916896" y="5225395"/>
            <a:ext cx="2336800" cy="355600"/>
          </a:xfrm>
          <a:prstGeom prst="rect">
            <a:avLst/>
          </a:prstGeom>
        </p:spPr>
        <p:txBody>
          <a:bodyPr lIns="0" tIns="0" rIns="0" bIns="0" anchor="b">
            <a:noAutofit/>
          </a:bodyPr>
          <a:lstStyle>
            <a:lvl1pPr marL="0" indent="0">
              <a:spcBef>
                <a:spcPts val="0"/>
              </a:spcBef>
              <a:buNone/>
              <a:defRPr sz="1600" baseline="0">
                <a:solidFill>
                  <a:schemeClr val="accent3"/>
                </a:solidFill>
                <a:latin typeface="Albert Sans" pitchFamily="2" charset="77"/>
                <a:ea typeface="Verdana" panose="020B0604030504040204" pitchFamily="34" charset="0"/>
                <a:cs typeface="Verdana" panose="020B0604030504040204" pitchFamily="34" charset="0"/>
              </a:defRPr>
            </a:lvl1pPr>
          </a:lstStyle>
          <a:p>
            <a:pPr lvl="0"/>
            <a:r>
              <a:rPr lang="en-US"/>
              <a:t>Presenter Name</a:t>
            </a:r>
          </a:p>
        </p:txBody>
      </p:sp>
      <p:sp>
        <p:nvSpPr>
          <p:cNvPr id="6" name="Freeform 10">
            <a:extLst>
              <a:ext uri="{FF2B5EF4-FFF2-40B4-BE49-F238E27FC236}">
                <a16:creationId xmlns:a16="http://schemas.microsoft.com/office/drawing/2014/main" id="{BAED2447-C954-0DC5-07D6-B03B160631A0}"/>
              </a:ext>
              <a:ext uri="{C183D7F6-B498-43B3-948B-1728B52AA6E4}">
                <adec:decorative xmlns:adec="http://schemas.microsoft.com/office/drawing/2017/decorative" val="1"/>
              </a:ext>
            </a:extLst>
          </p:cNvPr>
          <p:cNvSpPr/>
          <p:nvPr userDrawn="1"/>
        </p:nvSpPr>
        <p:spPr>
          <a:xfrm rot="5400000">
            <a:off x="-713064" y="2730369"/>
            <a:ext cx="1947336" cy="521208"/>
          </a:xfrm>
          <a:custGeom>
            <a:avLst/>
            <a:gdLst/>
            <a:ahLst/>
            <a:cxnLst/>
            <a:rect l="l" t="t" r="r" b="b"/>
            <a:pathLst>
              <a:path w="2884235" h="812800">
                <a:moveTo>
                  <a:pt x="0" y="0"/>
                </a:moveTo>
                <a:lnTo>
                  <a:pt x="2884235" y="0"/>
                </a:lnTo>
                <a:lnTo>
                  <a:pt x="2884235" y="812800"/>
                </a:lnTo>
                <a:lnTo>
                  <a:pt x="0" y="812800"/>
                </a:lnTo>
                <a:close/>
              </a:path>
            </a:pathLst>
          </a:custGeom>
          <a:solidFill>
            <a:schemeClr val="accent2"/>
          </a:solidFill>
        </p:spPr>
        <p:txBody>
          <a:bodyPr/>
          <a:lstStyle/>
          <a:p>
            <a:endParaRPr lang="zh-CN" altLang="en-US" u="sng"/>
          </a:p>
        </p:txBody>
      </p:sp>
      <p:pic>
        <p:nvPicPr>
          <p:cNvPr id="2" name="Picture 1">
            <a:extLst>
              <a:ext uri="{FF2B5EF4-FFF2-40B4-BE49-F238E27FC236}">
                <a16:creationId xmlns:a16="http://schemas.microsoft.com/office/drawing/2014/main" id="{20DE0745-49CB-786C-A5A8-0F8BD5638BBA}"/>
              </a:ext>
            </a:extLst>
          </p:cNvPr>
          <p:cNvPicPr>
            <a:picLocks noChangeAspect="1"/>
          </p:cNvPicPr>
          <p:nvPr userDrawn="1"/>
        </p:nvPicPr>
        <p:blipFill>
          <a:blip r:embed="rId2"/>
          <a:srcRect/>
          <a:stretch/>
        </p:blipFill>
        <p:spPr>
          <a:xfrm>
            <a:off x="0" y="5952074"/>
            <a:ext cx="12192000" cy="914400"/>
          </a:xfrm>
          <a:prstGeom prst="rect">
            <a:avLst/>
          </a:prstGeom>
        </p:spPr>
      </p:pic>
      <p:sp>
        <p:nvSpPr>
          <p:cNvPr id="10" name="Right Triangle 9">
            <a:extLst>
              <a:ext uri="{FF2B5EF4-FFF2-40B4-BE49-F238E27FC236}">
                <a16:creationId xmlns:a16="http://schemas.microsoft.com/office/drawing/2014/main" id="{FB62EACD-8B3F-6483-0C64-BB232B9B5D11}"/>
              </a:ext>
            </a:extLst>
          </p:cNvPr>
          <p:cNvSpPr/>
          <p:nvPr userDrawn="1"/>
        </p:nvSpPr>
        <p:spPr>
          <a:xfrm rot="5400000">
            <a:off x="10293622" y="1"/>
            <a:ext cx="1914774" cy="1914774"/>
          </a:xfrm>
          <a:prstGeom prst="rtTriangle">
            <a:avLst/>
          </a:prstGeom>
          <a:solidFill>
            <a:srgbClr val="2010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C31EA2AA-1424-EA16-F896-2262CE0857F6}"/>
              </a:ext>
            </a:extLst>
          </p:cNvPr>
          <p:cNvSpPr/>
          <p:nvPr userDrawn="1"/>
        </p:nvSpPr>
        <p:spPr>
          <a:xfrm>
            <a:off x="7458206" y="1921242"/>
            <a:ext cx="2835815" cy="2835815"/>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532E5DA-AB6E-EF7A-1FBE-E9A3EF63B1D1}"/>
              </a:ext>
            </a:extLst>
          </p:cNvPr>
          <p:cNvSpPr/>
          <p:nvPr userDrawn="1"/>
        </p:nvSpPr>
        <p:spPr>
          <a:xfrm>
            <a:off x="10297196" y="1914892"/>
            <a:ext cx="1911199" cy="4151567"/>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DE3750C7-FEDB-2166-F932-86638AFACABD}"/>
              </a:ext>
            </a:extLst>
          </p:cNvPr>
          <p:cNvPicPr>
            <a:picLocks noChangeAspect="1"/>
          </p:cNvPicPr>
          <p:nvPr userDrawn="1"/>
        </p:nvPicPr>
        <p:blipFill>
          <a:blip r:embed="rId3"/>
          <a:stretch>
            <a:fillRect/>
          </a:stretch>
        </p:blipFill>
        <p:spPr>
          <a:xfrm>
            <a:off x="8385489" y="4949"/>
            <a:ext cx="1908296" cy="1908296"/>
          </a:xfrm>
          <a:prstGeom prst="rect">
            <a:avLst/>
          </a:prstGeom>
        </p:spPr>
      </p:pic>
    </p:spTree>
    <p:extLst>
      <p:ext uri="{BB962C8B-B14F-4D97-AF65-F5344CB8AC3E}">
        <p14:creationId xmlns:p14="http://schemas.microsoft.com/office/powerpoint/2010/main" val="75050377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ata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DE90128-90DE-B8C4-13A5-1C362E1CBC48}"/>
              </a:ext>
            </a:extLst>
          </p:cNvPr>
          <p:cNvSpPr/>
          <p:nvPr userDrawn="1"/>
        </p:nvSpPr>
        <p:spPr>
          <a:xfrm>
            <a:off x="1101580" y="1836724"/>
            <a:ext cx="2855913" cy="2684193"/>
          </a:xfrm>
          <a:prstGeom prst="rect">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rgbClr val="FFFFFF"/>
              </a:solidFill>
              <a:effectLst/>
              <a:uLnTx/>
              <a:uFillTx/>
              <a:latin typeface="Albert Sans"/>
            </a:endParaRPr>
          </a:p>
        </p:txBody>
      </p:sp>
      <p:grpSp>
        <p:nvGrpSpPr>
          <p:cNvPr id="28" name="Group 78">
            <a:extLst>
              <a:ext uri="{FF2B5EF4-FFF2-40B4-BE49-F238E27FC236}">
                <a16:creationId xmlns:a16="http://schemas.microsoft.com/office/drawing/2014/main" id="{CDDDD3BE-FBC9-0132-E96C-E8CAF66E83CE}"/>
              </a:ext>
            </a:extLst>
          </p:cNvPr>
          <p:cNvGrpSpPr>
            <a:grpSpLocks noChangeAspect="1"/>
          </p:cNvGrpSpPr>
          <p:nvPr userDrawn="1"/>
        </p:nvGrpSpPr>
        <p:grpSpPr bwMode="auto">
          <a:xfrm>
            <a:off x="2333121" y="2082389"/>
            <a:ext cx="365880" cy="487079"/>
            <a:chOff x="5561" y="440"/>
            <a:chExt cx="320" cy="426"/>
          </a:xfrm>
          <a:solidFill>
            <a:schemeClr val="bg1"/>
          </a:solidFill>
        </p:grpSpPr>
        <p:sp>
          <p:nvSpPr>
            <p:cNvPr id="29" name="Freeform 79">
              <a:extLst>
                <a:ext uri="{FF2B5EF4-FFF2-40B4-BE49-F238E27FC236}">
                  <a16:creationId xmlns:a16="http://schemas.microsoft.com/office/drawing/2014/main" id="{023116BF-5857-9276-DEBD-6EE991E20795}"/>
                </a:ext>
              </a:extLst>
            </p:cNvPr>
            <p:cNvSpPr>
              <a:spLocks noEditPoints="1"/>
            </p:cNvSpPr>
            <p:nvPr/>
          </p:nvSpPr>
          <p:spPr bwMode="auto">
            <a:xfrm>
              <a:off x="5561" y="440"/>
              <a:ext cx="320" cy="426"/>
            </a:xfrm>
            <a:custGeom>
              <a:avLst/>
              <a:gdLst>
                <a:gd name="T0" fmla="*/ 210 w 216"/>
                <a:gd name="T1" fmla="*/ 288 h 288"/>
                <a:gd name="T2" fmla="*/ 6 w 216"/>
                <a:gd name="T3" fmla="*/ 288 h 288"/>
                <a:gd name="T4" fmla="*/ 0 w 216"/>
                <a:gd name="T5" fmla="*/ 282 h 288"/>
                <a:gd name="T6" fmla="*/ 0 w 216"/>
                <a:gd name="T7" fmla="*/ 6 h 288"/>
                <a:gd name="T8" fmla="*/ 6 w 216"/>
                <a:gd name="T9" fmla="*/ 0 h 288"/>
                <a:gd name="T10" fmla="*/ 138 w 216"/>
                <a:gd name="T11" fmla="*/ 0 h 288"/>
                <a:gd name="T12" fmla="*/ 142 w 216"/>
                <a:gd name="T13" fmla="*/ 2 h 288"/>
                <a:gd name="T14" fmla="*/ 214 w 216"/>
                <a:gd name="T15" fmla="*/ 74 h 288"/>
                <a:gd name="T16" fmla="*/ 216 w 216"/>
                <a:gd name="T17" fmla="*/ 78 h 288"/>
                <a:gd name="T18" fmla="*/ 216 w 216"/>
                <a:gd name="T19" fmla="*/ 282 h 288"/>
                <a:gd name="T20" fmla="*/ 210 w 216"/>
                <a:gd name="T21" fmla="*/ 288 h 288"/>
                <a:gd name="T22" fmla="*/ 12 w 216"/>
                <a:gd name="T23" fmla="*/ 276 h 288"/>
                <a:gd name="T24" fmla="*/ 204 w 216"/>
                <a:gd name="T25" fmla="*/ 276 h 288"/>
                <a:gd name="T26" fmla="*/ 204 w 216"/>
                <a:gd name="T27" fmla="*/ 81 h 288"/>
                <a:gd name="T28" fmla="*/ 136 w 216"/>
                <a:gd name="T29" fmla="*/ 12 h 288"/>
                <a:gd name="T30" fmla="*/ 12 w 216"/>
                <a:gd name="T31" fmla="*/ 12 h 288"/>
                <a:gd name="T32" fmla="*/ 12 w 216"/>
                <a:gd name="T33" fmla="*/ 276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6" h="288">
                  <a:moveTo>
                    <a:pt x="210" y="288"/>
                  </a:moveTo>
                  <a:cubicBezTo>
                    <a:pt x="6" y="288"/>
                    <a:pt x="6" y="288"/>
                    <a:pt x="6" y="288"/>
                  </a:cubicBezTo>
                  <a:cubicBezTo>
                    <a:pt x="3" y="288"/>
                    <a:pt x="0" y="286"/>
                    <a:pt x="0" y="282"/>
                  </a:cubicBezTo>
                  <a:cubicBezTo>
                    <a:pt x="0" y="6"/>
                    <a:pt x="0" y="6"/>
                    <a:pt x="0" y="6"/>
                  </a:cubicBezTo>
                  <a:cubicBezTo>
                    <a:pt x="0" y="3"/>
                    <a:pt x="3" y="0"/>
                    <a:pt x="6" y="0"/>
                  </a:cubicBezTo>
                  <a:cubicBezTo>
                    <a:pt x="138" y="0"/>
                    <a:pt x="138" y="0"/>
                    <a:pt x="138" y="0"/>
                  </a:cubicBezTo>
                  <a:cubicBezTo>
                    <a:pt x="140" y="0"/>
                    <a:pt x="141" y="1"/>
                    <a:pt x="142" y="2"/>
                  </a:cubicBezTo>
                  <a:cubicBezTo>
                    <a:pt x="214" y="74"/>
                    <a:pt x="214" y="74"/>
                    <a:pt x="214" y="74"/>
                  </a:cubicBezTo>
                  <a:cubicBezTo>
                    <a:pt x="216" y="75"/>
                    <a:pt x="216" y="77"/>
                    <a:pt x="216" y="78"/>
                  </a:cubicBezTo>
                  <a:cubicBezTo>
                    <a:pt x="216" y="282"/>
                    <a:pt x="216" y="282"/>
                    <a:pt x="216" y="282"/>
                  </a:cubicBezTo>
                  <a:cubicBezTo>
                    <a:pt x="216" y="286"/>
                    <a:pt x="214" y="288"/>
                    <a:pt x="210" y="288"/>
                  </a:cubicBezTo>
                  <a:close/>
                  <a:moveTo>
                    <a:pt x="12" y="276"/>
                  </a:moveTo>
                  <a:cubicBezTo>
                    <a:pt x="204" y="276"/>
                    <a:pt x="204" y="276"/>
                    <a:pt x="204" y="276"/>
                  </a:cubicBezTo>
                  <a:cubicBezTo>
                    <a:pt x="204" y="81"/>
                    <a:pt x="204" y="81"/>
                    <a:pt x="204" y="81"/>
                  </a:cubicBezTo>
                  <a:cubicBezTo>
                    <a:pt x="136" y="12"/>
                    <a:pt x="136" y="12"/>
                    <a:pt x="136" y="12"/>
                  </a:cubicBezTo>
                  <a:cubicBezTo>
                    <a:pt x="12" y="12"/>
                    <a:pt x="12" y="12"/>
                    <a:pt x="12" y="12"/>
                  </a:cubicBezTo>
                  <a:lnTo>
                    <a:pt x="12" y="27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ES_tradnl" sz="1800" b="0" i="0" u="none" strike="noStrike" kern="0" cap="none" spc="0" normalizeH="0" baseline="0" noProof="0">
                <a:ln>
                  <a:noFill/>
                </a:ln>
                <a:solidFill>
                  <a:srgbClr val="96968C"/>
                </a:solidFill>
                <a:effectLst/>
                <a:uLnTx/>
                <a:uFillTx/>
                <a:latin typeface="Albert Sans"/>
                <a:cs typeface="Arial" charset="0"/>
              </a:endParaRPr>
            </a:p>
          </p:txBody>
        </p:sp>
        <p:sp>
          <p:nvSpPr>
            <p:cNvPr id="30" name="Freeform 80">
              <a:extLst>
                <a:ext uri="{FF2B5EF4-FFF2-40B4-BE49-F238E27FC236}">
                  <a16:creationId xmlns:a16="http://schemas.microsoft.com/office/drawing/2014/main" id="{A79D7FAF-2281-A2C6-07AC-1BEC77F5D1FA}"/>
                </a:ext>
              </a:extLst>
            </p:cNvPr>
            <p:cNvSpPr>
              <a:spLocks/>
            </p:cNvSpPr>
            <p:nvPr/>
          </p:nvSpPr>
          <p:spPr bwMode="auto">
            <a:xfrm>
              <a:off x="5757" y="440"/>
              <a:ext cx="124" cy="125"/>
            </a:xfrm>
            <a:custGeom>
              <a:avLst/>
              <a:gdLst>
                <a:gd name="T0" fmla="*/ 78 w 84"/>
                <a:gd name="T1" fmla="*/ 84 h 84"/>
                <a:gd name="T2" fmla="*/ 6 w 84"/>
                <a:gd name="T3" fmla="*/ 84 h 84"/>
                <a:gd name="T4" fmla="*/ 0 w 84"/>
                <a:gd name="T5" fmla="*/ 78 h 84"/>
                <a:gd name="T6" fmla="*/ 0 w 84"/>
                <a:gd name="T7" fmla="*/ 6 h 84"/>
                <a:gd name="T8" fmla="*/ 6 w 84"/>
                <a:gd name="T9" fmla="*/ 0 h 84"/>
                <a:gd name="T10" fmla="*/ 12 w 84"/>
                <a:gd name="T11" fmla="*/ 6 h 84"/>
                <a:gd name="T12" fmla="*/ 12 w 84"/>
                <a:gd name="T13" fmla="*/ 72 h 84"/>
                <a:gd name="T14" fmla="*/ 78 w 84"/>
                <a:gd name="T15" fmla="*/ 72 h 84"/>
                <a:gd name="T16" fmla="*/ 84 w 84"/>
                <a:gd name="T17" fmla="*/ 78 h 84"/>
                <a:gd name="T18" fmla="*/ 78 w 84"/>
                <a:gd name="T19"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84">
                  <a:moveTo>
                    <a:pt x="78" y="84"/>
                  </a:moveTo>
                  <a:cubicBezTo>
                    <a:pt x="6" y="84"/>
                    <a:pt x="6" y="84"/>
                    <a:pt x="6" y="84"/>
                  </a:cubicBezTo>
                  <a:cubicBezTo>
                    <a:pt x="3" y="84"/>
                    <a:pt x="0" y="82"/>
                    <a:pt x="0" y="78"/>
                  </a:cubicBezTo>
                  <a:cubicBezTo>
                    <a:pt x="0" y="6"/>
                    <a:pt x="0" y="6"/>
                    <a:pt x="0" y="6"/>
                  </a:cubicBezTo>
                  <a:cubicBezTo>
                    <a:pt x="0" y="3"/>
                    <a:pt x="3" y="0"/>
                    <a:pt x="6" y="0"/>
                  </a:cubicBezTo>
                  <a:cubicBezTo>
                    <a:pt x="10" y="0"/>
                    <a:pt x="12" y="3"/>
                    <a:pt x="12" y="6"/>
                  </a:cubicBezTo>
                  <a:cubicBezTo>
                    <a:pt x="12" y="72"/>
                    <a:pt x="12" y="72"/>
                    <a:pt x="12" y="72"/>
                  </a:cubicBezTo>
                  <a:cubicBezTo>
                    <a:pt x="78" y="72"/>
                    <a:pt x="78" y="72"/>
                    <a:pt x="78" y="72"/>
                  </a:cubicBezTo>
                  <a:cubicBezTo>
                    <a:pt x="82" y="72"/>
                    <a:pt x="84" y="75"/>
                    <a:pt x="84" y="78"/>
                  </a:cubicBezTo>
                  <a:cubicBezTo>
                    <a:pt x="84" y="82"/>
                    <a:pt x="82" y="84"/>
                    <a:pt x="78"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ES_tradnl" sz="1800" b="0" i="0" u="none" strike="noStrike" kern="0" cap="none" spc="0" normalizeH="0" baseline="0" noProof="0">
                <a:ln>
                  <a:noFill/>
                </a:ln>
                <a:solidFill>
                  <a:srgbClr val="96968C"/>
                </a:solidFill>
                <a:effectLst/>
                <a:uLnTx/>
                <a:uFillTx/>
                <a:latin typeface="Albert Sans"/>
                <a:cs typeface="Arial" charset="0"/>
              </a:endParaRPr>
            </a:p>
          </p:txBody>
        </p:sp>
        <p:sp>
          <p:nvSpPr>
            <p:cNvPr id="31" name="Freeform 81">
              <a:extLst>
                <a:ext uri="{FF2B5EF4-FFF2-40B4-BE49-F238E27FC236}">
                  <a16:creationId xmlns:a16="http://schemas.microsoft.com/office/drawing/2014/main" id="{03ED5AFF-A0A4-02E5-5594-B9A1E452037B}"/>
                </a:ext>
              </a:extLst>
            </p:cNvPr>
            <p:cNvSpPr>
              <a:spLocks/>
            </p:cNvSpPr>
            <p:nvPr/>
          </p:nvSpPr>
          <p:spPr bwMode="auto">
            <a:xfrm>
              <a:off x="5721" y="618"/>
              <a:ext cx="89" cy="17"/>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10"/>
                    <a:pt x="0" y="6"/>
                  </a:cubicBezTo>
                  <a:cubicBezTo>
                    <a:pt x="0" y="3"/>
                    <a:pt x="3" y="0"/>
                    <a:pt x="6" y="0"/>
                  </a:cubicBezTo>
                  <a:cubicBezTo>
                    <a:pt x="54" y="0"/>
                    <a:pt x="54" y="0"/>
                    <a:pt x="54" y="0"/>
                  </a:cubicBezTo>
                  <a:cubicBezTo>
                    <a:pt x="58" y="0"/>
                    <a:pt x="60" y="3"/>
                    <a:pt x="60" y="6"/>
                  </a:cubicBezTo>
                  <a:cubicBezTo>
                    <a:pt x="60" y="10"/>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ES_tradnl" sz="1800" b="0" i="0" u="none" strike="noStrike" kern="0" cap="none" spc="0" normalizeH="0" baseline="0" noProof="0">
                <a:ln>
                  <a:noFill/>
                </a:ln>
                <a:solidFill>
                  <a:srgbClr val="96968C"/>
                </a:solidFill>
                <a:effectLst/>
                <a:uLnTx/>
                <a:uFillTx/>
                <a:latin typeface="Albert Sans"/>
                <a:cs typeface="Arial" charset="0"/>
              </a:endParaRPr>
            </a:p>
          </p:txBody>
        </p:sp>
        <p:sp>
          <p:nvSpPr>
            <p:cNvPr id="32" name="Freeform 82">
              <a:extLst>
                <a:ext uri="{FF2B5EF4-FFF2-40B4-BE49-F238E27FC236}">
                  <a16:creationId xmlns:a16="http://schemas.microsoft.com/office/drawing/2014/main" id="{206CE525-50D1-89DC-7DE8-CD8CB416421B}"/>
                </a:ext>
              </a:extLst>
            </p:cNvPr>
            <p:cNvSpPr>
              <a:spLocks/>
            </p:cNvSpPr>
            <p:nvPr/>
          </p:nvSpPr>
          <p:spPr bwMode="auto">
            <a:xfrm>
              <a:off x="5721" y="689"/>
              <a:ext cx="89" cy="17"/>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10"/>
                    <a:pt x="0" y="6"/>
                  </a:cubicBezTo>
                  <a:cubicBezTo>
                    <a:pt x="0" y="3"/>
                    <a:pt x="3" y="0"/>
                    <a:pt x="6" y="0"/>
                  </a:cubicBezTo>
                  <a:cubicBezTo>
                    <a:pt x="54" y="0"/>
                    <a:pt x="54" y="0"/>
                    <a:pt x="54" y="0"/>
                  </a:cubicBezTo>
                  <a:cubicBezTo>
                    <a:pt x="58" y="0"/>
                    <a:pt x="60" y="3"/>
                    <a:pt x="60" y="6"/>
                  </a:cubicBezTo>
                  <a:cubicBezTo>
                    <a:pt x="60" y="10"/>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ES_tradnl" sz="1800" b="0" i="0" u="none" strike="noStrike" kern="0" cap="none" spc="0" normalizeH="0" baseline="0" noProof="0">
                <a:ln>
                  <a:noFill/>
                </a:ln>
                <a:solidFill>
                  <a:srgbClr val="96968C"/>
                </a:solidFill>
                <a:effectLst/>
                <a:uLnTx/>
                <a:uFillTx/>
                <a:latin typeface="Albert Sans"/>
                <a:cs typeface="Arial" charset="0"/>
              </a:endParaRPr>
            </a:p>
          </p:txBody>
        </p:sp>
        <p:sp>
          <p:nvSpPr>
            <p:cNvPr id="33" name="Freeform 83">
              <a:extLst>
                <a:ext uri="{FF2B5EF4-FFF2-40B4-BE49-F238E27FC236}">
                  <a16:creationId xmlns:a16="http://schemas.microsoft.com/office/drawing/2014/main" id="{114BB697-1D9A-9FE5-7587-4C9EBF0AB07E}"/>
                </a:ext>
              </a:extLst>
            </p:cNvPr>
            <p:cNvSpPr>
              <a:spLocks/>
            </p:cNvSpPr>
            <p:nvPr/>
          </p:nvSpPr>
          <p:spPr bwMode="auto">
            <a:xfrm>
              <a:off x="5721" y="760"/>
              <a:ext cx="89" cy="17"/>
            </a:xfrm>
            <a:custGeom>
              <a:avLst/>
              <a:gdLst>
                <a:gd name="T0" fmla="*/ 54 w 60"/>
                <a:gd name="T1" fmla="*/ 12 h 12"/>
                <a:gd name="T2" fmla="*/ 6 w 60"/>
                <a:gd name="T3" fmla="*/ 12 h 12"/>
                <a:gd name="T4" fmla="*/ 0 w 60"/>
                <a:gd name="T5" fmla="*/ 6 h 12"/>
                <a:gd name="T6" fmla="*/ 6 w 60"/>
                <a:gd name="T7" fmla="*/ 0 h 12"/>
                <a:gd name="T8" fmla="*/ 54 w 60"/>
                <a:gd name="T9" fmla="*/ 0 h 12"/>
                <a:gd name="T10" fmla="*/ 60 w 60"/>
                <a:gd name="T11" fmla="*/ 6 h 12"/>
                <a:gd name="T12" fmla="*/ 54 w 60"/>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60" h="12">
                  <a:moveTo>
                    <a:pt x="54" y="12"/>
                  </a:moveTo>
                  <a:cubicBezTo>
                    <a:pt x="6" y="12"/>
                    <a:pt x="6" y="12"/>
                    <a:pt x="6" y="12"/>
                  </a:cubicBezTo>
                  <a:cubicBezTo>
                    <a:pt x="3" y="12"/>
                    <a:pt x="0" y="10"/>
                    <a:pt x="0" y="6"/>
                  </a:cubicBezTo>
                  <a:cubicBezTo>
                    <a:pt x="0" y="3"/>
                    <a:pt x="3" y="0"/>
                    <a:pt x="6" y="0"/>
                  </a:cubicBezTo>
                  <a:cubicBezTo>
                    <a:pt x="54" y="0"/>
                    <a:pt x="54" y="0"/>
                    <a:pt x="54" y="0"/>
                  </a:cubicBezTo>
                  <a:cubicBezTo>
                    <a:pt x="58" y="0"/>
                    <a:pt x="60" y="3"/>
                    <a:pt x="60" y="6"/>
                  </a:cubicBezTo>
                  <a:cubicBezTo>
                    <a:pt x="60" y="10"/>
                    <a:pt x="58" y="12"/>
                    <a:pt x="5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ES_tradnl" sz="1800" b="0" i="0" u="none" strike="noStrike" kern="0" cap="none" spc="0" normalizeH="0" baseline="0" noProof="0">
                <a:ln>
                  <a:noFill/>
                </a:ln>
                <a:solidFill>
                  <a:srgbClr val="96968C"/>
                </a:solidFill>
                <a:effectLst/>
                <a:uLnTx/>
                <a:uFillTx/>
                <a:latin typeface="Albert Sans"/>
                <a:cs typeface="Arial" charset="0"/>
              </a:endParaRPr>
            </a:p>
          </p:txBody>
        </p:sp>
        <p:sp>
          <p:nvSpPr>
            <p:cNvPr id="34" name="Freeform 84">
              <a:extLst>
                <a:ext uri="{FF2B5EF4-FFF2-40B4-BE49-F238E27FC236}">
                  <a16:creationId xmlns:a16="http://schemas.microsoft.com/office/drawing/2014/main" id="{76A9DD6E-4C97-FA37-17A4-4EC121A1F7D6}"/>
                </a:ext>
              </a:extLst>
            </p:cNvPr>
            <p:cNvSpPr>
              <a:spLocks/>
            </p:cNvSpPr>
            <p:nvPr/>
          </p:nvSpPr>
          <p:spPr bwMode="auto">
            <a:xfrm>
              <a:off x="5614" y="582"/>
              <a:ext cx="91" cy="62"/>
            </a:xfrm>
            <a:custGeom>
              <a:avLst/>
              <a:gdLst>
                <a:gd name="T0" fmla="*/ 24 w 61"/>
                <a:gd name="T1" fmla="*/ 42 h 42"/>
                <a:gd name="T2" fmla="*/ 20 w 61"/>
                <a:gd name="T3" fmla="*/ 41 h 42"/>
                <a:gd name="T4" fmla="*/ 2 w 61"/>
                <a:gd name="T5" fmla="*/ 23 h 42"/>
                <a:gd name="T6" fmla="*/ 2 w 61"/>
                <a:gd name="T7" fmla="*/ 14 h 42"/>
                <a:gd name="T8" fmla="*/ 10 w 61"/>
                <a:gd name="T9" fmla="*/ 14 h 42"/>
                <a:gd name="T10" fmla="*/ 24 w 61"/>
                <a:gd name="T11" fmla="*/ 28 h 42"/>
                <a:gd name="T12" fmla="*/ 50 w 61"/>
                <a:gd name="T13" fmla="*/ 2 h 42"/>
                <a:gd name="T14" fmla="*/ 58 w 61"/>
                <a:gd name="T15" fmla="*/ 2 h 42"/>
                <a:gd name="T16" fmla="*/ 58 w 61"/>
                <a:gd name="T17" fmla="*/ 11 h 42"/>
                <a:gd name="T18" fmla="*/ 28 w 61"/>
                <a:gd name="T19" fmla="*/ 41 h 42"/>
                <a:gd name="T20" fmla="*/ 24 w 61"/>
                <a:gd name="T21"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1" h="42">
                  <a:moveTo>
                    <a:pt x="24" y="42"/>
                  </a:moveTo>
                  <a:cubicBezTo>
                    <a:pt x="23" y="42"/>
                    <a:pt x="21" y="42"/>
                    <a:pt x="20" y="41"/>
                  </a:cubicBezTo>
                  <a:cubicBezTo>
                    <a:pt x="2" y="23"/>
                    <a:pt x="2" y="23"/>
                    <a:pt x="2" y="23"/>
                  </a:cubicBezTo>
                  <a:cubicBezTo>
                    <a:pt x="0" y="20"/>
                    <a:pt x="0" y="17"/>
                    <a:pt x="2" y="14"/>
                  </a:cubicBezTo>
                  <a:cubicBezTo>
                    <a:pt x="4" y="12"/>
                    <a:pt x="8" y="12"/>
                    <a:pt x="10" y="14"/>
                  </a:cubicBezTo>
                  <a:cubicBezTo>
                    <a:pt x="24" y="28"/>
                    <a:pt x="24" y="28"/>
                    <a:pt x="24" y="28"/>
                  </a:cubicBezTo>
                  <a:cubicBezTo>
                    <a:pt x="50" y="2"/>
                    <a:pt x="50" y="2"/>
                    <a:pt x="50" y="2"/>
                  </a:cubicBezTo>
                  <a:cubicBezTo>
                    <a:pt x="52" y="0"/>
                    <a:pt x="56" y="0"/>
                    <a:pt x="58" y="2"/>
                  </a:cubicBezTo>
                  <a:cubicBezTo>
                    <a:pt x="61" y="5"/>
                    <a:pt x="61" y="8"/>
                    <a:pt x="58" y="11"/>
                  </a:cubicBezTo>
                  <a:cubicBezTo>
                    <a:pt x="28" y="41"/>
                    <a:pt x="28" y="41"/>
                    <a:pt x="28" y="41"/>
                  </a:cubicBezTo>
                  <a:cubicBezTo>
                    <a:pt x="27" y="42"/>
                    <a:pt x="26" y="42"/>
                    <a:pt x="24"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ES_tradnl" sz="1800" b="0" i="0" u="none" strike="noStrike" kern="0" cap="none" spc="0" normalizeH="0" baseline="0" noProof="0">
                <a:ln>
                  <a:noFill/>
                </a:ln>
                <a:solidFill>
                  <a:srgbClr val="96968C"/>
                </a:solidFill>
                <a:effectLst/>
                <a:uLnTx/>
                <a:uFillTx/>
                <a:latin typeface="Albert Sans"/>
                <a:cs typeface="Arial" charset="0"/>
              </a:endParaRPr>
            </a:p>
          </p:txBody>
        </p:sp>
        <p:sp>
          <p:nvSpPr>
            <p:cNvPr id="35" name="Freeform 85">
              <a:extLst>
                <a:ext uri="{FF2B5EF4-FFF2-40B4-BE49-F238E27FC236}">
                  <a16:creationId xmlns:a16="http://schemas.microsoft.com/office/drawing/2014/main" id="{14DE02B9-F7F2-2986-BCA2-CC9951DAD40A}"/>
                </a:ext>
              </a:extLst>
            </p:cNvPr>
            <p:cNvSpPr>
              <a:spLocks/>
            </p:cNvSpPr>
            <p:nvPr/>
          </p:nvSpPr>
          <p:spPr bwMode="auto">
            <a:xfrm>
              <a:off x="5614" y="653"/>
              <a:ext cx="91" cy="62"/>
            </a:xfrm>
            <a:custGeom>
              <a:avLst/>
              <a:gdLst>
                <a:gd name="T0" fmla="*/ 24 w 61"/>
                <a:gd name="T1" fmla="*/ 42 h 42"/>
                <a:gd name="T2" fmla="*/ 20 w 61"/>
                <a:gd name="T3" fmla="*/ 41 h 42"/>
                <a:gd name="T4" fmla="*/ 2 w 61"/>
                <a:gd name="T5" fmla="*/ 23 h 42"/>
                <a:gd name="T6" fmla="*/ 2 w 61"/>
                <a:gd name="T7" fmla="*/ 14 h 42"/>
                <a:gd name="T8" fmla="*/ 10 w 61"/>
                <a:gd name="T9" fmla="*/ 14 h 42"/>
                <a:gd name="T10" fmla="*/ 24 w 61"/>
                <a:gd name="T11" fmla="*/ 28 h 42"/>
                <a:gd name="T12" fmla="*/ 50 w 61"/>
                <a:gd name="T13" fmla="*/ 2 h 42"/>
                <a:gd name="T14" fmla="*/ 58 w 61"/>
                <a:gd name="T15" fmla="*/ 2 h 42"/>
                <a:gd name="T16" fmla="*/ 58 w 61"/>
                <a:gd name="T17" fmla="*/ 11 h 42"/>
                <a:gd name="T18" fmla="*/ 28 w 61"/>
                <a:gd name="T19" fmla="*/ 41 h 42"/>
                <a:gd name="T20" fmla="*/ 24 w 61"/>
                <a:gd name="T21"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1" h="42">
                  <a:moveTo>
                    <a:pt x="24" y="42"/>
                  </a:moveTo>
                  <a:cubicBezTo>
                    <a:pt x="23" y="42"/>
                    <a:pt x="21" y="42"/>
                    <a:pt x="20" y="41"/>
                  </a:cubicBezTo>
                  <a:cubicBezTo>
                    <a:pt x="2" y="23"/>
                    <a:pt x="2" y="23"/>
                    <a:pt x="2" y="23"/>
                  </a:cubicBezTo>
                  <a:cubicBezTo>
                    <a:pt x="0" y="20"/>
                    <a:pt x="0" y="17"/>
                    <a:pt x="2" y="14"/>
                  </a:cubicBezTo>
                  <a:cubicBezTo>
                    <a:pt x="4" y="12"/>
                    <a:pt x="8" y="12"/>
                    <a:pt x="10" y="14"/>
                  </a:cubicBezTo>
                  <a:cubicBezTo>
                    <a:pt x="24" y="28"/>
                    <a:pt x="24" y="28"/>
                    <a:pt x="24" y="28"/>
                  </a:cubicBezTo>
                  <a:cubicBezTo>
                    <a:pt x="50" y="2"/>
                    <a:pt x="50" y="2"/>
                    <a:pt x="50" y="2"/>
                  </a:cubicBezTo>
                  <a:cubicBezTo>
                    <a:pt x="52" y="0"/>
                    <a:pt x="56" y="0"/>
                    <a:pt x="58" y="2"/>
                  </a:cubicBezTo>
                  <a:cubicBezTo>
                    <a:pt x="61" y="5"/>
                    <a:pt x="61" y="8"/>
                    <a:pt x="58" y="11"/>
                  </a:cubicBezTo>
                  <a:cubicBezTo>
                    <a:pt x="28" y="41"/>
                    <a:pt x="28" y="41"/>
                    <a:pt x="28" y="41"/>
                  </a:cubicBezTo>
                  <a:cubicBezTo>
                    <a:pt x="27" y="42"/>
                    <a:pt x="26" y="42"/>
                    <a:pt x="24"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ES_tradnl" sz="1800" b="0" i="0" u="none" strike="noStrike" kern="0" cap="none" spc="0" normalizeH="0" baseline="0" noProof="0">
                <a:ln>
                  <a:noFill/>
                </a:ln>
                <a:solidFill>
                  <a:srgbClr val="96968C"/>
                </a:solidFill>
                <a:effectLst/>
                <a:uLnTx/>
                <a:uFillTx/>
                <a:latin typeface="Albert Sans"/>
                <a:cs typeface="Arial" charset="0"/>
              </a:endParaRPr>
            </a:p>
          </p:txBody>
        </p:sp>
        <p:sp>
          <p:nvSpPr>
            <p:cNvPr id="36" name="Freeform 86">
              <a:extLst>
                <a:ext uri="{FF2B5EF4-FFF2-40B4-BE49-F238E27FC236}">
                  <a16:creationId xmlns:a16="http://schemas.microsoft.com/office/drawing/2014/main" id="{EED57E4F-65E7-A0FE-C54D-DC416624C856}"/>
                </a:ext>
              </a:extLst>
            </p:cNvPr>
            <p:cNvSpPr>
              <a:spLocks/>
            </p:cNvSpPr>
            <p:nvPr/>
          </p:nvSpPr>
          <p:spPr bwMode="auto">
            <a:xfrm>
              <a:off x="5614" y="724"/>
              <a:ext cx="91" cy="62"/>
            </a:xfrm>
            <a:custGeom>
              <a:avLst/>
              <a:gdLst>
                <a:gd name="T0" fmla="*/ 24 w 61"/>
                <a:gd name="T1" fmla="*/ 42 h 42"/>
                <a:gd name="T2" fmla="*/ 20 w 61"/>
                <a:gd name="T3" fmla="*/ 41 h 42"/>
                <a:gd name="T4" fmla="*/ 2 w 61"/>
                <a:gd name="T5" fmla="*/ 23 h 42"/>
                <a:gd name="T6" fmla="*/ 2 w 61"/>
                <a:gd name="T7" fmla="*/ 14 h 42"/>
                <a:gd name="T8" fmla="*/ 10 w 61"/>
                <a:gd name="T9" fmla="*/ 14 h 42"/>
                <a:gd name="T10" fmla="*/ 24 w 61"/>
                <a:gd name="T11" fmla="*/ 28 h 42"/>
                <a:gd name="T12" fmla="*/ 50 w 61"/>
                <a:gd name="T13" fmla="*/ 2 h 42"/>
                <a:gd name="T14" fmla="*/ 58 w 61"/>
                <a:gd name="T15" fmla="*/ 2 h 42"/>
                <a:gd name="T16" fmla="*/ 58 w 61"/>
                <a:gd name="T17" fmla="*/ 11 h 42"/>
                <a:gd name="T18" fmla="*/ 28 w 61"/>
                <a:gd name="T19" fmla="*/ 41 h 42"/>
                <a:gd name="T20" fmla="*/ 24 w 61"/>
                <a:gd name="T21"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1" h="42">
                  <a:moveTo>
                    <a:pt x="24" y="42"/>
                  </a:moveTo>
                  <a:cubicBezTo>
                    <a:pt x="23" y="42"/>
                    <a:pt x="21" y="42"/>
                    <a:pt x="20" y="41"/>
                  </a:cubicBezTo>
                  <a:cubicBezTo>
                    <a:pt x="2" y="23"/>
                    <a:pt x="2" y="23"/>
                    <a:pt x="2" y="23"/>
                  </a:cubicBezTo>
                  <a:cubicBezTo>
                    <a:pt x="0" y="20"/>
                    <a:pt x="0" y="17"/>
                    <a:pt x="2" y="14"/>
                  </a:cubicBezTo>
                  <a:cubicBezTo>
                    <a:pt x="4" y="12"/>
                    <a:pt x="8" y="12"/>
                    <a:pt x="10" y="14"/>
                  </a:cubicBezTo>
                  <a:cubicBezTo>
                    <a:pt x="24" y="28"/>
                    <a:pt x="24" y="28"/>
                    <a:pt x="24" y="28"/>
                  </a:cubicBezTo>
                  <a:cubicBezTo>
                    <a:pt x="50" y="2"/>
                    <a:pt x="50" y="2"/>
                    <a:pt x="50" y="2"/>
                  </a:cubicBezTo>
                  <a:cubicBezTo>
                    <a:pt x="52" y="0"/>
                    <a:pt x="56" y="0"/>
                    <a:pt x="58" y="2"/>
                  </a:cubicBezTo>
                  <a:cubicBezTo>
                    <a:pt x="61" y="5"/>
                    <a:pt x="61" y="8"/>
                    <a:pt x="58" y="11"/>
                  </a:cubicBezTo>
                  <a:cubicBezTo>
                    <a:pt x="28" y="41"/>
                    <a:pt x="28" y="41"/>
                    <a:pt x="28" y="41"/>
                  </a:cubicBezTo>
                  <a:cubicBezTo>
                    <a:pt x="27" y="42"/>
                    <a:pt x="26" y="42"/>
                    <a:pt x="24"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ES_tradnl" sz="1800" b="0" i="0" u="none" strike="noStrike" kern="0" cap="none" spc="0" normalizeH="0" baseline="0" noProof="0">
                <a:ln>
                  <a:noFill/>
                </a:ln>
                <a:solidFill>
                  <a:srgbClr val="96968C"/>
                </a:solidFill>
                <a:effectLst/>
                <a:uLnTx/>
                <a:uFillTx/>
                <a:latin typeface="Albert Sans"/>
                <a:cs typeface="Arial" charset="0"/>
              </a:endParaRPr>
            </a:p>
          </p:txBody>
        </p:sp>
      </p:grpSp>
      <p:cxnSp>
        <p:nvCxnSpPr>
          <p:cNvPr id="44" name="Straight Connector 43">
            <a:extLst>
              <a:ext uri="{FF2B5EF4-FFF2-40B4-BE49-F238E27FC236}">
                <a16:creationId xmlns:a16="http://schemas.microsoft.com/office/drawing/2014/main" id="{235DFA41-D7CC-E685-1D2F-8EA3A3CA1EC9}"/>
              </a:ext>
            </a:extLst>
          </p:cNvPr>
          <p:cNvCxnSpPr/>
          <p:nvPr userDrawn="1"/>
        </p:nvCxnSpPr>
        <p:spPr>
          <a:xfrm>
            <a:off x="1076724" y="4694453"/>
            <a:ext cx="2867294" cy="0"/>
          </a:xfrm>
          <a:prstGeom prst="line">
            <a:avLst/>
          </a:prstGeom>
          <a:ln w="12700">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D5E4A1E2-A057-2850-3D94-2727093803FB}"/>
              </a:ext>
            </a:extLst>
          </p:cNvPr>
          <p:cNvCxnSpPr/>
          <p:nvPr userDrawn="1"/>
        </p:nvCxnSpPr>
        <p:spPr>
          <a:xfrm>
            <a:off x="4419137" y="4694453"/>
            <a:ext cx="2867294" cy="0"/>
          </a:xfrm>
          <a:prstGeom prst="line">
            <a:avLst/>
          </a:prstGeom>
          <a:ln w="12700">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53" name="Text Placeholder 20">
            <a:extLst>
              <a:ext uri="{FF2B5EF4-FFF2-40B4-BE49-F238E27FC236}">
                <a16:creationId xmlns:a16="http://schemas.microsoft.com/office/drawing/2014/main" id="{907FEBCA-4BAB-E6A5-6DC8-9448A4AED4F7}"/>
              </a:ext>
            </a:extLst>
          </p:cNvPr>
          <p:cNvSpPr>
            <a:spLocks noGrp="1"/>
          </p:cNvSpPr>
          <p:nvPr>
            <p:ph type="body" sz="quarter" idx="10" hasCustomPrompt="1"/>
          </p:nvPr>
        </p:nvSpPr>
        <p:spPr>
          <a:xfrm>
            <a:off x="460374" y="379413"/>
            <a:ext cx="6805129" cy="842962"/>
          </a:xfrm>
          <a:prstGeom prst="rect">
            <a:avLst/>
          </a:prstGeom>
        </p:spPr>
        <p:txBody>
          <a:bodyPr/>
          <a:lstStyle>
            <a:lvl1pPr marL="0" indent="0">
              <a:buNone/>
              <a:defRPr b="1">
                <a:solidFill>
                  <a:schemeClr val="accent3"/>
                </a:solidFill>
                <a:latin typeface="Albert Sans" pitchFamily="2" charset="77"/>
                <a:ea typeface="Verdana" panose="020B0604030504040204" pitchFamily="34" charset="0"/>
                <a:cs typeface="Verdana" panose="020B0604030504040204" pitchFamily="34" charset="0"/>
              </a:defRPr>
            </a:lvl1pPr>
          </a:lstStyle>
          <a:p>
            <a:pPr lvl="0"/>
            <a:r>
              <a:rPr lang="en-US" dirty="0"/>
              <a:t>Click to edit Master title style</a:t>
            </a:r>
          </a:p>
        </p:txBody>
      </p:sp>
      <p:sp>
        <p:nvSpPr>
          <p:cNvPr id="54" name="Text Placeholder 39">
            <a:extLst>
              <a:ext uri="{FF2B5EF4-FFF2-40B4-BE49-F238E27FC236}">
                <a16:creationId xmlns:a16="http://schemas.microsoft.com/office/drawing/2014/main" id="{8DD62EE7-DA94-BBCC-0236-1243924BE3A1}"/>
              </a:ext>
            </a:extLst>
          </p:cNvPr>
          <p:cNvSpPr>
            <a:spLocks noGrp="1"/>
          </p:cNvSpPr>
          <p:nvPr>
            <p:ph type="body" sz="quarter" idx="21"/>
          </p:nvPr>
        </p:nvSpPr>
        <p:spPr>
          <a:xfrm>
            <a:off x="460375" y="896931"/>
            <a:ext cx="3387725" cy="422275"/>
          </a:xfrm>
          <a:prstGeom prst="rect">
            <a:avLst/>
          </a:prstGeom>
        </p:spPr>
        <p:txBody>
          <a:bodyPr>
            <a:normAutofit/>
          </a:bodyPr>
          <a:lstStyle>
            <a:lvl1pPr marL="0" indent="0" algn="l">
              <a:buNone/>
              <a:defRPr sz="1400">
                <a:solidFill>
                  <a:schemeClr val="accent3"/>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text styles</a:t>
            </a:r>
          </a:p>
        </p:txBody>
      </p:sp>
      <p:sp>
        <p:nvSpPr>
          <p:cNvPr id="55" name="Text Placeholder 39">
            <a:extLst>
              <a:ext uri="{FF2B5EF4-FFF2-40B4-BE49-F238E27FC236}">
                <a16:creationId xmlns:a16="http://schemas.microsoft.com/office/drawing/2014/main" id="{328017AE-C154-EEB1-04CC-4E6E16FBDBA2}"/>
              </a:ext>
            </a:extLst>
          </p:cNvPr>
          <p:cNvSpPr>
            <a:spLocks noGrp="1"/>
          </p:cNvSpPr>
          <p:nvPr>
            <p:ph type="body" sz="quarter" idx="22"/>
          </p:nvPr>
        </p:nvSpPr>
        <p:spPr>
          <a:xfrm>
            <a:off x="1105730" y="4720350"/>
            <a:ext cx="2838288" cy="422275"/>
          </a:xfrm>
          <a:prstGeom prst="rect">
            <a:avLst/>
          </a:prstGeom>
        </p:spPr>
        <p:txBody>
          <a:bodyPr>
            <a:normAutofit/>
          </a:bodyPr>
          <a:lstStyle>
            <a:lvl1pPr marL="0" indent="0" algn="l">
              <a:buNone/>
              <a:defRPr sz="1600" b="1">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a:t>
            </a:r>
          </a:p>
        </p:txBody>
      </p:sp>
      <p:sp>
        <p:nvSpPr>
          <p:cNvPr id="56" name="Text Placeholder 39">
            <a:extLst>
              <a:ext uri="{FF2B5EF4-FFF2-40B4-BE49-F238E27FC236}">
                <a16:creationId xmlns:a16="http://schemas.microsoft.com/office/drawing/2014/main" id="{7DA27101-C91F-0F7E-C639-B46404C2B336}"/>
              </a:ext>
            </a:extLst>
          </p:cNvPr>
          <p:cNvSpPr>
            <a:spLocks noGrp="1"/>
          </p:cNvSpPr>
          <p:nvPr>
            <p:ph type="body" sz="quarter" idx="23"/>
          </p:nvPr>
        </p:nvSpPr>
        <p:spPr>
          <a:xfrm>
            <a:off x="1105729" y="5232054"/>
            <a:ext cx="2838289" cy="422275"/>
          </a:xfrm>
          <a:prstGeom prst="rect">
            <a:avLst/>
          </a:prstGeom>
        </p:spPr>
        <p:txBody>
          <a:bodyPr>
            <a:normAutofit/>
          </a:bodyPr>
          <a:lstStyle>
            <a:lvl1pPr marL="0" indent="0" algn="l">
              <a:buNone/>
              <a:defRPr sz="140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text styles</a:t>
            </a:r>
          </a:p>
        </p:txBody>
      </p:sp>
      <p:sp>
        <p:nvSpPr>
          <p:cNvPr id="57" name="Text Placeholder 39">
            <a:extLst>
              <a:ext uri="{FF2B5EF4-FFF2-40B4-BE49-F238E27FC236}">
                <a16:creationId xmlns:a16="http://schemas.microsoft.com/office/drawing/2014/main" id="{79D0511F-2E7A-5B45-F8DA-F834F0F2E1D4}"/>
              </a:ext>
            </a:extLst>
          </p:cNvPr>
          <p:cNvSpPr>
            <a:spLocks noGrp="1"/>
          </p:cNvSpPr>
          <p:nvPr>
            <p:ph type="body" sz="quarter" idx="24"/>
          </p:nvPr>
        </p:nvSpPr>
        <p:spPr>
          <a:xfrm>
            <a:off x="1105730" y="2811248"/>
            <a:ext cx="2838288" cy="422275"/>
          </a:xfrm>
          <a:prstGeom prst="rect">
            <a:avLst/>
          </a:prstGeom>
        </p:spPr>
        <p:txBody>
          <a:bodyPr>
            <a:normAutofit/>
          </a:bodyPr>
          <a:lstStyle>
            <a:lvl1pPr marL="0" indent="0" algn="ctr">
              <a:buNone/>
              <a:defRPr sz="1600" b="1">
                <a:solidFill>
                  <a:schemeClr val="bg1"/>
                </a:solidFill>
                <a:latin typeface="Albert Sans" pitchFamily="2" charset="77"/>
                <a:ea typeface="Verdana" panose="020B0604030504040204" pitchFamily="34" charset="0"/>
                <a:cs typeface="Verdana" panose="020B0604030504040204" pitchFamily="34" charset="0"/>
              </a:defRPr>
            </a:lvl1pPr>
          </a:lstStyle>
          <a:p>
            <a:pPr lvl="0"/>
            <a:r>
              <a:rPr lang="en-US"/>
              <a:t>Click to edit</a:t>
            </a:r>
          </a:p>
        </p:txBody>
      </p:sp>
      <p:sp>
        <p:nvSpPr>
          <p:cNvPr id="59" name="Text Placeholder 39">
            <a:extLst>
              <a:ext uri="{FF2B5EF4-FFF2-40B4-BE49-F238E27FC236}">
                <a16:creationId xmlns:a16="http://schemas.microsoft.com/office/drawing/2014/main" id="{CB09BAC3-00C3-F5C5-324C-064D93E76A51}"/>
              </a:ext>
            </a:extLst>
          </p:cNvPr>
          <p:cNvSpPr>
            <a:spLocks noGrp="1"/>
          </p:cNvSpPr>
          <p:nvPr>
            <p:ph type="body" sz="quarter" idx="25" hasCustomPrompt="1"/>
          </p:nvPr>
        </p:nvSpPr>
        <p:spPr>
          <a:xfrm>
            <a:off x="1105729" y="3323551"/>
            <a:ext cx="2838289" cy="986498"/>
          </a:xfrm>
          <a:prstGeom prst="rect">
            <a:avLst/>
          </a:prstGeom>
        </p:spPr>
        <p:txBody>
          <a:bodyP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bg1"/>
                </a:solidFill>
                <a:latin typeface="Albert Sans" pitchFamily="2" charset="77"/>
                <a:ea typeface="Verdana" panose="020B0604030504040204" pitchFamily="34" charset="0"/>
                <a:cs typeface="Verdana" panose="020B0604030504040204" pitchFamily="34" charset="0"/>
              </a:defRPr>
            </a:lvl1pPr>
          </a:lstStyle>
          <a:p>
            <a:pPr lvl="0"/>
            <a:r>
              <a:rPr lang="en-US"/>
              <a:t>Detail 1</a:t>
            </a:r>
          </a:p>
          <a:p>
            <a:pPr lvl="0"/>
            <a:r>
              <a:rPr lang="en-US"/>
              <a:t>Detail 2</a:t>
            </a:r>
          </a:p>
          <a:p>
            <a:pPr lvl="0"/>
            <a:r>
              <a:rPr lang="en-US"/>
              <a:t>Detail 3</a:t>
            </a:r>
          </a:p>
        </p:txBody>
      </p:sp>
      <p:sp>
        <p:nvSpPr>
          <p:cNvPr id="61" name="Rectangle 60">
            <a:extLst>
              <a:ext uri="{FF2B5EF4-FFF2-40B4-BE49-F238E27FC236}">
                <a16:creationId xmlns:a16="http://schemas.microsoft.com/office/drawing/2014/main" id="{703624AA-0026-4365-B9FC-97CBFB491DCE}"/>
              </a:ext>
            </a:extLst>
          </p:cNvPr>
          <p:cNvSpPr/>
          <p:nvPr userDrawn="1"/>
        </p:nvSpPr>
        <p:spPr>
          <a:xfrm>
            <a:off x="4669970" y="1836724"/>
            <a:ext cx="2855913" cy="2684193"/>
          </a:xfrm>
          <a:prstGeom prst="rect">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rgbClr val="FFFFFF"/>
              </a:solidFill>
              <a:effectLst/>
              <a:uLnTx/>
              <a:uFillTx/>
              <a:latin typeface="Albert Sans"/>
            </a:endParaRPr>
          </a:p>
        </p:txBody>
      </p:sp>
      <p:sp>
        <p:nvSpPr>
          <p:cNvPr id="71" name="Text Placeholder 39">
            <a:extLst>
              <a:ext uri="{FF2B5EF4-FFF2-40B4-BE49-F238E27FC236}">
                <a16:creationId xmlns:a16="http://schemas.microsoft.com/office/drawing/2014/main" id="{50FF3795-F322-81E2-C3B3-1F1A475BBD71}"/>
              </a:ext>
            </a:extLst>
          </p:cNvPr>
          <p:cNvSpPr>
            <a:spLocks noGrp="1"/>
          </p:cNvSpPr>
          <p:nvPr>
            <p:ph type="body" sz="quarter" idx="26"/>
          </p:nvPr>
        </p:nvSpPr>
        <p:spPr>
          <a:xfrm>
            <a:off x="4674120" y="2811248"/>
            <a:ext cx="2838288" cy="422275"/>
          </a:xfrm>
          <a:prstGeom prst="rect">
            <a:avLst/>
          </a:prstGeom>
        </p:spPr>
        <p:txBody>
          <a:bodyPr>
            <a:normAutofit/>
          </a:bodyPr>
          <a:lstStyle>
            <a:lvl1pPr marL="0" indent="0" algn="ctr">
              <a:buNone/>
              <a:defRPr sz="1600" b="1">
                <a:solidFill>
                  <a:schemeClr val="bg1"/>
                </a:solidFill>
                <a:latin typeface="Albert Sans" pitchFamily="2" charset="77"/>
                <a:ea typeface="Verdana" panose="020B0604030504040204" pitchFamily="34" charset="0"/>
                <a:cs typeface="Verdana" panose="020B0604030504040204" pitchFamily="34" charset="0"/>
              </a:defRPr>
            </a:lvl1pPr>
          </a:lstStyle>
          <a:p>
            <a:pPr lvl="0"/>
            <a:r>
              <a:rPr lang="en-US"/>
              <a:t>Click to edit</a:t>
            </a:r>
          </a:p>
        </p:txBody>
      </p:sp>
      <p:sp>
        <p:nvSpPr>
          <p:cNvPr id="72" name="Text Placeholder 39">
            <a:extLst>
              <a:ext uri="{FF2B5EF4-FFF2-40B4-BE49-F238E27FC236}">
                <a16:creationId xmlns:a16="http://schemas.microsoft.com/office/drawing/2014/main" id="{A385F9BB-9C7B-6202-E135-A7EF1A86CA41}"/>
              </a:ext>
            </a:extLst>
          </p:cNvPr>
          <p:cNvSpPr>
            <a:spLocks noGrp="1"/>
          </p:cNvSpPr>
          <p:nvPr>
            <p:ph type="body" sz="quarter" idx="27" hasCustomPrompt="1"/>
          </p:nvPr>
        </p:nvSpPr>
        <p:spPr>
          <a:xfrm>
            <a:off x="4674119" y="3323551"/>
            <a:ext cx="2838289" cy="986498"/>
          </a:xfrm>
          <a:prstGeom prst="rect">
            <a:avLst/>
          </a:prstGeom>
        </p:spPr>
        <p:txBody>
          <a:bodyP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bg1"/>
                </a:solidFill>
                <a:latin typeface="Albert Sans" pitchFamily="2" charset="77"/>
                <a:ea typeface="Verdana" panose="020B0604030504040204" pitchFamily="34" charset="0"/>
                <a:cs typeface="Verdana" panose="020B0604030504040204" pitchFamily="34" charset="0"/>
              </a:defRPr>
            </a:lvl1pPr>
          </a:lstStyle>
          <a:p>
            <a:pPr lvl="0"/>
            <a:r>
              <a:rPr lang="en-US"/>
              <a:t>Detail 1</a:t>
            </a:r>
          </a:p>
          <a:p>
            <a:pPr lvl="0"/>
            <a:r>
              <a:rPr lang="en-US"/>
              <a:t>Detail 2</a:t>
            </a:r>
          </a:p>
          <a:p>
            <a:pPr lvl="0"/>
            <a:r>
              <a:rPr lang="en-US"/>
              <a:t>Detail 3</a:t>
            </a:r>
          </a:p>
        </p:txBody>
      </p:sp>
      <p:grpSp>
        <p:nvGrpSpPr>
          <p:cNvPr id="7" name="Group 226">
            <a:extLst>
              <a:ext uri="{FF2B5EF4-FFF2-40B4-BE49-F238E27FC236}">
                <a16:creationId xmlns:a16="http://schemas.microsoft.com/office/drawing/2014/main" id="{7246892B-F0D4-C619-D176-E9F8438BD41F}"/>
              </a:ext>
            </a:extLst>
          </p:cNvPr>
          <p:cNvGrpSpPr>
            <a:grpSpLocks noChangeAspect="1"/>
          </p:cNvGrpSpPr>
          <p:nvPr userDrawn="1"/>
        </p:nvGrpSpPr>
        <p:grpSpPr bwMode="auto">
          <a:xfrm>
            <a:off x="5864535" y="2089546"/>
            <a:ext cx="479757" cy="468880"/>
            <a:chOff x="522" y="3216"/>
            <a:chExt cx="441" cy="431"/>
          </a:xfrm>
          <a:solidFill>
            <a:schemeClr val="bg1"/>
          </a:solidFill>
        </p:grpSpPr>
        <p:sp>
          <p:nvSpPr>
            <p:cNvPr id="8" name="Freeform 227">
              <a:extLst>
                <a:ext uri="{FF2B5EF4-FFF2-40B4-BE49-F238E27FC236}">
                  <a16:creationId xmlns:a16="http://schemas.microsoft.com/office/drawing/2014/main" id="{F9E08242-8018-979F-3F8C-7EBEEFADA95C}"/>
                </a:ext>
              </a:extLst>
            </p:cNvPr>
            <p:cNvSpPr>
              <a:spLocks noEditPoints="1"/>
            </p:cNvSpPr>
            <p:nvPr/>
          </p:nvSpPr>
          <p:spPr bwMode="auto">
            <a:xfrm>
              <a:off x="522" y="3216"/>
              <a:ext cx="294" cy="90"/>
            </a:xfrm>
            <a:custGeom>
              <a:avLst/>
              <a:gdLst>
                <a:gd name="T0" fmla="*/ 96 w 192"/>
                <a:gd name="T1" fmla="*/ 60 h 60"/>
                <a:gd name="T2" fmla="*/ 0 w 192"/>
                <a:gd name="T3" fmla="*/ 30 h 60"/>
                <a:gd name="T4" fmla="*/ 96 w 192"/>
                <a:gd name="T5" fmla="*/ 0 h 60"/>
                <a:gd name="T6" fmla="*/ 192 w 192"/>
                <a:gd name="T7" fmla="*/ 30 h 60"/>
                <a:gd name="T8" fmla="*/ 96 w 192"/>
                <a:gd name="T9" fmla="*/ 60 h 60"/>
                <a:gd name="T10" fmla="*/ 96 w 192"/>
                <a:gd name="T11" fmla="*/ 12 h 60"/>
                <a:gd name="T12" fmla="*/ 12 w 192"/>
                <a:gd name="T13" fmla="*/ 30 h 60"/>
                <a:gd name="T14" fmla="*/ 96 w 192"/>
                <a:gd name="T15" fmla="*/ 48 h 60"/>
                <a:gd name="T16" fmla="*/ 180 w 192"/>
                <a:gd name="T17" fmla="*/ 30 h 60"/>
                <a:gd name="T18" fmla="*/ 96 w 192"/>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2" h="60">
                  <a:moveTo>
                    <a:pt x="96" y="60"/>
                  </a:moveTo>
                  <a:cubicBezTo>
                    <a:pt x="50" y="60"/>
                    <a:pt x="0" y="51"/>
                    <a:pt x="0" y="30"/>
                  </a:cubicBezTo>
                  <a:cubicBezTo>
                    <a:pt x="0" y="9"/>
                    <a:pt x="50" y="0"/>
                    <a:pt x="96" y="0"/>
                  </a:cubicBezTo>
                  <a:cubicBezTo>
                    <a:pt x="142" y="0"/>
                    <a:pt x="192" y="9"/>
                    <a:pt x="192" y="30"/>
                  </a:cubicBezTo>
                  <a:cubicBezTo>
                    <a:pt x="192" y="51"/>
                    <a:pt x="142" y="60"/>
                    <a:pt x="96" y="60"/>
                  </a:cubicBezTo>
                  <a:close/>
                  <a:moveTo>
                    <a:pt x="96" y="12"/>
                  </a:moveTo>
                  <a:cubicBezTo>
                    <a:pt x="40" y="12"/>
                    <a:pt x="12" y="25"/>
                    <a:pt x="12" y="30"/>
                  </a:cubicBezTo>
                  <a:cubicBezTo>
                    <a:pt x="12" y="35"/>
                    <a:pt x="40" y="48"/>
                    <a:pt x="96" y="48"/>
                  </a:cubicBezTo>
                  <a:cubicBezTo>
                    <a:pt x="151" y="48"/>
                    <a:pt x="180" y="35"/>
                    <a:pt x="180" y="30"/>
                  </a:cubicBezTo>
                  <a:cubicBezTo>
                    <a:pt x="180" y="25"/>
                    <a:pt x="151" y="12"/>
                    <a:pt x="9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ES_tradnl" sz="1800" b="0" i="0" u="none" strike="noStrike" kern="0" cap="none" spc="0" normalizeH="0" baseline="0" noProof="0">
                <a:ln>
                  <a:noFill/>
                </a:ln>
                <a:solidFill>
                  <a:srgbClr val="96968C"/>
                </a:solidFill>
                <a:effectLst/>
                <a:uLnTx/>
                <a:uFillTx/>
                <a:latin typeface="Albert Sans"/>
                <a:cs typeface="Arial" charset="0"/>
              </a:endParaRPr>
            </a:p>
          </p:txBody>
        </p:sp>
        <p:sp>
          <p:nvSpPr>
            <p:cNvPr id="9" name="Freeform 228">
              <a:extLst>
                <a:ext uri="{FF2B5EF4-FFF2-40B4-BE49-F238E27FC236}">
                  <a16:creationId xmlns:a16="http://schemas.microsoft.com/office/drawing/2014/main" id="{377019B4-26CE-239E-9141-1A466A5E35B5}"/>
                </a:ext>
              </a:extLst>
            </p:cNvPr>
            <p:cNvSpPr>
              <a:spLocks/>
            </p:cNvSpPr>
            <p:nvPr/>
          </p:nvSpPr>
          <p:spPr bwMode="auto">
            <a:xfrm>
              <a:off x="522" y="3252"/>
              <a:ext cx="294" cy="108"/>
            </a:xfrm>
            <a:custGeom>
              <a:avLst/>
              <a:gdLst>
                <a:gd name="T0" fmla="*/ 96 w 192"/>
                <a:gd name="T1" fmla="*/ 72 h 72"/>
                <a:gd name="T2" fmla="*/ 0 w 192"/>
                <a:gd name="T3" fmla="*/ 42 h 72"/>
                <a:gd name="T4" fmla="*/ 0 w 192"/>
                <a:gd name="T5" fmla="*/ 6 h 72"/>
                <a:gd name="T6" fmla="*/ 6 w 192"/>
                <a:gd name="T7" fmla="*/ 0 h 72"/>
                <a:gd name="T8" fmla="*/ 12 w 192"/>
                <a:gd name="T9" fmla="*/ 6 h 72"/>
                <a:gd name="T10" fmla="*/ 12 w 192"/>
                <a:gd name="T11" fmla="*/ 42 h 72"/>
                <a:gd name="T12" fmla="*/ 96 w 192"/>
                <a:gd name="T13" fmla="*/ 60 h 72"/>
                <a:gd name="T14" fmla="*/ 180 w 192"/>
                <a:gd name="T15" fmla="*/ 42 h 72"/>
                <a:gd name="T16" fmla="*/ 180 w 192"/>
                <a:gd name="T17" fmla="*/ 6 h 72"/>
                <a:gd name="T18" fmla="*/ 186 w 192"/>
                <a:gd name="T19" fmla="*/ 0 h 72"/>
                <a:gd name="T20" fmla="*/ 192 w 192"/>
                <a:gd name="T21" fmla="*/ 6 h 72"/>
                <a:gd name="T22" fmla="*/ 192 w 192"/>
                <a:gd name="T23" fmla="*/ 42 h 72"/>
                <a:gd name="T24" fmla="*/ 96 w 192"/>
                <a:gd name="T25"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2" h="72">
                  <a:moveTo>
                    <a:pt x="96" y="72"/>
                  </a:moveTo>
                  <a:cubicBezTo>
                    <a:pt x="50" y="72"/>
                    <a:pt x="0" y="63"/>
                    <a:pt x="0" y="42"/>
                  </a:cubicBezTo>
                  <a:cubicBezTo>
                    <a:pt x="0" y="6"/>
                    <a:pt x="0" y="6"/>
                    <a:pt x="0" y="6"/>
                  </a:cubicBezTo>
                  <a:cubicBezTo>
                    <a:pt x="0" y="3"/>
                    <a:pt x="3" y="0"/>
                    <a:pt x="6" y="0"/>
                  </a:cubicBezTo>
                  <a:cubicBezTo>
                    <a:pt x="9" y="0"/>
                    <a:pt x="12" y="3"/>
                    <a:pt x="12" y="6"/>
                  </a:cubicBezTo>
                  <a:cubicBezTo>
                    <a:pt x="12" y="42"/>
                    <a:pt x="12" y="42"/>
                    <a:pt x="12" y="42"/>
                  </a:cubicBezTo>
                  <a:cubicBezTo>
                    <a:pt x="12" y="47"/>
                    <a:pt x="40" y="60"/>
                    <a:pt x="96" y="60"/>
                  </a:cubicBezTo>
                  <a:cubicBezTo>
                    <a:pt x="151" y="60"/>
                    <a:pt x="180" y="47"/>
                    <a:pt x="180" y="42"/>
                  </a:cubicBezTo>
                  <a:cubicBezTo>
                    <a:pt x="180" y="6"/>
                    <a:pt x="180" y="6"/>
                    <a:pt x="180" y="6"/>
                  </a:cubicBezTo>
                  <a:cubicBezTo>
                    <a:pt x="180" y="3"/>
                    <a:pt x="183" y="0"/>
                    <a:pt x="186" y="0"/>
                  </a:cubicBezTo>
                  <a:cubicBezTo>
                    <a:pt x="189" y="0"/>
                    <a:pt x="192" y="3"/>
                    <a:pt x="192" y="6"/>
                  </a:cubicBezTo>
                  <a:cubicBezTo>
                    <a:pt x="192" y="42"/>
                    <a:pt x="192" y="42"/>
                    <a:pt x="192" y="42"/>
                  </a:cubicBezTo>
                  <a:cubicBezTo>
                    <a:pt x="192" y="63"/>
                    <a:pt x="142" y="72"/>
                    <a:pt x="9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ES_tradnl" sz="1800" b="0" i="0" u="none" strike="noStrike" kern="0" cap="none" spc="0" normalizeH="0" baseline="0" noProof="0">
                <a:ln>
                  <a:noFill/>
                </a:ln>
                <a:solidFill>
                  <a:srgbClr val="96968C"/>
                </a:solidFill>
                <a:effectLst/>
                <a:uLnTx/>
                <a:uFillTx/>
                <a:latin typeface="Albert Sans"/>
                <a:cs typeface="Arial" charset="0"/>
              </a:endParaRPr>
            </a:p>
          </p:txBody>
        </p:sp>
        <p:sp>
          <p:nvSpPr>
            <p:cNvPr id="10" name="Freeform 229">
              <a:extLst>
                <a:ext uri="{FF2B5EF4-FFF2-40B4-BE49-F238E27FC236}">
                  <a16:creationId xmlns:a16="http://schemas.microsoft.com/office/drawing/2014/main" id="{99862825-5B56-7830-DC26-175C83B5F7B6}"/>
                </a:ext>
              </a:extLst>
            </p:cNvPr>
            <p:cNvSpPr>
              <a:spLocks/>
            </p:cNvSpPr>
            <p:nvPr/>
          </p:nvSpPr>
          <p:spPr bwMode="auto">
            <a:xfrm>
              <a:off x="522" y="3306"/>
              <a:ext cx="294" cy="108"/>
            </a:xfrm>
            <a:custGeom>
              <a:avLst/>
              <a:gdLst>
                <a:gd name="T0" fmla="*/ 96 w 192"/>
                <a:gd name="T1" fmla="*/ 72 h 72"/>
                <a:gd name="T2" fmla="*/ 0 w 192"/>
                <a:gd name="T3" fmla="*/ 42 h 72"/>
                <a:gd name="T4" fmla="*/ 0 w 192"/>
                <a:gd name="T5" fmla="*/ 6 h 72"/>
                <a:gd name="T6" fmla="*/ 6 w 192"/>
                <a:gd name="T7" fmla="*/ 0 h 72"/>
                <a:gd name="T8" fmla="*/ 12 w 192"/>
                <a:gd name="T9" fmla="*/ 6 h 72"/>
                <a:gd name="T10" fmla="*/ 12 w 192"/>
                <a:gd name="T11" fmla="*/ 42 h 72"/>
                <a:gd name="T12" fmla="*/ 96 w 192"/>
                <a:gd name="T13" fmla="*/ 60 h 72"/>
                <a:gd name="T14" fmla="*/ 180 w 192"/>
                <a:gd name="T15" fmla="*/ 42 h 72"/>
                <a:gd name="T16" fmla="*/ 180 w 192"/>
                <a:gd name="T17" fmla="*/ 6 h 72"/>
                <a:gd name="T18" fmla="*/ 186 w 192"/>
                <a:gd name="T19" fmla="*/ 0 h 72"/>
                <a:gd name="T20" fmla="*/ 192 w 192"/>
                <a:gd name="T21" fmla="*/ 6 h 72"/>
                <a:gd name="T22" fmla="*/ 192 w 192"/>
                <a:gd name="T23" fmla="*/ 42 h 72"/>
                <a:gd name="T24" fmla="*/ 96 w 192"/>
                <a:gd name="T25"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2" h="72">
                  <a:moveTo>
                    <a:pt x="96" y="72"/>
                  </a:moveTo>
                  <a:cubicBezTo>
                    <a:pt x="50" y="72"/>
                    <a:pt x="0" y="63"/>
                    <a:pt x="0" y="42"/>
                  </a:cubicBezTo>
                  <a:cubicBezTo>
                    <a:pt x="0" y="6"/>
                    <a:pt x="0" y="6"/>
                    <a:pt x="0" y="6"/>
                  </a:cubicBezTo>
                  <a:cubicBezTo>
                    <a:pt x="0" y="3"/>
                    <a:pt x="3" y="0"/>
                    <a:pt x="6" y="0"/>
                  </a:cubicBezTo>
                  <a:cubicBezTo>
                    <a:pt x="9" y="0"/>
                    <a:pt x="12" y="3"/>
                    <a:pt x="12" y="6"/>
                  </a:cubicBezTo>
                  <a:cubicBezTo>
                    <a:pt x="12" y="42"/>
                    <a:pt x="12" y="42"/>
                    <a:pt x="12" y="42"/>
                  </a:cubicBezTo>
                  <a:cubicBezTo>
                    <a:pt x="12" y="47"/>
                    <a:pt x="40" y="60"/>
                    <a:pt x="96" y="60"/>
                  </a:cubicBezTo>
                  <a:cubicBezTo>
                    <a:pt x="151" y="60"/>
                    <a:pt x="180" y="47"/>
                    <a:pt x="180" y="42"/>
                  </a:cubicBezTo>
                  <a:cubicBezTo>
                    <a:pt x="180" y="6"/>
                    <a:pt x="180" y="6"/>
                    <a:pt x="180" y="6"/>
                  </a:cubicBezTo>
                  <a:cubicBezTo>
                    <a:pt x="180" y="3"/>
                    <a:pt x="183" y="0"/>
                    <a:pt x="186" y="0"/>
                  </a:cubicBezTo>
                  <a:cubicBezTo>
                    <a:pt x="189" y="0"/>
                    <a:pt x="192" y="3"/>
                    <a:pt x="192" y="6"/>
                  </a:cubicBezTo>
                  <a:cubicBezTo>
                    <a:pt x="192" y="42"/>
                    <a:pt x="192" y="42"/>
                    <a:pt x="192" y="42"/>
                  </a:cubicBezTo>
                  <a:cubicBezTo>
                    <a:pt x="192" y="63"/>
                    <a:pt x="142" y="72"/>
                    <a:pt x="9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ES_tradnl" sz="1800" b="0" i="0" u="none" strike="noStrike" kern="0" cap="none" spc="0" normalizeH="0" baseline="0" noProof="0">
                <a:ln>
                  <a:noFill/>
                </a:ln>
                <a:solidFill>
                  <a:srgbClr val="96968C"/>
                </a:solidFill>
                <a:effectLst/>
                <a:uLnTx/>
                <a:uFillTx/>
                <a:latin typeface="Albert Sans"/>
                <a:cs typeface="Arial" charset="0"/>
              </a:endParaRPr>
            </a:p>
          </p:txBody>
        </p:sp>
        <p:sp>
          <p:nvSpPr>
            <p:cNvPr id="11" name="Freeform 230">
              <a:extLst>
                <a:ext uri="{FF2B5EF4-FFF2-40B4-BE49-F238E27FC236}">
                  <a16:creationId xmlns:a16="http://schemas.microsoft.com/office/drawing/2014/main" id="{4650041C-4349-9785-A301-2B7133D0BC75}"/>
                </a:ext>
              </a:extLst>
            </p:cNvPr>
            <p:cNvSpPr>
              <a:spLocks noEditPoints="1"/>
            </p:cNvSpPr>
            <p:nvPr/>
          </p:nvSpPr>
          <p:spPr bwMode="auto">
            <a:xfrm>
              <a:off x="669" y="3450"/>
              <a:ext cx="294" cy="90"/>
            </a:xfrm>
            <a:custGeom>
              <a:avLst/>
              <a:gdLst>
                <a:gd name="T0" fmla="*/ 96 w 192"/>
                <a:gd name="T1" fmla="*/ 60 h 60"/>
                <a:gd name="T2" fmla="*/ 0 w 192"/>
                <a:gd name="T3" fmla="*/ 30 h 60"/>
                <a:gd name="T4" fmla="*/ 96 w 192"/>
                <a:gd name="T5" fmla="*/ 0 h 60"/>
                <a:gd name="T6" fmla="*/ 192 w 192"/>
                <a:gd name="T7" fmla="*/ 30 h 60"/>
                <a:gd name="T8" fmla="*/ 96 w 192"/>
                <a:gd name="T9" fmla="*/ 60 h 60"/>
                <a:gd name="T10" fmla="*/ 96 w 192"/>
                <a:gd name="T11" fmla="*/ 12 h 60"/>
                <a:gd name="T12" fmla="*/ 12 w 192"/>
                <a:gd name="T13" fmla="*/ 30 h 60"/>
                <a:gd name="T14" fmla="*/ 96 w 192"/>
                <a:gd name="T15" fmla="*/ 48 h 60"/>
                <a:gd name="T16" fmla="*/ 180 w 192"/>
                <a:gd name="T17" fmla="*/ 30 h 60"/>
                <a:gd name="T18" fmla="*/ 96 w 192"/>
                <a:gd name="T1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2" h="60">
                  <a:moveTo>
                    <a:pt x="96" y="60"/>
                  </a:moveTo>
                  <a:cubicBezTo>
                    <a:pt x="50" y="60"/>
                    <a:pt x="0" y="51"/>
                    <a:pt x="0" y="30"/>
                  </a:cubicBezTo>
                  <a:cubicBezTo>
                    <a:pt x="0" y="9"/>
                    <a:pt x="50" y="0"/>
                    <a:pt x="96" y="0"/>
                  </a:cubicBezTo>
                  <a:cubicBezTo>
                    <a:pt x="142" y="0"/>
                    <a:pt x="192" y="9"/>
                    <a:pt x="192" y="30"/>
                  </a:cubicBezTo>
                  <a:cubicBezTo>
                    <a:pt x="192" y="51"/>
                    <a:pt x="142" y="60"/>
                    <a:pt x="96" y="60"/>
                  </a:cubicBezTo>
                  <a:close/>
                  <a:moveTo>
                    <a:pt x="96" y="12"/>
                  </a:moveTo>
                  <a:cubicBezTo>
                    <a:pt x="40" y="12"/>
                    <a:pt x="12" y="25"/>
                    <a:pt x="12" y="30"/>
                  </a:cubicBezTo>
                  <a:cubicBezTo>
                    <a:pt x="12" y="35"/>
                    <a:pt x="40" y="48"/>
                    <a:pt x="96" y="48"/>
                  </a:cubicBezTo>
                  <a:cubicBezTo>
                    <a:pt x="151" y="48"/>
                    <a:pt x="180" y="35"/>
                    <a:pt x="180" y="30"/>
                  </a:cubicBezTo>
                  <a:cubicBezTo>
                    <a:pt x="180" y="25"/>
                    <a:pt x="151" y="12"/>
                    <a:pt x="9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ES_tradnl" sz="1800" b="0" i="0" u="none" strike="noStrike" kern="0" cap="none" spc="0" normalizeH="0" baseline="0" noProof="0">
                <a:ln>
                  <a:noFill/>
                </a:ln>
                <a:solidFill>
                  <a:srgbClr val="96968C"/>
                </a:solidFill>
                <a:effectLst/>
                <a:uLnTx/>
                <a:uFillTx/>
                <a:latin typeface="Albert Sans"/>
                <a:cs typeface="Arial" charset="0"/>
              </a:endParaRPr>
            </a:p>
          </p:txBody>
        </p:sp>
        <p:sp>
          <p:nvSpPr>
            <p:cNvPr id="12" name="Freeform 231">
              <a:extLst>
                <a:ext uri="{FF2B5EF4-FFF2-40B4-BE49-F238E27FC236}">
                  <a16:creationId xmlns:a16="http://schemas.microsoft.com/office/drawing/2014/main" id="{5125CAB2-160A-C5D9-54B7-636AFA38EA22}"/>
                </a:ext>
              </a:extLst>
            </p:cNvPr>
            <p:cNvSpPr>
              <a:spLocks/>
            </p:cNvSpPr>
            <p:nvPr/>
          </p:nvSpPr>
          <p:spPr bwMode="auto">
            <a:xfrm>
              <a:off x="669" y="3486"/>
              <a:ext cx="294" cy="108"/>
            </a:xfrm>
            <a:custGeom>
              <a:avLst/>
              <a:gdLst>
                <a:gd name="T0" fmla="*/ 96 w 192"/>
                <a:gd name="T1" fmla="*/ 72 h 72"/>
                <a:gd name="T2" fmla="*/ 0 w 192"/>
                <a:gd name="T3" fmla="*/ 42 h 72"/>
                <a:gd name="T4" fmla="*/ 0 w 192"/>
                <a:gd name="T5" fmla="*/ 6 h 72"/>
                <a:gd name="T6" fmla="*/ 6 w 192"/>
                <a:gd name="T7" fmla="*/ 0 h 72"/>
                <a:gd name="T8" fmla="*/ 12 w 192"/>
                <a:gd name="T9" fmla="*/ 6 h 72"/>
                <a:gd name="T10" fmla="*/ 12 w 192"/>
                <a:gd name="T11" fmla="*/ 42 h 72"/>
                <a:gd name="T12" fmla="*/ 96 w 192"/>
                <a:gd name="T13" fmla="*/ 60 h 72"/>
                <a:gd name="T14" fmla="*/ 180 w 192"/>
                <a:gd name="T15" fmla="*/ 42 h 72"/>
                <a:gd name="T16" fmla="*/ 180 w 192"/>
                <a:gd name="T17" fmla="*/ 6 h 72"/>
                <a:gd name="T18" fmla="*/ 186 w 192"/>
                <a:gd name="T19" fmla="*/ 0 h 72"/>
                <a:gd name="T20" fmla="*/ 192 w 192"/>
                <a:gd name="T21" fmla="*/ 6 h 72"/>
                <a:gd name="T22" fmla="*/ 192 w 192"/>
                <a:gd name="T23" fmla="*/ 42 h 72"/>
                <a:gd name="T24" fmla="*/ 96 w 192"/>
                <a:gd name="T25"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2" h="72">
                  <a:moveTo>
                    <a:pt x="96" y="72"/>
                  </a:moveTo>
                  <a:cubicBezTo>
                    <a:pt x="50" y="72"/>
                    <a:pt x="0" y="63"/>
                    <a:pt x="0" y="42"/>
                  </a:cubicBezTo>
                  <a:cubicBezTo>
                    <a:pt x="0" y="6"/>
                    <a:pt x="0" y="6"/>
                    <a:pt x="0" y="6"/>
                  </a:cubicBezTo>
                  <a:cubicBezTo>
                    <a:pt x="0" y="3"/>
                    <a:pt x="3" y="0"/>
                    <a:pt x="6" y="0"/>
                  </a:cubicBezTo>
                  <a:cubicBezTo>
                    <a:pt x="9" y="0"/>
                    <a:pt x="12" y="3"/>
                    <a:pt x="12" y="6"/>
                  </a:cubicBezTo>
                  <a:cubicBezTo>
                    <a:pt x="12" y="42"/>
                    <a:pt x="12" y="42"/>
                    <a:pt x="12" y="42"/>
                  </a:cubicBezTo>
                  <a:cubicBezTo>
                    <a:pt x="12" y="47"/>
                    <a:pt x="40" y="60"/>
                    <a:pt x="96" y="60"/>
                  </a:cubicBezTo>
                  <a:cubicBezTo>
                    <a:pt x="151" y="60"/>
                    <a:pt x="180" y="47"/>
                    <a:pt x="180" y="42"/>
                  </a:cubicBezTo>
                  <a:cubicBezTo>
                    <a:pt x="180" y="6"/>
                    <a:pt x="180" y="6"/>
                    <a:pt x="180" y="6"/>
                  </a:cubicBezTo>
                  <a:cubicBezTo>
                    <a:pt x="180" y="3"/>
                    <a:pt x="183" y="0"/>
                    <a:pt x="186" y="0"/>
                  </a:cubicBezTo>
                  <a:cubicBezTo>
                    <a:pt x="189" y="0"/>
                    <a:pt x="192" y="3"/>
                    <a:pt x="192" y="6"/>
                  </a:cubicBezTo>
                  <a:cubicBezTo>
                    <a:pt x="192" y="42"/>
                    <a:pt x="192" y="42"/>
                    <a:pt x="192" y="42"/>
                  </a:cubicBezTo>
                  <a:cubicBezTo>
                    <a:pt x="192" y="63"/>
                    <a:pt x="142" y="72"/>
                    <a:pt x="9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ES_tradnl" sz="1800" b="0" i="0" u="none" strike="noStrike" kern="0" cap="none" spc="0" normalizeH="0" baseline="0" noProof="0">
                <a:ln>
                  <a:noFill/>
                </a:ln>
                <a:solidFill>
                  <a:srgbClr val="96968C"/>
                </a:solidFill>
                <a:effectLst/>
                <a:uLnTx/>
                <a:uFillTx/>
                <a:latin typeface="Albert Sans"/>
                <a:cs typeface="Arial" charset="0"/>
              </a:endParaRPr>
            </a:p>
          </p:txBody>
        </p:sp>
        <p:sp>
          <p:nvSpPr>
            <p:cNvPr id="13" name="Freeform 232">
              <a:extLst>
                <a:ext uri="{FF2B5EF4-FFF2-40B4-BE49-F238E27FC236}">
                  <a16:creationId xmlns:a16="http://schemas.microsoft.com/office/drawing/2014/main" id="{720CC9D2-2FD6-5387-C7A0-6F4293B96F4B}"/>
                </a:ext>
              </a:extLst>
            </p:cNvPr>
            <p:cNvSpPr>
              <a:spLocks/>
            </p:cNvSpPr>
            <p:nvPr/>
          </p:nvSpPr>
          <p:spPr bwMode="auto">
            <a:xfrm>
              <a:off x="669" y="3540"/>
              <a:ext cx="294" cy="107"/>
            </a:xfrm>
            <a:custGeom>
              <a:avLst/>
              <a:gdLst>
                <a:gd name="T0" fmla="*/ 96 w 192"/>
                <a:gd name="T1" fmla="*/ 72 h 72"/>
                <a:gd name="T2" fmla="*/ 0 w 192"/>
                <a:gd name="T3" fmla="*/ 42 h 72"/>
                <a:gd name="T4" fmla="*/ 0 w 192"/>
                <a:gd name="T5" fmla="*/ 6 h 72"/>
                <a:gd name="T6" fmla="*/ 6 w 192"/>
                <a:gd name="T7" fmla="*/ 0 h 72"/>
                <a:gd name="T8" fmla="*/ 12 w 192"/>
                <a:gd name="T9" fmla="*/ 6 h 72"/>
                <a:gd name="T10" fmla="*/ 12 w 192"/>
                <a:gd name="T11" fmla="*/ 42 h 72"/>
                <a:gd name="T12" fmla="*/ 96 w 192"/>
                <a:gd name="T13" fmla="*/ 60 h 72"/>
                <a:gd name="T14" fmla="*/ 180 w 192"/>
                <a:gd name="T15" fmla="*/ 42 h 72"/>
                <a:gd name="T16" fmla="*/ 180 w 192"/>
                <a:gd name="T17" fmla="*/ 6 h 72"/>
                <a:gd name="T18" fmla="*/ 186 w 192"/>
                <a:gd name="T19" fmla="*/ 0 h 72"/>
                <a:gd name="T20" fmla="*/ 192 w 192"/>
                <a:gd name="T21" fmla="*/ 6 h 72"/>
                <a:gd name="T22" fmla="*/ 192 w 192"/>
                <a:gd name="T23" fmla="*/ 42 h 72"/>
                <a:gd name="T24" fmla="*/ 96 w 192"/>
                <a:gd name="T25"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2" h="72">
                  <a:moveTo>
                    <a:pt x="96" y="72"/>
                  </a:moveTo>
                  <a:cubicBezTo>
                    <a:pt x="50" y="72"/>
                    <a:pt x="0" y="63"/>
                    <a:pt x="0" y="42"/>
                  </a:cubicBezTo>
                  <a:cubicBezTo>
                    <a:pt x="0" y="6"/>
                    <a:pt x="0" y="6"/>
                    <a:pt x="0" y="6"/>
                  </a:cubicBezTo>
                  <a:cubicBezTo>
                    <a:pt x="0" y="3"/>
                    <a:pt x="3" y="0"/>
                    <a:pt x="6" y="0"/>
                  </a:cubicBezTo>
                  <a:cubicBezTo>
                    <a:pt x="9" y="0"/>
                    <a:pt x="12" y="3"/>
                    <a:pt x="12" y="6"/>
                  </a:cubicBezTo>
                  <a:cubicBezTo>
                    <a:pt x="12" y="42"/>
                    <a:pt x="12" y="42"/>
                    <a:pt x="12" y="42"/>
                  </a:cubicBezTo>
                  <a:cubicBezTo>
                    <a:pt x="12" y="47"/>
                    <a:pt x="40" y="60"/>
                    <a:pt x="96" y="60"/>
                  </a:cubicBezTo>
                  <a:cubicBezTo>
                    <a:pt x="151" y="60"/>
                    <a:pt x="180" y="47"/>
                    <a:pt x="180" y="42"/>
                  </a:cubicBezTo>
                  <a:cubicBezTo>
                    <a:pt x="180" y="6"/>
                    <a:pt x="180" y="6"/>
                    <a:pt x="180" y="6"/>
                  </a:cubicBezTo>
                  <a:cubicBezTo>
                    <a:pt x="180" y="3"/>
                    <a:pt x="183" y="0"/>
                    <a:pt x="186" y="0"/>
                  </a:cubicBezTo>
                  <a:cubicBezTo>
                    <a:pt x="189" y="0"/>
                    <a:pt x="192" y="3"/>
                    <a:pt x="192" y="6"/>
                  </a:cubicBezTo>
                  <a:cubicBezTo>
                    <a:pt x="192" y="42"/>
                    <a:pt x="192" y="42"/>
                    <a:pt x="192" y="42"/>
                  </a:cubicBezTo>
                  <a:cubicBezTo>
                    <a:pt x="192" y="63"/>
                    <a:pt x="142" y="72"/>
                    <a:pt x="9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ES_tradnl" sz="1800" b="0" i="0" u="none" strike="noStrike" kern="0" cap="none" spc="0" normalizeH="0" baseline="0" noProof="0">
                <a:ln>
                  <a:noFill/>
                </a:ln>
                <a:solidFill>
                  <a:srgbClr val="96968C"/>
                </a:solidFill>
                <a:effectLst/>
                <a:uLnTx/>
                <a:uFillTx/>
                <a:latin typeface="Albert Sans"/>
                <a:cs typeface="Arial" charset="0"/>
              </a:endParaRPr>
            </a:p>
          </p:txBody>
        </p:sp>
        <p:sp>
          <p:nvSpPr>
            <p:cNvPr id="14" name="Freeform 233">
              <a:extLst>
                <a:ext uri="{FF2B5EF4-FFF2-40B4-BE49-F238E27FC236}">
                  <a16:creationId xmlns:a16="http://schemas.microsoft.com/office/drawing/2014/main" id="{AE785483-C21C-1AD1-7A55-2A0204EE35EC}"/>
                </a:ext>
              </a:extLst>
            </p:cNvPr>
            <p:cNvSpPr>
              <a:spLocks/>
            </p:cNvSpPr>
            <p:nvPr/>
          </p:nvSpPr>
          <p:spPr bwMode="auto">
            <a:xfrm>
              <a:off x="522" y="3360"/>
              <a:ext cx="294" cy="108"/>
            </a:xfrm>
            <a:custGeom>
              <a:avLst/>
              <a:gdLst>
                <a:gd name="T0" fmla="*/ 96 w 192"/>
                <a:gd name="T1" fmla="*/ 72 h 72"/>
                <a:gd name="T2" fmla="*/ 0 w 192"/>
                <a:gd name="T3" fmla="*/ 42 h 72"/>
                <a:gd name="T4" fmla="*/ 0 w 192"/>
                <a:gd name="T5" fmla="*/ 6 h 72"/>
                <a:gd name="T6" fmla="*/ 6 w 192"/>
                <a:gd name="T7" fmla="*/ 0 h 72"/>
                <a:gd name="T8" fmla="*/ 12 w 192"/>
                <a:gd name="T9" fmla="*/ 6 h 72"/>
                <a:gd name="T10" fmla="*/ 12 w 192"/>
                <a:gd name="T11" fmla="*/ 42 h 72"/>
                <a:gd name="T12" fmla="*/ 96 w 192"/>
                <a:gd name="T13" fmla="*/ 60 h 72"/>
                <a:gd name="T14" fmla="*/ 180 w 192"/>
                <a:gd name="T15" fmla="*/ 42 h 72"/>
                <a:gd name="T16" fmla="*/ 180 w 192"/>
                <a:gd name="T17" fmla="*/ 6 h 72"/>
                <a:gd name="T18" fmla="*/ 186 w 192"/>
                <a:gd name="T19" fmla="*/ 0 h 72"/>
                <a:gd name="T20" fmla="*/ 192 w 192"/>
                <a:gd name="T21" fmla="*/ 6 h 72"/>
                <a:gd name="T22" fmla="*/ 192 w 192"/>
                <a:gd name="T23" fmla="*/ 42 h 72"/>
                <a:gd name="T24" fmla="*/ 96 w 192"/>
                <a:gd name="T25"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2" h="72">
                  <a:moveTo>
                    <a:pt x="96" y="72"/>
                  </a:moveTo>
                  <a:cubicBezTo>
                    <a:pt x="50" y="72"/>
                    <a:pt x="0" y="63"/>
                    <a:pt x="0" y="42"/>
                  </a:cubicBezTo>
                  <a:cubicBezTo>
                    <a:pt x="0" y="6"/>
                    <a:pt x="0" y="6"/>
                    <a:pt x="0" y="6"/>
                  </a:cubicBezTo>
                  <a:cubicBezTo>
                    <a:pt x="0" y="3"/>
                    <a:pt x="3" y="0"/>
                    <a:pt x="6" y="0"/>
                  </a:cubicBezTo>
                  <a:cubicBezTo>
                    <a:pt x="9" y="0"/>
                    <a:pt x="12" y="3"/>
                    <a:pt x="12" y="6"/>
                  </a:cubicBezTo>
                  <a:cubicBezTo>
                    <a:pt x="12" y="42"/>
                    <a:pt x="12" y="42"/>
                    <a:pt x="12" y="42"/>
                  </a:cubicBezTo>
                  <a:cubicBezTo>
                    <a:pt x="12" y="47"/>
                    <a:pt x="40" y="60"/>
                    <a:pt x="96" y="60"/>
                  </a:cubicBezTo>
                  <a:cubicBezTo>
                    <a:pt x="151" y="60"/>
                    <a:pt x="180" y="47"/>
                    <a:pt x="180" y="42"/>
                  </a:cubicBezTo>
                  <a:cubicBezTo>
                    <a:pt x="180" y="6"/>
                    <a:pt x="180" y="6"/>
                    <a:pt x="180" y="6"/>
                  </a:cubicBezTo>
                  <a:cubicBezTo>
                    <a:pt x="180" y="3"/>
                    <a:pt x="183" y="0"/>
                    <a:pt x="186" y="0"/>
                  </a:cubicBezTo>
                  <a:cubicBezTo>
                    <a:pt x="189" y="0"/>
                    <a:pt x="192" y="3"/>
                    <a:pt x="192" y="6"/>
                  </a:cubicBezTo>
                  <a:cubicBezTo>
                    <a:pt x="192" y="42"/>
                    <a:pt x="192" y="42"/>
                    <a:pt x="192" y="42"/>
                  </a:cubicBezTo>
                  <a:cubicBezTo>
                    <a:pt x="192" y="63"/>
                    <a:pt x="142" y="72"/>
                    <a:pt x="96"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ES_tradnl" sz="1800" b="0" i="0" u="none" strike="noStrike" kern="0" cap="none" spc="0" normalizeH="0" baseline="0" noProof="0">
                <a:ln>
                  <a:noFill/>
                </a:ln>
                <a:solidFill>
                  <a:srgbClr val="96968C"/>
                </a:solidFill>
                <a:effectLst/>
                <a:uLnTx/>
                <a:uFillTx/>
                <a:latin typeface="Albert Sans"/>
                <a:cs typeface="Arial" charset="0"/>
              </a:endParaRPr>
            </a:p>
          </p:txBody>
        </p:sp>
        <p:sp>
          <p:nvSpPr>
            <p:cNvPr id="15" name="Freeform 234">
              <a:extLst>
                <a:ext uri="{FF2B5EF4-FFF2-40B4-BE49-F238E27FC236}">
                  <a16:creationId xmlns:a16="http://schemas.microsoft.com/office/drawing/2014/main" id="{153A7266-B710-3342-09B1-C818958ACC9D}"/>
                </a:ext>
              </a:extLst>
            </p:cNvPr>
            <p:cNvSpPr>
              <a:spLocks/>
            </p:cNvSpPr>
            <p:nvPr/>
          </p:nvSpPr>
          <p:spPr bwMode="auto">
            <a:xfrm>
              <a:off x="522" y="3414"/>
              <a:ext cx="165" cy="108"/>
            </a:xfrm>
            <a:custGeom>
              <a:avLst/>
              <a:gdLst>
                <a:gd name="T0" fmla="*/ 102 w 108"/>
                <a:gd name="T1" fmla="*/ 72 h 72"/>
                <a:gd name="T2" fmla="*/ 96 w 108"/>
                <a:gd name="T3" fmla="*/ 72 h 72"/>
                <a:gd name="T4" fmla="*/ 0 w 108"/>
                <a:gd name="T5" fmla="*/ 42 h 72"/>
                <a:gd name="T6" fmla="*/ 0 w 108"/>
                <a:gd name="T7" fmla="*/ 6 h 72"/>
                <a:gd name="T8" fmla="*/ 6 w 108"/>
                <a:gd name="T9" fmla="*/ 0 h 72"/>
                <a:gd name="T10" fmla="*/ 12 w 108"/>
                <a:gd name="T11" fmla="*/ 6 h 72"/>
                <a:gd name="T12" fmla="*/ 12 w 108"/>
                <a:gd name="T13" fmla="*/ 42 h 72"/>
                <a:gd name="T14" fmla="*/ 96 w 108"/>
                <a:gd name="T15" fmla="*/ 60 h 72"/>
                <a:gd name="T16" fmla="*/ 102 w 108"/>
                <a:gd name="T17" fmla="*/ 60 h 72"/>
                <a:gd name="T18" fmla="*/ 108 w 108"/>
                <a:gd name="T19" fmla="*/ 66 h 72"/>
                <a:gd name="T20" fmla="*/ 102 w 108"/>
                <a:gd name="T21"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72">
                  <a:moveTo>
                    <a:pt x="102" y="72"/>
                  </a:moveTo>
                  <a:cubicBezTo>
                    <a:pt x="96" y="72"/>
                    <a:pt x="96" y="72"/>
                    <a:pt x="96" y="72"/>
                  </a:cubicBezTo>
                  <a:cubicBezTo>
                    <a:pt x="50" y="72"/>
                    <a:pt x="0" y="63"/>
                    <a:pt x="0" y="42"/>
                  </a:cubicBezTo>
                  <a:cubicBezTo>
                    <a:pt x="0" y="6"/>
                    <a:pt x="0" y="6"/>
                    <a:pt x="0" y="6"/>
                  </a:cubicBezTo>
                  <a:cubicBezTo>
                    <a:pt x="0" y="3"/>
                    <a:pt x="3" y="0"/>
                    <a:pt x="6" y="0"/>
                  </a:cubicBezTo>
                  <a:cubicBezTo>
                    <a:pt x="9" y="0"/>
                    <a:pt x="12" y="3"/>
                    <a:pt x="12" y="6"/>
                  </a:cubicBezTo>
                  <a:cubicBezTo>
                    <a:pt x="12" y="42"/>
                    <a:pt x="12" y="42"/>
                    <a:pt x="12" y="42"/>
                  </a:cubicBezTo>
                  <a:cubicBezTo>
                    <a:pt x="12" y="47"/>
                    <a:pt x="40" y="60"/>
                    <a:pt x="96" y="60"/>
                  </a:cubicBezTo>
                  <a:cubicBezTo>
                    <a:pt x="102" y="60"/>
                    <a:pt x="102" y="60"/>
                    <a:pt x="102" y="60"/>
                  </a:cubicBezTo>
                  <a:cubicBezTo>
                    <a:pt x="105" y="60"/>
                    <a:pt x="108" y="63"/>
                    <a:pt x="108" y="66"/>
                  </a:cubicBezTo>
                  <a:cubicBezTo>
                    <a:pt x="108" y="69"/>
                    <a:pt x="105" y="72"/>
                    <a:pt x="102"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ES_tradnl" sz="1800" b="0" i="0" u="none" strike="noStrike" kern="0" cap="none" spc="0" normalizeH="0" baseline="0" noProof="0">
                <a:ln>
                  <a:noFill/>
                </a:ln>
                <a:solidFill>
                  <a:srgbClr val="96968C"/>
                </a:solidFill>
                <a:effectLst/>
                <a:uLnTx/>
                <a:uFillTx/>
                <a:latin typeface="Albert Sans"/>
                <a:cs typeface="Arial" charset="0"/>
              </a:endParaRPr>
            </a:p>
          </p:txBody>
        </p:sp>
        <p:sp>
          <p:nvSpPr>
            <p:cNvPr id="16" name="Freeform 235">
              <a:extLst>
                <a:ext uri="{FF2B5EF4-FFF2-40B4-BE49-F238E27FC236}">
                  <a16:creationId xmlns:a16="http://schemas.microsoft.com/office/drawing/2014/main" id="{1DF71611-671A-E9E9-787D-D86E4EDB50B2}"/>
                </a:ext>
              </a:extLst>
            </p:cNvPr>
            <p:cNvSpPr>
              <a:spLocks/>
            </p:cNvSpPr>
            <p:nvPr/>
          </p:nvSpPr>
          <p:spPr bwMode="auto">
            <a:xfrm>
              <a:off x="522" y="3468"/>
              <a:ext cx="165" cy="108"/>
            </a:xfrm>
            <a:custGeom>
              <a:avLst/>
              <a:gdLst>
                <a:gd name="T0" fmla="*/ 102 w 108"/>
                <a:gd name="T1" fmla="*/ 72 h 72"/>
                <a:gd name="T2" fmla="*/ 96 w 108"/>
                <a:gd name="T3" fmla="*/ 72 h 72"/>
                <a:gd name="T4" fmla="*/ 0 w 108"/>
                <a:gd name="T5" fmla="*/ 42 h 72"/>
                <a:gd name="T6" fmla="*/ 0 w 108"/>
                <a:gd name="T7" fmla="*/ 6 h 72"/>
                <a:gd name="T8" fmla="*/ 6 w 108"/>
                <a:gd name="T9" fmla="*/ 0 h 72"/>
                <a:gd name="T10" fmla="*/ 12 w 108"/>
                <a:gd name="T11" fmla="*/ 6 h 72"/>
                <a:gd name="T12" fmla="*/ 12 w 108"/>
                <a:gd name="T13" fmla="*/ 42 h 72"/>
                <a:gd name="T14" fmla="*/ 96 w 108"/>
                <a:gd name="T15" fmla="*/ 60 h 72"/>
                <a:gd name="T16" fmla="*/ 102 w 108"/>
                <a:gd name="T17" fmla="*/ 60 h 72"/>
                <a:gd name="T18" fmla="*/ 108 w 108"/>
                <a:gd name="T19" fmla="*/ 66 h 72"/>
                <a:gd name="T20" fmla="*/ 102 w 108"/>
                <a:gd name="T21"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72">
                  <a:moveTo>
                    <a:pt x="102" y="72"/>
                  </a:moveTo>
                  <a:cubicBezTo>
                    <a:pt x="96" y="72"/>
                    <a:pt x="96" y="72"/>
                    <a:pt x="96" y="72"/>
                  </a:cubicBezTo>
                  <a:cubicBezTo>
                    <a:pt x="50" y="72"/>
                    <a:pt x="0" y="63"/>
                    <a:pt x="0" y="42"/>
                  </a:cubicBezTo>
                  <a:cubicBezTo>
                    <a:pt x="0" y="6"/>
                    <a:pt x="0" y="6"/>
                    <a:pt x="0" y="6"/>
                  </a:cubicBezTo>
                  <a:cubicBezTo>
                    <a:pt x="0" y="3"/>
                    <a:pt x="3" y="0"/>
                    <a:pt x="6" y="0"/>
                  </a:cubicBezTo>
                  <a:cubicBezTo>
                    <a:pt x="9" y="0"/>
                    <a:pt x="12" y="3"/>
                    <a:pt x="12" y="6"/>
                  </a:cubicBezTo>
                  <a:cubicBezTo>
                    <a:pt x="12" y="42"/>
                    <a:pt x="12" y="42"/>
                    <a:pt x="12" y="42"/>
                  </a:cubicBezTo>
                  <a:cubicBezTo>
                    <a:pt x="12" y="47"/>
                    <a:pt x="40" y="60"/>
                    <a:pt x="96" y="60"/>
                  </a:cubicBezTo>
                  <a:cubicBezTo>
                    <a:pt x="102" y="60"/>
                    <a:pt x="102" y="60"/>
                    <a:pt x="102" y="60"/>
                  </a:cubicBezTo>
                  <a:cubicBezTo>
                    <a:pt x="105" y="60"/>
                    <a:pt x="108" y="63"/>
                    <a:pt x="108" y="66"/>
                  </a:cubicBezTo>
                  <a:cubicBezTo>
                    <a:pt x="108" y="69"/>
                    <a:pt x="105" y="72"/>
                    <a:pt x="102"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ES_tradnl" sz="1800" b="0" i="0" u="none" strike="noStrike" kern="0" cap="none" spc="0" normalizeH="0" baseline="0" noProof="0">
                <a:ln>
                  <a:noFill/>
                </a:ln>
                <a:solidFill>
                  <a:srgbClr val="96968C"/>
                </a:solidFill>
                <a:effectLst/>
                <a:uLnTx/>
                <a:uFillTx/>
                <a:latin typeface="Albert Sans"/>
                <a:cs typeface="Arial" charset="0"/>
              </a:endParaRPr>
            </a:p>
          </p:txBody>
        </p:sp>
        <p:sp>
          <p:nvSpPr>
            <p:cNvPr id="17" name="Freeform 236">
              <a:extLst>
                <a:ext uri="{FF2B5EF4-FFF2-40B4-BE49-F238E27FC236}">
                  <a16:creationId xmlns:a16="http://schemas.microsoft.com/office/drawing/2014/main" id="{F0FD4F7E-BAE7-B537-925C-6592EC42BCF0}"/>
                </a:ext>
              </a:extLst>
            </p:cNvPr>
            <p:cNvSpPr>
              <a:spLocks/>
            </p:cNvSpPr>
            <p:nvPr/>
          </p:nvSpPr>
          <p:spPr bwMode="auto">
            <a:xfrm>
              <a:off x="798" y="3414"/>
              <a:ext cx="18" cy="54"/>
            </a:xfrm>
            <a:custGeom>
              <a:avLst/>
              <a:gdLst>
                <a:gd name="T0" fmla="*/ 6 w 12"/>
                <a:gd name="T1" fmla="*/ 36 h 36"/>
                <a:gd name="T2" fmla="*/ 0 w 12"/>
                <a:gd name="T3" fmla="*/ 30 h 36"/>
                <a:gd name="T4" fmla="*/ 0 w 12"/>
                <a:gd name="T5" fmla="*/ 6 h 36"/>
                <a:gd name="T6" fmla="*/ 6 w 12"/>
                <a:gd name="T7" fmla="*/ 0 h 36"/>
                <a:gd name="T8" fmla="*/ 12 w 12"/>
                <a:gd name="T9" fmla="*/ 6 h 36"/>
                <a:gd name="T10" fmla="*/ 12 w 12"/>
                <a:gd name="T11" fmla="*/ 30 h 36"/>
                <a:gd name="T12" fmla="*/ 6 w 12"/>
                <a:gd name="T13" fmla="*/ 36 h 36"/>
              </a:gdLst>
              <a:ahLst/>
              <a:cxnLst>
                <a:cxn ang="0">
                  <a:pos x="T0" y="T1"/>
                </a:cxn>
                <a:cxn ang="0">
                  <a:pos x="T2" y="T3"/>
                </a:cxn>
                <a:cxn ang="0">
                  <a:pos x="T4" y="T5"/>
                </a:cxn>
                <a:cxn ang="0">
                  <a:pos x="T6" y="T7"/>
                </a:cxn>
                <a:cxn ang="0">
                  <a:pos x="T8" y="T9"/>
                </a:cxn>
                <a:cxn ang="0">
                  <a:pos x="T10" y="T11"/>
                </a:cxn>
                <a:cxn ang="0">
                  <a:pos x="T12" y="T13"/>
                </a:cxn>
              </a:cxnLst>
              <a:rect l="0" t="0" r="r" b="b"/>
              <a:pathLst>
                <a:path w="12" h="36">
                  <a:moveTo>
                    <a:pt x="6" y="36"/>
                  </a:moveTo>
                  <a:cubicBezTo>
                    <a:pt x="3" y="36"/>
                    <a:pt x="0" y="33"/>
                    <a:pt x="0" y="30"/>
                  </a:cubicBezTo>
                  <a:cubicBezTo>
                    <a:pt x="0" y="6"/>
                    <a:pt x="0" y="6"/>
                    <a:pt x="0" y="6"/>
                  </a:cubicBezTo>
                  <a:cubicBezTo>
                    <a:pt x="0" y="3"/>
                    <a:pt x="3" y="0"/>
                    <a:pt x="6" y="0"/>
                  </a:cubicBezTo>
                  <a:cubicBezTo>
                    <a:pt x="9" y="0"/>
                    <a:pt x="12" y="3"/>
                    <a:pt x="12" y="6"/>
                  </a:cubicBezTo>
                  <a:cubicBezTo>
                    <a:pt x="12" y="30"/>
                    <a:pt x="12" y="30"/>
                    <a:pt x="12" y="30"/>
                  </a:cubicBezTo>
                  <a:cubicBezTo>
                    <a:pt x="12" y="33"/>
                    <a:pt x="9" y="36"/>
                    <a:pt x="6"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ES_tradnl" sz="1800" b="0" i="0" u="none" strike="noStrike" kern="0" cap="none" spc="0" normalizeH="0" baseline="0" noProof="0">
                <a:ln>
                  <a:noFill/>
                </a:ln>
                <a:solidFill>
                  <a:srgbClr val="96968C"/>
                </a:solidFill>
                <a:effectLst/>
                <a:uLnTx/>
                <a:uFillTx/>
                <a:latin typeface="Albert Sans"/>
                <a:cs typeface="Arial" charset="0"/>
              </a:endParaRPr>
            </a:p>
          </p:txBody>
        </p:sp>
      </p:grpSp>
      <p:sp>
        <p:nvSpPr>
          <p:cNvPr id="73" name="Rectangle 72">
            <a:extLst>
              <a:ext uri="{FF2B5EF4-FFF2-40B4-BE49-F238E27FC236}">
                <a16:creationId xmlns:a16="http://schemas.microsoft.com/office/drawing/2014/main" id="{CD6239F3-01DB-EC16-D9F7-A4741704A43E}"/>
              </a:ext>
            </a:extLst>
          </p:cNvPr>
          <p:cNvSpPr/>
          <p:nvPr userDrawn="1"/>
        </p:nvSpPr>
        <p:spPr>
          <a:xfrm>
            <a:off x="8238361" y="1836724"/>
            <a:ext cx="2855913" cy="2684193"/>
          </a:xfrm>
          <a:prstGeom prst="rect">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rgbClr val="FFFFFF"/>
              </a:solidFill>
              <a:effectLst/>
              <a:uLnTx/>
              <a:uFillTx/>
              <a:latin typeface="Albert Sans"/>
            </a:endParaRPr>
          </a:p>
        </p:txBody>
      </p:sp>
      <p:sp>
        <p:nvSpPr>
          <p:cNvPr id="74" name="Text Placeholder 39">
            <a:extLst>
              <a:ext uri="{FF2B5EF4-FFF2-40B4-BE49-F238E27FC236}">
                <a16:creationId xmlns:a16="http://schemas.microsoft.com/office/drawing/2014/main" id="{B29099D6-B42D-A9EE-D668-000C0B124DB2}"/>
              </a:ext>
            </a:extLst>
          </p:cNvPr>
          <p:cNvSpPr>
            <a:spLocks noGrp="1"/>
          </p:cNvSpPr>
          <p:nvPr>
            <p:ph type="body" sz="quarter" idx="28"/>
          </p:nvPr>
        </p:nvSpPr>
        <p:spPr>
          <a:xfrm>
            <a:off x="8242511" y="2811248"/>
            <a:ext cx="2838288" cy="422275"/>
          </a:xfrm>
          <a:prstGeom prst="rect">
            <a:avLst/>
          </a:prstGeom>
        </p:spPr>
        <p:txBody>
          <a:bodyPr>
            <a:normAutofit/>
          </a:bodyPr>
          <a:lstStyle>
            <a:lvl1pPr marL="0" indent="0" algn="ctr">
              <a:buNone/>
              <a:defRPr sz="1600" b="1">
                <a:solidFill>
                  <a:schemeClr val="bg1"/>
                </a:solidFill>
                <a:latin typeface="Albert Sans" pitchFamily="2" charset="77"/>
                <a:ea typeface="Verdana" panose="020B0604030504040204" pitchFamily="34" charset="0"/>
                <a:cs typeface="Verdana" panose="020B0604030504040204" pitchFamily="34" charset="0"/>
              </a:defRPr>
            </a:lvl1pPr>
          </a:lstStyle>
          <a:p>
            <a:pPr lvl="0"/>
            <a:r>
              <a:rPr lang="en-US"/>
              <a:t>Click to edit</a:t>
            </a:r>
          </a:p>
        </p:txBody>
      </p:sp>
      <p:sp>
        <p:nvSpPr>
          <p:cNvPr id="75" name="Text Placeholder 39">
            <a:extLst>
              <a:ext uri="{FF2B5EF4-FFF2-40B4-BE49-F238E27FC236}">
                <a16:creationId xmlns:a16="http://schemas.microsoft.com/office/drawing/2014/main" id="{07834A4F-C9EF-0494-4872-D3AC32DC78F1}"/>
              </a:ext>
            </a:extLst>
          </p:cNvPr>
          <p:cNvSpPr>
            <a:spLocks noGrp="1"/>
          </p:cNvSpPr>
          <p:nvPr>
            <p:ph type="body" sz="quarter" idx="29" hasCustomPrompt="1"/>
          </p:nvPr>
        </p:nvSpPr>
        <p:spPr>
          <a:xfrm>
            <a:off x="8242510" y="3323551"/>
            <a:ext cx="2838289" cy="986498"/>
          </a:xfrm>
          <a:prstGeom prst="rect">
            <a:avLst/>
          </a:prstGeom>
        </p:spPr>
        <p:txBody>
          <a:bodyP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bg1"/>
                </a:solidFill>
                <a:latin typeface="Albert Sans" pitchFamily="2" charset="77"/>
                <a:ea typeface="Verdana" panose="020B0604030504040204" pitchFamily="34" charset="0"/>
                <a:cs typeface="Verdana" panose="020B0604030504040204" pitchFamily="34" charset="0"/>
              </a:defRPr>
            </a:lvl1pPr>
          </a:lstStyle>
          <a:p>
            <a:pPr lvl="0"/>
            <a:r>
              <a:rPr lang="en-US"/>
              <a:t>Detail 1</a:t>
            </a:r>
          </a:p>
          <a:p>
            <a:pPr lvl="0"/>
            <a:r>
              <a:rPr lang="en-US"/>
              <a:t>Detail 2</a:t>
            </a:r>
          </a:p>
          <a:p>
            <a:pPr lvl="0"/>
            <a:r>
              <a:rPr lang="en-US"/>
              <a:t>Detail 3</a:t>
            </a:r>
          </a:p>
        </p:txBody>
      </p:sp>
      <p:grpSp>
        <p:nvGrpSpPr>
          <p:cNvPr id="87" name="Group 183">
            <a:extLst>
              <a:ext uri="{FF2B5EF4-FFF2-40B4-BE49-F238E27FC236}">
                <a16:creationId xmlns:a16="http://schemas.microsoft.com/office/drawing/2014/main" id="{BD206470-A68F-0B92-2FBF-4323B1CC5B3B}"/>
              </a:ext>
            </a:extLst>
          </p:cNvPr>
          <p:cNvGrpSpPr>
            <a:grpSpLocks noChangeAspect="1"/>
          </p:cNvGrpSpPr>
          <p:nvPr userDrawn="1"/>
        </p:nvGrpSpPr>
        <p:grpSpPr bwMode="auto">
          <a:xfrm>
            <a:off x="9453431" y="2128710"/>
            <a:ext cx="459252" cy="461409"/>
            <a:chOff x="6539" y="436"/>
            <a:chExt cx="426" cy="428"/>
          </a:xfrm>
          <a:solidFill>
            <a:schemeClr val="bg1"/>
          </a:solidFill>
        </p:grpSpPr>
        <p:sp>
          <p:nvSpPr>
            <p:cNvPr id="88" name="Freeform 184">
              <a:extLst>
                <a:ext uri="{FF2B5EF4-FFF2-40B4-BE49-F238E27FC236}">
                  <a16:creationId xmlns:a16="http://schemas.microsoft.com/office/drawing/2014/main" id="{4D5A9D51-D400-A620-4799-194D2284A01C}"/>
                </a:ext>
              </a:extLst>
            </p:cNvPr>
            <p:cNvSpPr>
              <a:spLocks noEditPoints="1"/>
            </p:cNvSpPr>
            <p:nvPr/>
          </p:nvSpPr>
          <p:spPr bwMode="auto">
            <a:xfrm>
              <a:off x="6539" y="436"/>
              <a:ext cx="355" cy="160"/>
            </a:xfrm>
            <a:custGeom>
              <a:avLst/>
              <a:gdLst>
                <a:gd name="T0" fmla="*/ 120 w 240"/>
                <a:gd name="T1" fmla="*/ 108 h 108"/>
                <a:gd name="T2" fmla="*/ 0 w 240"/>
                <a:gd name="T3" fmla="*/ 54 h 108"/>
                <a:gd name="T4" fmla="*/ 120 w 240"/>
                <a:gd name="T5" fmla="*/ 0 h 108"/>
                <a:gd name="T6" fmla="*/ 240 w 240"/>
                <a:gd name="T7" fmla="*/ 54 h 108"/>
                <a:gd name="T8" fmla="*/ 120 w 240"/>
                <a:gd name="T9" fmla="*/ 108 h 108"/>
                <a:gd name="T10" fmla="*/ 120 w 240"/>
                <a:gd name="T11" fmla="*/ 12 h 108"/>
                <a:gd name="T12" fmla="*/ 12 w 240"/>
                <a:gd name="T13" fmla="*/ 54 h 108"/>
                <a:gd name="T14" fmla="*/ 120 w 240"/>
                <a:gd name="T15" fmla="*/ 96 h 108"/>
                <a:gd name="T16" fmla="*/ 228 w 240"/>
                <a:gd name="T17" fmla="*/ 54 h 108"/>
                <a:gd name="T18" fmla="*/ 120 w 240"/>
                <a:gd name="T19" fmla="*/ 1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0" h="108">
                  <a:moveTo>
                    <a:pt x="120" y="108"/>
                  </a:moveTo>
                  <a:cubicBezTo>
                    <a:pt x="53" y="108"/>
                    <a:pt x="0" y="85"/>
                    <a:pt x="0" y="54"/>
                  </a:cubicBezTo>
                  <a:cubicBezTo>
                    <a:pt x="0" y="24"/>
                    <a:pt x="53" y="0"/>
                    <a:pt x="120" y="0"/>
                  </a:cubicBezTo>
                  <a:cubicBezTo>
                    <a:pt x="188" y="0"/>
                    <a:pt x="240" y="24"/>
                    <a:pt x="240" y="54"/>
                  </a:cubicBezTo>
                  <a:cubicBezTo>
                    <a:pt x="240" y="85"/>
                    <a:pt x="188" y="108"/>
                    <a:pt x="120" y="108"/>
                  </a:cubicBezTo>
                  <a:close/>
                  <a:moveTo>
                    <a:pt x="120" y="12"/>
                  </a:moveTo>
                  <a:cubicBezTo>
                    <a:pt x="57" y="12"/>
                    <a:pt x="12" y="35"/>
                    <a:pt x="12" y="54"/>
                  </a:cubicBezTo>
                  <a:cubicBezTo>
                    <a:pt x="12" y="74"/>
                    <a:pt x="57" y="96"/>
                    <a:pt x="120" y="96"/>
                  </a:cubicBezTo>
                  <a:cubicBezTo>
                    <a:pt x="184" y="96"/>
                    <a:pt x="228" y="74"/>
                    <a:pt x="228" y="54"/>
                  </a:cubicBezTo>
                  <a:cubicBezTo>
                    <a:pt x="228" y="35"/>
                    <a:pt x="184" y="12"/>
                    <a:pt x="12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ES_tradnl" sz="1800" b="0" i="0" u="none" strike="noStrike" kern="0" cap="none" spc="0" normalizeH="0" baseline="0" noProof="0">
                <a:ln>
                  <a:noFill/>
                </a:ln>
                <a:solidFill>
                  <a:srgbClr val="96968C"/>
                </a:solidFill>
                <a:effectLst/>
                <a:uLnTx/>
                <a:uFillTx/>
                <a:latin typeface="Albert Sans"/>
                <a:cs typeface="Arial" charset="0"/>
              </a:endParaRPr>
            </a:p>
          </p:txBody>
        </p:sp>
        <p:sp>
          <p:nvSpPr>
            <p:cNvPr id="89" name="Freeform 185">
              <a:extLst>
                <a:ext uri="{FF2B5EF4-FFF2-40B4-BE49-F238E27FC236}">
                  <a16:creationId xmlns:a16="http://schemas.microsoft.com/office/drawing/2014/main" id="{CC576654-4F51-B4C6-8E1D-4C8EA6978A36}"/>
                </a:ext>
              </a:extLst>
            </p:cNvPr>
            <p:cNvSpPr>
              <a:spLocks/>
            </p:cNvSpPr>
            <p:nvPr/>
          </p:nvSpPr>
          <p:spPr bwMode="auto">
            <a:xfrm>
              <a:off x="6539" y="579"/>
              <a:ext cx="187" cy="88"/>
            </a:xfrm>
            <a:custGeom>
              <a:avLst/>
              <a:gdLst>
                <a:gd name="T0" fmla="*/ 120 w 126"/>
                <a:gd name="T1" fmla="*/ 60 h 60"/>
                <a:gd name="T2" fmla="*/ 0 w 126"/>
                <a:gd name="T3" fmla="*/ 6 h 60"/>
                <a:gd name="T4" fmla="*/ 6 w 126"/>
                <a:gd name="T5" fmla="*/ 0 h 60"/>
                <a:gd name="T6" fmla="*/ 12 w 126"/>
                <a:gd name="T7" fmla="*/ 6 h 60"/>
                <a:gd name="T8" fmla="*/ 120 w 126"/>
                <a:gd name="T9" fmla="*/ 48 h 60"/>
                <a:gd name="T10" fmla="*/ 126 w 126"/>
                <a:gd name="T11" fmla="*/ 54 h 60"/>
                <a:gd name="T12" fmla="*/ 120 w 126"/>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126" h="60">
                  <a:moveTo>
                    <a:pt x="120" y="60"/>
                  </a:moveTo>
                  <a:cubicBezTo>
                    <a:pt x="53" y="60"/>
                    <a:pt x="0" y="37"/>
                    <a:pt x="0" y="6"/>
                  </a:cubicBezTo>
                  <a:cubicBezTo>
                    <a:pt x="0" y="3"/>
                    <a:pt x="3" y="0"/>
                    <a:pt x="6" y="0"/>
                  </a:cubicBezTo>
                  <a:cubicBezTo>
                    <a:pt x="10" y="0"/>
                    <a:pt x="12" y="3"/>
                    <a:pt x="12" y="6"/>
                  </a:cubicBezTo>
                  <a:cubicBezTo>
                    <a:pt x="12" y="26"/>
                    <a:pt x="57" y="48"/>
                    <a:pt x="120" y="48"/>
                  </a:cubicBezTo>
                  <a:cubicBezTo>
                    <a:pt x="124" y="48"/>
                    <a:pt x="126" y="51"/>
                    <a:pt x="126" y="54"/>
                  </a:cubicBezTo>
                  <a:cubicBezTo>
                    <a:pt x="126" y="58"/>
                    <a:pt x="124" y="6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ES_tradnl" sz="1800" b="0" i="0" u="none" strike="noStrike" kern="0" cap="none" spc="0" normalizeH="0" baseline="0" noProof="0">
                <a:ln>
                  <a:noFill/>
                </a:ln>
                <a:solidFill>
                  <a:srgbClr val="96968C"/>
                </a:solidFill>
                <a:effectLst/>
                <a:uLnTx/>
                <a:uFillTx/>
                <a:latin typeface="Albert Sans"/>
                <a:cs typeface="Arial" charset="0"/>
              </a:endParaRPr>
            </a:p>
          </p:txBody>
        </p:sp>
        <p:sp>
          <p:nvSpPr>
            <p:cNvPr id="90" name="Freeform 186">
              <a:extLst>
                <a:ext uri="{FF2B5EF4-FFF2-40B4-BE49-F238E27FC236}">
                  <a16:creationId xmlns:a16="http://schemas.microsoft.com/office/drawing/2014/main" id="{94D1204E-DBFA-A637-1646-BE0748BFBCBA}"/>
                </a:ext>
              </a:extLst>
            </p:cNvPr>
            <p:cNvSpPr>
              <a:spLocks/>
            </p:cNvSpPr>
            <p:nvPr/>
          </p:nvSpPr>
          <p:spPr bwMode="auto">
            <a:xfrm>
              <a:off x="6539" y="658"/>
              <a:ext cx="161" cy="89"/>
            </a:xfrm>
            <a:custGeom>
              <a:avLst/>
              <a:gdLst>
                <a:gd name="T0" fmla="*/ 102 w 109"/>
                <a:gd name="T1" fmla="*/ 60 h 60"/>
                <a:gd name="T2" fmla="*/ 102 w 109"/>
                <a:gd name="T3" fmla="*/ 60 h 60"/>
                <a:gd name="T4" fmla="*/ 0 w 109"/>
                <a:gd name="T5" fmla="*/ 6 h 60"/>
                <a:gd name="T6" fmla="*/ 6 w 109"/>
                <a:gd name="T7" fmla="*/ 0 h 60"/>
                <a:gd name="T8" fmla="*/ 12 w 109"/>
                <a:gd name="T9" fmla="*/ 6 h 60"/>
                <a:gd name="T10" fmla="*/ 103 w 109"/>
                <a:gd name="T11" fmla="*/ 48 h 60"/>
                <a:gd name="T12" fmla="*/ 108 w 109"/>
                <a:gd name="T13" fmla="*/ 54 h 60"/>
                <a:gd name="T14" fmla="*/ 102 w 109"/>
                <a:gd name="T15" fmla="*/ 60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60">
                  <a:moveTo>
                    <a:pt x="102" y="60"/>
                  </a:moveTo>
                  <a:cubicBezTo>
                    <a:pt x="102" y="60"/>
                    <a:pt x="102" y="60"/>
                    <a:pt x="102" y="60"/>
                  </a:cubicBezTo>
                  <a:cubicBezTo>
                    <a:pt x="42" y="56"/>
                    <a:pt x="0" y="34"/>
                    <a:pt x="0" y="6"/>
                  </a:cubicBezTo>
                  <a:cubicBezTo>
                    <a:pt x="0" y="3"/>
                    <a:pt x="3" y="0"/>
                    <a:pt x="6" y="0"/>
                  </a:cubicBezTo>
                  <a:cubicBezTo>
                    <a:pt x="10" y="0"/>
                    <a:pt x="12" y="3"/>
                    <a:pt x="12" y="6"/>
                  </a:cubicBezTo>
                  <a:cubicBezTo>
                    <a:pt x="12" y="26"/>
                    <a:pt x="52" y="44"/>
                    <a:pt x="103" y="48"/>
                  </a:cubicBezTo>
                  <a:cubicBezTo>
                    <a:pt x="106" y="48"/>
                    <a:pt x="109" y="51"/>
                    <a:pt x="108" y="54"/>
                  </a:cubicBezTo>
                  <a:cubicBezTo>
                    <a:pt x="108" y="57"/>
                    <a:pt x="106" y="60"/>
                    <a:pt x="102"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ES_tradnl" sz="1800" b="0" i="0" u="none" strike="noStrike" kern="0" cap="none" spc="0" normalizeH="0" baseline="0" noProof="0">
                <a:ln>
                  <a:noFill/>
                </a:ln>
                <a:solidFill>
                  <a:srgbClr val="96968C"/>
                </a:solidFill>
                <a:effectLst/>
                <a:uLnTx/>
                <a:uFillTx/>
                <a:latin typeface="Albert Sans"/>
                <a:cs typeface="Arial" charset="0"/>
              </a:endParaRPr>
            </a:p>
          </p:txBody>
        </p:sp>
        <p:sp>
          <p:nvSpPr>
            <p:cNvPr id="91" name="Freeform 187">
              <a:extLst>
                <a:ext uri="{FF2B5EF4-FFF2-40B4-BE49-F238E27FC236}">
                  <a16:creationId xmlns:a16="http://schemas.microsoft.com/office/drawing/2014/main" id="{E53EE5D7-1EE9-322F-AB49-A4B5B0E35F41}"/>
                </a:ext>
              </a:extLst>
            </p:cNvPr>
            <p:cNvSpPr>
              <a:spLocks/>
            </p:cNvSpPr>
            <p:nvPr/>
          </p:nvSpPr>
          <p:spPr bwMode="auto">
            <a:xfrm>
              <a:off x="6539" y="507"/>
              <a:ext cx="170" cy="320"/>
            </a:xfrm>
            <a:custGeom>
              <a:avLst/>
              <a:gdLst>
                <a:gd name="T0" fmla="*/ 108 w 115"/>
                <a:gd name="T1" fmla="*/ 216 h 216"/>
                <a:gd name="T2" fmla="*/ 108 w 115"/>
                <a:gd name="T3" fmla="*/ 216 h 216"/>
                <a:gd name="T4" fmla="*/ 0 w 115"/>
                <a:gd name="T5" fmla="*/ 162 h 216"/>
                <a:gd name="T6" fmla="*/ 0 w 115"/>
                <a:gd name="T7" fmla="*/ 6 h 216"/>
                <a:gd name="T8" fmla="*/ 6 w 115"/>
                <a:gd name="T9" fmla="*/ 0 h 216"/>
                <a:gd name="T10" fmla="*/ 12 w 115"/>
                <a:gd name="T11" fmla="*/ 6 h 216"/>
                <a:gd name="T12" fmla="*/ 12 w 115"/>
                <a:gd name="T13" fmla="*/ 162 h 216"/>
                <a:gd name="T14" fmla="*/ 109 w 115"/>
                <a:gd name="T15" fmla="*/ 204 h 216"/>
                <a:gd name="T16" fmla="*/ 114 w 115"/>
                <a:gd name="T17" fmla="*/ 210 h 216"/>
                <a:gd name="T18" fmla="*/ 108 w 115"/>
                <a:gd name="T19" fmla="*/ 216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5" h="216">
                  <a:moveTo>
                    <a:pt x="108" y="216"/>
                  </a:moveTo>
                  <a:cubicBezTo>
                    <a:pt x="108" y="216"/>
                    <a:pt x="108" y="216"/>
                    <a:pt x="108" y="216"/>
                  </a:cubicBezTo>
                  <a:cubicBezTo>
                    <a:pt x="46" y="213"/>
                    <a:pt x="0" y="191"/>
                    <a:pt x="0" y="162"/>
                  </a:cubicBezTo>
                  <a:cubicBezTo>
                    <a:pt x="0" y="6"/>
                    <a:pt x="0" y="6"/>
                    <a:pt x="0" y="6"/>
                  </a:cubicBezTo>
                  <a:cubicBezTo>
                    <a:pt x="0" y="3"/>
                    <a:pt x="3" y="0"/>
                    <a:pt x="6" y="0"/>
                  </a:cubicBezTo>
                  <a:cubicBezTo>
                    <a:pt x="10" y="0"/>
                    <a:pt x="12" y="3"/>
                    <a:pt x="12" y="6"/>
                  </a:cubicBezTo>
                  <a:cubicBezTo>
                    <a:pt x="12" y="162"/>
                    <a:pt x="12" y="162"/>
                    <a:pt x="12" y="162"/>
                  </a:cubicBezTo>
                  <a:cubicBezTo>
                    <a:pt x="12" y="180"/>
                    <a:pt x="49" y="202"/>
                    <a:pt x="109" y="204"/>
                  </a:cubicBezTo>
                  <a:cubicBezTo>
                    <a:pt x="112" y="204"/>
                    <a:pt x="115" y="207"/>
                    <a:pt x="114" y="210"/>
                  </a:cubicBezTo>
                  <a:cubicBezTo>
                    <a:pt x="114" y="214"/>
                    <a:pt x="112" y="216"/>
                    <a:pt x="108" y="2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ES_tradnl" sz="1800" b="0" i="0" u="none" strike="noStrike" kern="0" cap="none" spc="0" normalizeH="0" baseline="0" noProof="0">
                <a:ln>
                  <a:noFill/>
                </a:ln>
                <a:solidFill>
                  <a:srgbClr val="96968C"/>
                </a:solidFill>
                <a:effectLst/>
                <a:uLnTx/>
                <a:uFillTx/>
                <a:latin typeface="Albert Sans"/>
                <a:cs typeface="Arial" charset="0"/>
              </a:endParaRPr>
            </a:p>
          </p:txBody>
        </p:sp>
        <p:sp>
          <p:nvSpPr>
            <p:cNvPr id="92" name="Freeform 188">
              <a:extLst>
                <a:ext uri="{FF2B5EF4-FFF2-40B4-BE49-F238E27FC236}">
                  <a16:creationId xmlns:a16="http://schemas.microsoft.com/office/drawing/2014/main" id="{AFD98676-9268-048E-9EF7-42C27EE25DFB}"/>
                </a:ext>
              </a:extLst>
            </p:cNvPr>
            <p:cNvSpPr>
              <a:spLocks/>
            </p:cNvSpPr>
            <p:nvPr/>
          </p:nvSpPr>
          <p:spPr bwMode="auto">
            <a:xfrm>
              <a:off x="6876" y="507"/>
              <a:ext cx="18" cy="98"/>
            </a:xfrm>
            <a:custGeom>
              <a:avLst/>
              <a:gdLst>
                <a:gd name="T0" fmla="*/ 6 w 12"/>
                <a:gd name="T1" fmla="*/ 66 h 66"/>
                <a:gd name="T2" fmla="*/ 0 w 12"/>
                <a:gd name="T3" fmla="*/ 60 h 66"/>
                <a:gd name="T4" fmla="*/ 0 w 12"/>
                <a:gd name="T5" fmla="*/ 6 h 66"/>
                <a:gd name="T6" fmla="*/ 6 w 12"/>
                <a:gd name="T7" fmla="*/ 0 h 66"/>
                <a:gd name="T8" fmla="*/ 12 w 12"/>
                <a:gd name="T9" fmla="*/ 6 h 66"/>
                <a:gd name="T10" fmla="*/ 12 w 12"/>
                <a:gd name="T11" fmla="*/ 60 h 66"/>
                <a:gd name="T12" fmla="*/ 6 w 12"/>
                <a:gd name="T13" fmla="*/ 66 h 66"/>
              </a:gdLst>
              <a:ahLst/>
              <a:cxnLst>
                <a:cxn ang="0">
                  <a:pos x="T0" y="T1"/>
                </a:cxn>
                <a:cxn ang="0">
                  <a:pos x="T2" y="T3"/>
                </a:cxn>
                <a:cxn ang="0">
                  <a:pos x="T4" y="T5"/>
                </a:cxn>
                <a:cxn ang="0">
                  <a:pos x="T6" y="T7"/>
                </a:cxn>
                <a:cxn ang="0">
                  <a:pos x="T8" y="T9"/>
                </a:cxn>
                <a:cxn ang="0">
                  <a:pos x="T10" y="T11"/>
                </a:cxn>
                <a:cxn ang="0">
                  <a:pos x="T12" y="T13"/>
                </a:cxn>
              </a:cxnLst>
              <a:rect l="0" t="0" r="r" b="b"/>
              <a:pathLst>
                <a:path w="12" h="66">
                  <a:moveTo>
                    <a:pt x="6" y="66"/>
                  </a:moveTo>
                  <a:cubicBezTo>
                    <a:pt x="3" y="66"/>
                    <a:pt x="0" y="64"/>
                    <a:pt x="0" y="60"/>
                  </a:cubicBezTo>
                  <a:cubicBezTo>
                    <a:pt x="0" y="6"/>
                    <a:pt x="0" y="6"/>
                    <a:pt x="0" y="6"/>
                  </a:cubicBezTo>
                  <a:cubicBezTo>
                    <a:pt x="0" y="3"/>
                    <a:pt x="3" y="0"/>
                    <a:pt x="6" y="0"/>
                  </a:cubicBezTo>
                  <a:cubicBezTo>
                    <a:pt x="10" y="0"/>
                    <a:pt x="12" y="3"/>
                    <a:pt x="12" y="6"/>
                  </a:cubicBezTo>
                  <a:cubicBezTo>
                    <a:pt x="12" y="60"/>
                    <a:pt x="12" y="60"/>
                    <a:pt x="12" y="60"/>
                  </a:cubicBezTo>
                  <a:cubicBezTo>
                    <a:pt x="12" y="64"/>
                    <a:pt x="10" y="66"/>
                    <a:pt x="6" y="6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ES_tradnl" sz="1800" b="0" i="0" u="none" strike="noStrike" kern="0" cap="none" spc="0" normalizeH="0" baseline="0" noProof="0">
                <a:ln>
                  <a:noFill/>
                </a:ln>
                <a:solidFill>
                  <a:srgbClr val="96968C"/>
                </a:solidFill>
                <a:effectLst/>
                <a:uLnTx/>
                <a:uFillTx/>
                <a:latin typeface="Albert Sans"/>
                <a:cs typeface="Arial" charset="0"/>
              </a:endParaRPr>
            </a:p>
          </p:txBody>
        </p:sp>
        <p:sp>
          <p:nvSpPr>
            <p:cNvPr id="93" name="Freeform 189">
              <a:extLst>
                <a:ext uri="{FF2B5EF4-FFF2-40B4-BE49-F238E27FC236}">
                  <a16:creationId xmlns:a16="http://schemas.microsoft.com/office/drawing/2014/main" id="{DAAC536F-7587-0C19-06E9-9F4727C410C2}"/>
                </a:ext>
              </a:extLst>
            </p:cNvPr>
            <p:cNvSpPr>
              <a:spLocks noEditPoints="1"/>
            </p:cNvSpPr>
            <p:nvPr/>
          </p:nvSpPr>
          <p:spPr bwMode="auto">
            <a:xfrm>
              <a:off x="6734" y="633"/>
              <a:ext cx="231" cy="231"/>
            </a:xfrm>
            <a:custGeom>
              <a:avLst/>
              <a:gdLst>
                <a:gd name="T0" fmla="*/ 78 w 156"/>
                <a:gd name="T1" fmla="*/ 156 h 156"/>
                <a:gd name="T2" fmla="*/ 0 w 156"/>
                <a:gd name="T3" fmla="*/ 78 h 156"/>
                <a:gd name="T4" fmla="*/ 78 w 156"/>
                <a:gd name="T5" fmla="*/ 0 h 156"/>
                <a:gd name="T6" fmla="*/ 156 w 156"/>
                <a:gd name="T7" fmla="*/ 78 h 156"/>
                <a:gd name="T8" fmla="*/ 78 w 156"/>
                <a:gd name="T9" fmla="*/ 156 h 156"/>
                <a:gd name="T10" fmla="*/ 78 w 156"/>
                <a:gd name="T11" fmla="*/ 12 h 156"/>
                <a:gd name="T12" fmla="*/ 12 w 156"/>
                <a:gd name="T13" fmla="*/ 78 h 156"/>
                <a:gd name="T14" fmla="*/ 78 w 156"/>
                <a:gd name="T15" fmla="*/ 144 h 156"/>
                <a:gd name="T16" fmla="*/ 144 w 156"/>
                <a:gd name="T17" fmla="*/ 78 h 156"/>
                <a:gd name="T18" fmla="*/ 78 w 156"/>
                <a:gd name="T19" fmla="*/ 12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6" h="156">
                  <a:moveTo>
                    <a:pt x="78" y="156"/>
                  </a:moveTo>
                  <a:cubicBezTo>
                    <a:pt x="35" y="156"/>
                    <a:pt x="0" y="121"/>
                    <a:pt x="0" y="78"/>
                  </a:cubicBezTo>
                  <a:cubicBezTo>
                    <a:pt x="0" y="35"/>
                    <a:pt x="35" y="0"/>
                    <a:pt x="78" y="0"/>
                  </a:cubicBezTo>
                  <a:cubicBezTo>
                    <a:pt x="121" y="0"/>
                    <a:pt x="156" y="35"/>
                    <a:pt x="156" y="78"/>
                  </a:cubicBezTo>
                  <a:cubicBezTo>
                    <a:pt x="156" y="121"/>
                    <a:pt x="121" y="156"/>
                    <a:pt x="78" y="156"/>
                  </a:cubicBezTo>
                  <a:close/>
                  <a:moveTo>
                    <a:pt x="78" y="12"/>
                  </a:moveTo>
                  <a:cubicBezTo>
                    <a:pt x="42" y="12"/>
                    <a:pt x="12" y="41"/>
                    <a:pt x="12" y="78"/>
                  </a:cubicBezTo>
                  <a:cubicBezTo>
                    <a:pt x="12" y="114"/>
                    <a:pt x="42" y="144"/>
                    <a:pt x="78" y="144"/>
                  </a:cubicBezTo>
                  <a:cubicBezTo>
                    <a:pt x="115" y="144"/>
                    <a:pt x="144" y="114"/>
                    <a:pt x="144" y="78"/>
                  </a:cubicBezTo>
                  <a:cubicBezTo>
                    <a:pt x="144" y="41"/>
                    <a:pt x="115" y="12"/>
                    <a:pt x="7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ES_tradnl" sz="1800" b="0" i="0" u="none" strike="noStrike" kern="0" cap="none" spc="0" normalizeH="0" baseline="0" noProof="0">
                <a:ln>
                  <a:noFill/>
                </a:ln>
                <a:solidFill>
                  <a:srgbClr val="96968C"/>
                </a:solidFill>
                <a:effectLst/>
                <a:uLnTx/>
                <a:uFillTx/>
                <a:latin typeface="Albert Sans"/>
                <a:cs typeface="Arial" charset="0"/>
              </a:endParaRPr>
            </a:p>
          </p:txBody>
        </p:sp>
        <p:sp>
          <p:nvSpPr>
            <p:cNvPr id="94" name="Freeform 190">
              <a:extLst>
                <a:ext uri="{FF2B5EF4-FFF2-40B4-BE49-F238E27FC236}">
                  <a16:creationId xmlns:a16="http://schemas.microsoft.com/office/drawing/2014/main" id="{86EB8952-369F-58D7-CFED-5B6F8EA2D117}"/>
                </a:ext>
              </a:extLst>
            </p:cNvPr>
            <p:cNvSpPr>
              <a:spLocks/>
            </p:cNvSpPr>
            <p:nvPr/>
          </p:nvSpPr>
          <p:spPr bwMode="auto">
            <a:xfrm>
              <a:off x="6817" y="690"/>
              <a:ext cx="67" cy="115"/>
            </a:xfrm>
            <a:custGeom>
              <a:avLst/>
              <a:gdLst>
                <a:gd name="T0" fmla="*/ 22 w 45"/>
                <a:gd name="T1" fmla="*/ 78 h 78"/>
                <a:gd name="T2" fmla="*/ 0 w 45"/>
                <a:gd name="T3" fmla="*/ 56 h 78"/>
                <a:gd name="T4" fmla="*/ 6 w 45"/>
                <a:gd name="T5" fmla="*/ 50 h 78"/>
                <a:gd name="T6" fmla="*/ 12 w 45"/>
                <a:gd name="T7" fmla="*/ 56 h 78"/>
                <a:gd name="T8" fmla="*/ 22 w 45"/>
                <a:gd name="T9" fmla="*/ 66 h 78"/>
                <a:gd name="T10" fmla="*/ 33 w 45"/>
                <a:gd name="T11" fmla="*/ 56 h 78"/>
                <a:gd name="T12" fmla="*/ 22 w 45"/>
                <a:gd name="T13" fmla="*/ 45 h 78"/>
                <a:gd name="T14" fmla="*/ 0 w 45"/>
                <a:gd name="T15" fmla="*/ 22 h 78"/>
                <a:gd name="T16" fmla="*/ 22 w 45"/>
                <a:gd name="T17" fmla="*/ 0 h 78"/>
                <a:gd name="T18" fmla="*/ 45 w 45"/>
                <a:gd name="T19" fmla="*/ 22 h 78"/>
                <a:gd name="T20" fmla="*/ 39 w 45"/>
                <a:gd name="T21" fmla="*/ 28 h 78"/>
                <a:gd name="T22" fmla="*/ 33 w 45"/>
                <a:gd name="T23" fmla="*/ 22 h 78"/>
                <a:gd name="T24" fmla="*/ 22 w 45"/>
                <a:gd name="T25" fmla="*/ 12 h 78"/>
                <a:gd name="T26" fmla="*/ 12 w 45"/>
                <a:gd name="T27" fmla="*/ 22 h 78"/>
                <a:gd name="T28" fmla="*/ 22 w 45"/>
                <a:gd name="T29" fmla="*/ 33 h 78"/>
                <a:gd name="T30" fmla="*/ 45 w 45"/>
                <a:gd name="T31" fmla="*/ 56 h 78"/>
                <a:gd name="T32" fmla="*/ 22 w 45"/>
                <a:gd name="T33"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5" h="78">
                  <a:moveTo>
                    <a:pt x="22" y="78"/>
                  </a:moveTo>
                  <a:cubicBezTo>
                    <a:pt x="10" y="78"/>
                    <a:pt x="0" y="68"/>
                    <a:pt x="0" y="56"/>
                  </a:cubicBezTo>
                  <a:cubicBezTo>
                    <a:pt x="0" y="52"/>
                    <a:pt x="2" y="50"/>
                    <a:pt x="6" y="50"/>
                  </a:cubicBezTo>
                  <a:cubicBezTo>
                    <a:pt x="9" y="50"/>
                    <a:pt x="12" y="52"/>
                    <a:pt x="12" y="56"/>
                  </a:cubicBezTo>
                  <a:cubicBezTo>
                    <a:pt x="12" y="62"/>
                    <a:pt x="17" y="66"/>
                    <a:pt x="22" y="66"/>
                  </a:cubicBezTo>
                  <a:cubicBezTo>
                    <a:pt x="28" y="66"/>
                    <a:pt x="33" y="62"/>
                    <a:pt x="33" y="56"/>
                  </a:cubicBezTo>
                  <a:cubicBezTo>
                    <a:pt x="33" y="50"/>
                    <a:pt x="28" y="45"/>
                    <a:pt x="22" y="45"/>
                  </a:cubicBezTo>
                  <a:cubicBezTo>
                    <a:pt x="10" y="45"/>
                    <a:pt x="0" y="35"/>
                    <a:pt x="0" y="22"/>
                  </a:cubicBezTo>
                  <a:cubicBezTo>
                    <a:pt x="0" y="10"/>
                    <a:pt x="10" y="0"/>
                    <a:pt x="22" y="0"/>
                  </a:cubicBezTo>
                  <a:cubicBezTo>
                    <a:pt x="35" y="0"/>
                    <a:pt x="45" y="10"/>
                    <a:pt x="45" y="22"/>
                  </a:cubicBezTo>
                  <a:cubicBezTo>
                    <a:pt x="45" y="26"/>
                    <a:pt x="42" y="28"/>
                    <a:pt x="39" y="28"/>
                  </a:cubicBezTo>
                  <a:cubicBezTo>
                    <a:pt x="36" y="28"/>
                    <a:pt x="33" y="26"/>
                    <a:pt x="33" y="22"/>
                  </a:cubicBezTo>
                  <a:cubicBezTo>
                    <a:pt x="33" y="16"/>
                    <a:pt x="28" y="12"/>
                    <a:pt x="22" y="12"/>
                  </a:cubicBezTo>
                  <a:cubicBezTo>
                    <a:pt x="17" y="12"/>
                    <a:pt x="12" y="16"/>
                    <a:pt x="12" y="22"/>
                  </a:cubicBezTo>
                  <a:cubicBezTo>
                    <a:pt x="12" y="28"/>
                    <a:pt x="17" y="33"/>
                    <a:pt x="22" y="33"/>
                  </a:cubicBezTo>
                  <a:cubicBezTo>
                    <a:pt x="35" y="33"/>
                    <a:pt x="45" y="43"/>
                    <a:pt x="45" y="56"/>
                  </a:cubicBezTo>
                  <a:cubicBezTo>
                    <a:pt x="45" y="68"/>
                    <a:pt x="35" y="78"/>
                    <a:pt x="22" y="7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ES_tradnl" sz="1800" b="0" i="0" u="none" strike="noStrike" kern="0" cap="none" spc="0" normalizeH="0" baseline="0" noProof="0">
                <a:ln>
                  <a:noFill/>
                </a:ln>
                <a:solidFill>
                  <a:srgbClr val="96968C"/>
                </a:solidFill>
                <a:effectLst/>
                <a:uLnTx/>
                <a:uFillTx/>
                <a:latin typeface="Albert Sans"/>
                <a:cs typeface="Arial" charset="0"/>
              </a:endParaRPr>
            </a:p>
          </p:txBody>
        </p:sp>
        <p:sp>
          <p:nvSpPr>
            <p:cNvPr id="95" name="Freeform 191">
              <a:extLst>
                <a:ext uri="{FF2B5EF4-FFF2-40B4-BE49-F238E27FC236}">
                  <a16:creationId xmlns:a16="http://schemas.microsoft.com/office/drawing/2014/main" id="{092C3622-0289-498C-D881-4934E8EEED6E}"/>
                </a:ext>
              </a:extLst>
            </p:cNvPr>
            <p:cNvSpPr>
              <a:spLocks/>
            </p:cNvSpPr>
            <p:nvPr/>
          </p:nvSpPr>
          <p:spPr bwMode="auto">
            <a:xfrm>
              <a:off x="6841" y="787"/>
              <a:ext cx="18" cy="34"/>
            </a:xfrm>
            <a:custGeom>
              <a:avLst/>
              <a:gdLst>
                <a:gd name="T0" fmla="*/ 6 w 12"/>
                <a:gd name="T1" fmla="*/ 23 h 23"/>
                <a:gd name="T2" fmla="*/ 0 w 12"/>
                <a:gd name="T3" fmla="*/ 17 h 23"/>
                <a:gd name="T4" fmla="*/ 0 w 12"/>
                <a:gd name="T5" fmla="*/ 6 h 23"/>
                <a:gd name="T6" fmla="*/ 6 w 12"/>
                <a:gd name="T7" fmla="*/ 0 h 23"/>
                <a:gd name="T8" fmla="*/ 12 w 12"/>
                <a:gd name="T9" fmla="*/ 6 h 23"/>
                <a:gd name="T10" fmla="*/ 12 w 12"/>
                <a:gd name="T11" fmla="*/ 17 h 23"/>
                <a:gd name="T12" fmla="*/ 6 w 12"/>
                <a:gd name="T13" fmla="*/ 23 h 23"/>
              </a:gdLst>
              <a:ahLst/>
              <a:cxnLst>
                <a:cxn ang="0">
                  <a:pos x="T0" y="T1"/>
                </a:cxn>
                <a:cxn ang="0">
                  <a:pos x="T2" y="T3"/>
                </a:cxn>
                <a:cxn ang="0">
                  <a:pos x="T4" y="T5"/>
                </a:cxn>
                <a:cxn ang="0">
                  <a:pos x="T6" y="T7"/>
                </a:cxn>
                <a:cxn ang="0">
                  <a:pos x="T8" y="T9"/>
                </a:cxn>
                <a:cxn ang="0">
                  <a:pos x="T10" y="T11"/>
                </a:cxn>
                <a:cxn ang="0">
                  <a:pos x="T12" y="T13"/>
                </a:cxn>
              </a:cxnLst>
              <a:rect l="0" t="0" r="r" b="b"/>
              <a:pathLst>
                <a:path w="12" h="23">
                  <a:moveTo>
                    <a:pt x="6" y="23"/>
                  </a:moveTo>
                  <a:cubicBezTo>
                    <a:pt x="3" y="23"/>
                    <a:pt x="0" y="21"/>
                    <a:pt x="0" y="17"/>
                  </a:cubicBezTo>
                  <a:cubicBezTo>
                    <a:pt x="0" y="6"/>
                    <a:pt x="0" y="6"/>
                    <a:pt x="0" y="6"/>
                  </a:cubicBezTo>
                  <a:cubicBezTo>
                    <a:pt x="0" y="3"/>
                    <a:pt x="3" y="0"/>
                    <a:pt x="6" y="0"/>
                  </a:cubicBezTo>
                  <a:cubicBezTo>
                    <a:pt x="10" y="0"/>
                    <a:pt x="12" y="3"/>
                    <a:pt x="12" y="6"/>
                  </a:cubicBezTo>
                  <a:cubicBezTo>
                    <a:pt x="12" y="17"/>
                    <a:pt x="12" y="17"/>
                    <a:pt x="12" y="17"/>
                  </a:cubicBezTo>
                  <a:cubicBezTo>
                    <a:pt x="12" y="21"/>
                    <a:pt x="10" y="23"/>
                    <a:pt x="6"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ES_tradnl" sz="1800" b="0" i="0" u="none" strike="noStrike" kern="0" cap="none" spc="0" normalizeH="0" baseline="0" noProof="0">
                <a:ln>
                  <a:noFill/>
                </a:ln>
                <a:solidFill>
                  <a:srgbClr val="96968C"/>
                </a:solidFill>
                <a:effectLst/>
                <a:uLnTx/>
                <a:uFillTx/>
                <a:latin typeface="Albert Sans"/>
                <a:cs typeface="Arial" charset="0"/>
              </a:endParaRPr>
            </a:p>
          </p:txBody>
        </p:sp>
        <p:sp>
          <p:nvSpPr>
            <p:cNvPr id="96" name="Freeform 192">
              <a:extLst>
                <a:ext uri="{FF2B5EF4-FFF2-40B4-BE49-F238E27FC236}">
                  <a16:creationId xmlns:a16="http://schemas.microsoft.com/office/drawing/2014/main" id="{FCDB6E22-29A3-421B-E705-AE9ADEC1A5B6}"/>
                </a:ext>
              </a:extLst>
            </p:cNvPr>
            <p:cNvSpPr>
              <a:spLocks/>
            </p:cNvSpPr>
            <p:nvPr/>
          </p:nvSpPr>
          <p:spPr bwMode="auto">
            <a:xfrm>
              <a:off x="6841" y="672"/>
              <a:ext cx="18" cy="35"/>
            </a:xfrm>
            <a:custGeom>
              <a:avLst/>
              <a:gdLst>
                <a:gd name="T0" fmla="*/ 6 w 12"/>
                <a:gd name="T1" fmla="*/ 24 h 24"/>
                <a:gd name="T2" fmla="*/ 0 w 12"/>
                <a:gd name="T3" fmla="*/ 18 h 24"/>
                <a:gd name="T4" fmla="*/ 0 w 12"/>
                <a:gd name="T5" fmla="*/ 6 h 24"/>
                <a:gd name="T6" fmla="*/ 6 w 12"/>
                <a:gd name="T7" fmla="*/ 0 h 24"/>
                <a:gd name="T8" fmla="*/ 12 w 12"/>
                <a:gd name="T9" fmla="*/ 6 h 24"/>
                <a:gd name="T10" fmla="*/ 12 w 12"/>
                <a:gd name="T11" fmla="*/ 18 h 24"/>
                <a:gd name="T12" fmla="*/ 6 w 12"/>
                <a:gd name="T13" fmla="*/ 24 h 24"/>
              </a:gdLst>
              <a:ahLst/>
              <a:cxnLst>
                <a:cxn ang="0">
                  <a:pos x="T0" y="T1"/>
                </a:cxn>
                <a:cxn ang="0">
                  <a:pos x="T2" y="T3"/>
                </a:cxn>
                <a:cxn ang="0">
                  <a:pos x="T4" y="T5"/>
                </a:cxn>
                <a:cxn ang="0">
                  <a:pos x="T6" y="T7"/>
                </a:cxn>
                <a:cxn ang="0">
                  <a:pos x="T8" y="T9"/>
                </a:cxn>
                <a:cxn ang="0">
                  <a:pos x="T10" y="T11"/>
                </a:cxn>
                <a:cxn ang="0">
                  <a:pos x="T12" y="T13"/>
                </a:cxn>
              </a:cxnLst>
              <a:rect l="0" t="0" r="r" b="b"/>
              <a:pathLst>
                <a:path w="12" h="24">
                  <a:moveTo>
                    <a:pt x="6" y="24"/>
                  </a:moveTo>
                  <a:cubicBezTo>
                    <a:pt x="3" y="24"/>
                    <a:pt x="0" y="21"/>
                    <a:pt x="0" y="18"/>
                  </a:cubicBezTo>
                  <a:cubicBezTo>
                    <a:pt x="0" y="6"/>
                    <a:pt x="0" y="6"/>
                    <a:pt x="0" y="6"/>
                  </a:cubicBezTo>
                  <a:cubicBezTo>
                    <a:pt x="0" y="3"/>
                    <a:pt x="3" y="0"/>
                    <a:pt x="6" y="0"/>
                  </a:cubicBezTo>
                  <a:cubicBezTo>
                    <a:pt x="10" y="0"/>
                    <a:pt x="12" y="3"/>
                    <a:pt x="12" y="6"/>
                  </a:cubicBezTo>
                  <a:cubicBezTo>
                    <a:pt x="12" y="18"/>
                    <a:pt x="12" y="18"/>
                    <a:pt x="12" y="18"/>
                  </a:cubicBezTo>
                  <a:cubicBezTo>
                    <a:pt x="12" y="21"/>
                    <a:pt x="10" y="24"/>
                    <a:pt x="6"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ES_tradnl" sz="1800" b="0" i="0" u="none" strike="noStrike" kern="0" cap="none" spc="0" normalizeH="0" baseline="0" noProof="0">
                <a:ln>
                  <a:noFill/>
                </a:ln>
                <a:solidFill>
                  <a:srgbClr val="96968C"/>
                </a:solidFill>
                <a:effectLst/>
                <a:uLnTx/>
                <a:uFillTx/>
                <a:latin typeface="Albert Sans"/>
                <a:cs typeface="Arial" charset="0"/>
              </a:endParaRPr>
            </a:p>
          </p:txBody>
        </p:sp>
      </p:grpSp>
      <p:sp>
        <p:nvSpPr>
          <p:cNvPr id="97" name="Text Placeholder 39">
            <a:extLst>
              <a:ext uri="{FF2B5EF4-FFF2-40B4-BE49-F238E27FC236}">
                <a16:creationId xmlns:a16="http://schemas.microsoft.com/office/drawing/2014/main" id="{066003B2-35D6-116E-4F00-8ADA2B9ADFC6}"/>
              </a:ext>
            </a:extLst>
          </p:cNvPr>
          <p:cNvSpPr>
            <a:spLocks noGrp="1"/>
          </p:cNvSpPr>
          <p:nvPr>
            <p:ph type="body" sz="quarter" idx="30"/>
          </p:nvPr>
        </p:nvSpPr>
        <p:spPr>
          <a:xfrm>
            <a:off x="4674120" y="4720350"/>
            <a:ext cx="2838288" cy="422275"/>
          </a:xfrm>
          <a:prstGeom prst="rect">
            <a:avLst/>
          </a:prstGeom>
        </p:spPr>
        <p:txBody>
          <a:bodyPr>
            <a:normAutofit/>
          </a:bodyPr>
          <a:lstStyle>
            <a:lvl1pPr marL="0" indent="0" algn="l">
              <a:buNone/>
              <a:defRPr sz="1600" b="1">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a:t>
            </a:r>
          </a:p>
        </p:txBody>
      </p:sp>
      <p:sp>
        <p:nvSpPr>
          <p:cNvPr id="98" name="Text Placeholder 39">
            <a:extLst>
              <a:ext uri="{FF2B5EF4-FFF2-40B4-BE49-F238E27FC236}">
                <a16:creationId xmlns:a16="http://schemas.microsoft.com/office/drawing/2014/main" id="{974E7A1E-60EB-5C27-B98E-238B30FC249A}"/>
              </a:ext>
            </a:extLst>
          </p:cNvPr>
          <p:cNvSpPr>
            <a:spLocks noGrp="1"/>
          </p:cNvSpPr>
          <p:nvPr>
            <p:ph type="body" sz="quarter" idx="31"/>
          </p:nvPr>
        </p:nvSpPr>
        <p:spPr>
          <a:xfrm>
            <a:off x="4674119" y="5232054"/>
            <a:ext cx="2838289" cy="422275"/>
          </a:xfrm>
          <a:prstGeom prst="rect">
            <a:avLst/>
          </a:prstGeom>
        </p:spPr>
        <p:txBody>
          <a:bodyPr>
            <a:normAutofit/>
          </a:bodyPr>
          <a:lstStyle>
            <a:lvl1pPr marL="0" indent="0" algn="l">
              <a:buNone/>
              <a:defRPr sz="140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text styles</a:t>
            </a:r>
          </a:p>
        </p:txBody>
      </p:sp>
      <p:sp>
        <p:nvSpPr>
          <p:cNvPr id="99" name="Text Placeholder 39">
            <a:extLst>
              <a:ext uri="{FF2B5EF4-FFF2-40B4-BE49-F238E27FC236}">
                <a16:creationId xmlns:a16="http://schemas.microsoft.com/office/drawing/2014/main" id="{41E2B57C-6B45-839B-23CE-BD32BFA2D4C5}"/>
              </a:ext>
            </a:extLst>
          </p:cNvPr>
          <p:cNvSpPr>
            <a:spLocks noGrp="1"/>
          </p:cNvSpPr>
          <p:nvPr>
            <p:ph type="body" sz="quarter" idx="32"/>
          </p:nvPr>
        </p:nvSpPr>
        <p:spPr>
          <a:xfrm>
            <a:off x="8242510" y="4720350"/>
            <a:ext cx="2838288" cy="422275"/>
          </a:xfrm>
          <a:prstGeom prst="rect">
            <a:avLst/>
          </a:prstGeom>
        </p:spPr>
        <p:txBody>
          <a:bodyPr>
            <a:normAutofit/>
          </a:bodyPr>
          <a:lstStyle>
            <a:lvl1pPr marL="0" indent="0" algn="l">
              <a:buNone/>
              <a:defRPr sz="1600" b="1">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a:t>
            </a:r>
          </a:p>
        </p:txBody>
      </p:sp>
      <p:sp>
        <p:nvSpPr>
          <p:cNvPr id="100" name="Text Placeholder 39">
            <a:extLst>
              <a:ext uri="{FF2B5EF4-FFF2-40B4-BE49-F238E27FC236}">
                <a16:creationId xmlns:a16="http://schemas.microsoft.com/office/drawing/2014/main" id="{7FD5C434-8BE9-9551-589D-2239AED60C7D}"/>
              </a:ext>
            </a:extLst>
          </p:cNvPr>
          <p:cNvSpPr>
            <a:spLocks noGrp="1"/>
          </p:cNvSpPr>
          <p:nvPr>
            <p:ph type="body" sz="quarter" idx="33"/>
          </p:nvPr>
        </p:nvSpPr>
        <p:spPr>
          <a:xfrm>
            <a:off x="8242509" y="5232054"/>
            <a:ext cx="2838289" cy="422275"/>
          </a:xfrm>
          <a:prstGeom prst="rect">
            <a:avLst/>
          </a:prstGeom>
        </p:spPr>
        <p:txBody>
          <a:bodyPr>
            <a:normAutofit/>
          </a:bodyPr>
          <a:lstStyle>
            <a:lvl1pPr marL="0" indent="0" algn="l">
              <a:buNone/>
              <a:defRPr sz="140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54872573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ata 3">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AC516B1E-0330-5062-3082-EA11D5777659}"/>
              </a:ext>
            </a:extLst>
          </p:cNvPr>
          <p:cNvCxnSpPr>
            <a:cxnSpLocks/>
          </p:cNvCxnSpPr>
          <p:nvPr userDrawn="1"/>
        </p:nvCxnSpPr>
        <p:spPr>
          <a:xfrm>
            <a:off x="6039917" y="1990622"/>
            <a:ext cx="0" cy="879480"/>
          </a:xfrm>
          <a:prstGeom prst="line">
            <a:avLst/>
          </a:prstGeom>
          <a:noFill/>
          <a:ln w="6350" cap="flat" cmpd="sng" algn="ctr">
            <a:solidFill>
              <a:srgbClr val="FFFFFF">
                <a:lumMod val="85000"/>
              </a:srgbClr>
            </a:solidFill>
            <a:prstDash val="solid"/>
            <a:miter lim="800000"/>
          </a:ln>
          <a:effectLst/>
        </p:spPr>
      </p:cxnSp>
      <p:cxnSp>
        <p:nvCxnSpPr>
          <p:cNvPr id="8" name="Straight Connector 7">
            <a:extLst>
              <a:ext uri="{FF2B5EF4-FFF2-40B4-BE49-F238E27FC236}">
                <a16:creationId xmlns:a16="http://schemas.microsoft.com/office/drawing/2014/main" id="{5992D504-CBA1-8AC2-9B96-A4CE6B459291}"/>
              </a:ext>
            </a:extLst>
          </p:cNvPr>
          <p:cNvCxnSpPr>
            <a:cxnSpLocks/>
          </p:cNvCxnSpPr>
          <p:nvPr userDrawn="1"/>
        </p:nvCxnSpPr>
        <p:spPr>
          <a:xfrm>
            <a:off x="467360" y="2938980"/>
            <a:ext cx="10810240" cy="0"/>
          </a:xfrm>
          <a:prstGeom prst="line">
            <a:avLst/>
          </a:prstGeom>
          <a:noFill/>
          <a:ln w="6350" cap="flat" cmpd="sng" algn="ctr">
            <a:solidFill>
              <a:schemeClr val="bg1">
                <a:lumMod val="85000"/>
              </a:schemeClr>
            </a:solidFill>
            <a:prstDash val="solid"/>
            <a:miter lim="800000"/>
          </a:ln>
          <a:effectLst/>
        </p:spPr>
      </p:cxnSp>
      <p:cxnSp>
        <p:nvCxnSpPr>
          <p:cNvPr id="9" name="Straight Connector 8">
            <a:extLst>
              <a:ext uri="{FF2B5EF4-FFF2-40B4-BE49-F238E27FC236}">
                <a16:creationId xmlns:a16="http://schemas.microsoft.com/office/drawing/2014/main" id="{97CCAC23-1663-4B37-5B08-3C29B5343B62}"/>
              </a:ext>
            </a:extLst>
          </p:cNvPr>
          <p:cNvCxnSpPr>
            <a:cxnSpLocks/>
          </p:cNvCxnSpPr>
          <p:nvPr userDrawn="1"/>
        </p:nvCxnSpPr>
        <p:spPr>
          <a:xfrm>
            <a:off x="456565" y="4593137"/>
            <a:ext cx="10780395" cy="0"/>
          </a:xfrm>
          <a:prstGeom prst="line">
            <a:avLst/>
          </a:prstGeom>
          <a:noFill/>
          <a:ln w="6350" cap="flat" cmpd="sng" algn="ctr">
            <a:solidFill>
              <a:srgbClr val="FFFFFF">
                <a:lumMod val="85000"/>
              </a:srgbClr>
            </a:solidFill>
            <a:prstDash val="solid"/>
            <a:miter lim="800000"/>
          </a:ln>
          <a:effectLst/>
        </p:spPr>
      </p:cxnSp>
      <p:cxnSp>
        <p:nvCxnSpPr>
          <p:cNvPr id="16" name="Straight Connector 15">
            <a:extLst>
              <a:ext uri="{FF2B5EF4-FFF2-40B4-BE49-F238E27FC236}">
                <a16:creationId xmlns:a16="http://schemas.microsoft.com/office/drawing/2014/main" id="{DA862A85-EDEE-685B-65F4-6212029CBF75}"/>
              </a:ext>
            </a:extLst>
          </p:cNvPr>
          <p:cNvCxnSpPr>
            <a:cxnSpLocks/>
          </p:cNvCxnSpPr>
          <p:nvPr userDrawn="1"/>
        </p:nvCxnSpPr>
        <p:spPr>
          <a:xfrm>
            <a:off x="3162341" y="2045895"/>
            <a:ext cx="0" cy="552443"/>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4D06F4DB-D261-0F4D-97C0-A89A971FC684}"/>
              </a:ext>
            </a:extLst>
          </p:cNvPr>
          <p:cNvCxnSpPr>
            <a:cxnSpLocks/>
          </p:cNvCxnSpPr>
          <p:nvPr userDrawn="1"/>
        </p:nvCxnSpPr>
        <p:spPr>
          <a:xfrm>
            <a:off x="4442501" y="2045895"/>
            <a:ext cx="0" cy="552443"/>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EAF4297D-FC93-ACAD-D462-3C3791F15540}"/>
              </a:ext>
            </a:extLst>
          </p:cNvPr>
          <p:cNvCxnSpPr>
            <a:cxnSpLocks/>
          </p:cNvCxnSpPr>
          <p:nvPr userDrawn="1"/>
        </p:nvCxnSpPr>
        <p:spPr>
          <a:xfrm>
            <a:off x="1762557" y="1298880"/>
            <a:ext cx="0" cy="1172053"/>
          </a:xfrm>
          <a:prstGeom prst="line">
            <a:avLst/>
          </a:prstGeom>
          <a:noFill/>
          <a:ln w="6350" cap="flat" cmpd="sng" algn="ctr">
            <a:solidFill>
              <a:srgbClr val="FFFFFF">
                <a:lumMod val="85000"/>
              </a:srgbClr>
            </a:solidFill>
            <a:prstDash val="solid"/>
            <a:miter lim="800000"/>
          </a:ln>
          <a:effectLst/>
        </p:spPr>
      </p:cxnSp>
      <p:cxnSp>
        <p:nvCxnSpPr>
          <p:cNvPr id="64" name="Straight Connector 63">
            <a:extLst>
              <a:ext uri="{FF2B5EF4-FFF2-40B4-BE49-F238E27FC236}">
                <a16:creationId xmlns:a16="http://schemas.microsoft.com/office/drawing/2014/main" id="{F2C6972D-C7EA-3B9F-2EAF-89142EFB3C60}"/>
              </a:ext>
            </a:extLst>
          </p:cNvPr>
          <p:cNvCxnSpPr>
            <a:cxnSpLocks/>
          </p:cNvCxnSpPr>
          <p:nvPr userDrawn="1"/>
        </p:nvCxnSpPr>
        <p:spPr>
          <a:xfrm>
            <a:off x="1762557" y="3185670"/>
            <a:ext cx="0" cy="1172053"/>
          </a:xfrm>
          <a:prstGeom prst="line">
            <a:avLst/>
          </a:prstGeom>
          <a:noFill/>
          <a:ln w="6350" cap="flat" cmpd="sng" algn="ctr">
            <a:solidFill>
              <a:srgbClr val="FFFFFF">
                <a:lumMod val="85000"/>
              </a:srgbClr>
            </a:solidFill>
            <a:prstDash val="solid"/>
            <a:miter lim="800000"/>
          </a:ln>
          <a:effectLst/>
        </p:spPr>
      </p:cxnSp>
      <p:sp>
        <p:nvSpPr>
          <p:cNvPr id="66" name="Text Placeholder 20">
            <a:extLst>
              <a:ext uri="{FF2B5EF4-FFF2-40B4-BE49-F238E27FC236}">
                <a16:creationId xmlns:a16="http://schemas.microsoft.com/office/drawing/2014/main" id="{26C3C113-9179-BBFC-21F1-9C0D1583138B}"/>
              </a:ext>
            </a:extLst>
          </p:cNvPr>
          <p:cNvSpPr>
            <a:spLocks noGrp="1"/>
          </p:cNvSpPr>
          <p:nvPr>
            <p:ph type="body" sz="quarter" idx="10" hasCustomPrompt="1"/>
          </p:nvPr>
        </p:nvSpPr>
        <p:spPr>
          <a:xfrm>
            <a:off x="460375" y="379413"/>
            <a:ext cx="6934338" cy="842962"/>
          </a:xfrm>
          <a:prstGeom prst="rect">
            <a:avLst/>
          </a:prstGeom>
        </p:spPr>
        <p:txBody>
          <a:bodyPr/>
          <a:lstStyle>
            <a:lvl1pPr marL="0" indent="0">
              <a:buNone/>
              <a:defRPr b="1">
                <a:solidFill>
                  <a:schemeClr val="accent3"/>
                </a:solidFill>
                <a:latin typeface="Albert Sans" pitchFamily="2" charset="77"/>
                <a:ea typeface="Verdana" panose="020B0604030504040204" pitchFamily="34" charset="0"/>
                <a:cs typeface="Verdana" panose="020B0604030504040204" pitchFamily="34" charset="0"/>
              </a:defRPr>
            </a:lvl1pPr>
          </a:lstStyle>
          <a:p>
            <a:pPr lvl="0"/>
            <a:r>
              <a:rPr lang="en-US" dirty="0"/>
              <a:t>Click to edit Master title style</a:t>
            </a:r>
          </a:p>
        </p:txBody>
      </p:sp>
      <p:sp>
        <p:nvSpPr>
          <p:cNvPr id="67" name="Text Placeholder 39">
            <a:extLst>
              <a:ext uri="{FF2B5EF4-FFF2-40B4-BE49-F238E27FC236}">
                <a16:creationId xmlns:a16="http://schemas.microsoft.com/office/drawing/2014/main" id="{1678A24A-EC28-19DE-83AC-04D6E35F3E13}"/>
              </a:ext>
            </a:extLst>
          </p:cNvPr>
          <p:cNvSpPr>
            <a:spLocks noGrp="1"/>
          </p:cNvSpPr>
          <p:nvPr>
            <p:ph type="body" sz="quarter" idx="21"/>
          </p:nvPr>
        </p:nvSpPr>
        <p:spPr>
          <a:xfrm>
            <a:off x="460375" y="896931"/>
            <a:ext cx="3387725" cy="422275"/>
          </a:xfrm>
          <a:prstGeom prst="rect">
            <a:avLst/>
          </a:prstGeom>
        </p:spPr>
        <p:txBody>
          <a:bodyPr>
            <a:normAutofit/>
          </a:bodyPr>
          <a:lstStyle>
            <a:lvl1pPr marL="0" indent="0" algn="l">
              <a:buNone/>
              <a:defRPr sz="1400">
                <a:solidFill>
                  <a:schemeClr val="accent3"/>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text styles</a:t>
            </a:r>
          </a:p>
        </p:txBody>
      </p:sp>
      <p:sp>
        <p:nvSpPr>
          <p:cNvPr id="68" name="Text Placeholder 39">
            <a:extLst>
              <a:ext uri="{FF2B5EF4-FFF2-40B4-BE49-F238E27FC236}">
                <a16:creationId xmlns:a16="http://schemas.microsoft.com/office/drawing/2014/main" id="{174C33B8-FB9A-102E-C672-9D186E203977}"/>
              </a:ext>
            </a:extLst>
          </p:cNvPr>
          <p:cNvSpPr>
            <a:spLocks noGrp="1"/>
          </p:cNvSpPr>
          <p:nvPr>
            <p:ph type="body" sz="quarter" idx="22"/>
          </p:nvPr>
        </p:nvSpPr>
        <p:spPr>
          <a:xfrm>
            <a:off x="467360" y="2447827"/>
            <a:ext cx="1307860" cy="422275"/>
          </a:xfrm>
          <a:prstGeom prst="rect">
            <a:avLst/>
          </a:prstGeom>
        </p:spPr>
        <p:txBody>
          <a:bodyPr>
            <a:noAutofit/>
          </a:bodyPr>
          <a:lstStyle>
            <a:lvl1pPr marL="0" indent="0" algn="l">
              <a:buNone/>
              <a:defRPr sz="1200" b="1">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a:t>
            </a:r>
          </a:p>
        </p:txBody>
      </p:sp>
      <p:sp>
        <p:nvSpPr>
          <p:cNvPr id="69" name="Text Placeholder 39">
            <a:extLst>
              <a:ext uri="{FF2B5EF4-FFF2-40B4-BE49-F238E27FC236}">
                <a16:creationId xmlns:a16="http://schemas.microsoft.com/office/drawing/2014/main" id="{6628BD68-BDCF-6CE1-EA11-A8DADB8F1F41}"/>
              </a:ext>
            </a:extLst>
          </p:cNvPr>
          <p:cNvSpPr>
            <a:spLocks noGrp="1"/>
          </p:cNvSpPr>
          <p:nvPr>
            <p:ph type="body" sz="quarter" idx="23" hasCustomPrompt="1"/>
          </p:nvPr>
        </p:nvSpPr>
        <p:spPr>
          <a:xfrm>
            <a:off x="1861263" y="1990622"/>
            <a:ext cx="1307860" cy="422275"/>
          </a:xfrm>
          <a:prstGeom prst="rect">
            <a:avLst/>
          </a:prstGeom>
        </p:spPr>
        <p:txBody>
          <a:bodyPr>
            <a:noAutofit/>
          </a:bodyPr>
          <a:lstStyle>
            <a:lvl1pPr marL="0" indent="0" algn="l">
              <a:buNone/>
              <a:defRPr sz="1400" b="1">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$XXM</a:t>
            </a:r>
          </a:p>
        </p:txBody>
      </p:sp>
      <p:sp>
        <p:nvSpPr>
          <p:cNvPr id="70" name="Text Placeholder 39">
            <a:extLst>
              <a:ext uri="{FF2B5EF4-FFF2-40B4-BE49-F238E27FC236}">
                <a16:creationId xmlns:a16="http://schemas.microsoft.com/office/drawing/2014/main" id="{41645D16-938A-CCC1-0BEF-695577D71C60}"/>
              </a:ext>
            </a:extLst>
          </p:cNvPr>
          <p:cNvSpPr>
            <a:spLocks noGrp="1"/>
          </p:cNvSpPr>
          <p:nvPr>
            <p:ph type="body" sz="quarter" idx="24"/>
          </p:nvPr>
        </p:nvSpPr>
        <p:spPr>
          <a:xfrm>
            <a:off x="1861263" y="2447827"/>
            <a:ext cx="1307860" cy="422275"/>
          </a:xfrm>
          <a:prstGeom prst="rect">
            <a:avLst/>
          </a:prstGeom>
        </p:spPr>
        <p:txBody>
          <a:bodyPr>
            <a:noAutofit/>
          </a:bodyPr>
          <a:lstStyle>
            <a:lvl1pPr marL="0" indent="0" algn="l">
              <a:buNone/>
              <a:defRPr sz="1200" b="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a:t>
            </a:r>
          </a:p>
        </p:txBody>
      </p:sp>
      <p:sp>
        <p:nvSpPr>
          <p:cNvPr id="71" name="Text Placeholder 39">
            <a:extLst>
              <a:ext uri="{FF2B5EF4-FFF2-40B4-BE49-F238E27FC236}">
                <a16:creationId xmlns:a16="http://schemas.microsoft.com/office/drawing/2014/main" id="{2D5B4744-DC08-6D58-0B63-C6065A11B190}"/>
              </a:ext>
            </a:extLst>
          </p:cNvPr>
          <p:cNvSpPr>
            <a:spLocks noGrp="1"/>
          </p:cNvSpPr>
          <p:nvPr>
            <p:ph type="body" sz="quarter" idx="25" hasCustomPrompt="1"/>
          </p:nvPr>
        </p:nvSpPr>
        <p:spPr>
          <a:xfrm>
            <a:off x="3165956" y="1990622"/>
            <a:ext cx="1307860" cy="422275"/>
          </a:xfrm>
          <a:prstGeom prst="rect">
            <a:avLst/>
          </a:prstGeom>
        </p:spPr>
        <p:txBody>
          <a:bodyPr>
            <a:noAutofit/>
          </a:bodyPr>
          <a:lstStyle>
            <a:lvl1pPr marL="0" indent="0" algn="l">
              <a:buNone/>
              <a:defRPr sz="1400" b="1">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$XXM</a:t>
            </a:r>
          </a:p>
        </p:txBody>
      </p:sp>
      <p:sp>
        <p:nvSpPr>
          <p:cNvPr id="72" name="Text Placeholder 39">
            <a:extLst>
              <a:ext uri="{FF2B5EF4-FFF2-40B4-BE49-F238E27FC236}">
                <a16:creationId xmlns:a16="http://schemas.microsoft.com/office/drawing/2014/main" id="{A2EE506E-C8F7-363E-C20C-4BB406445135}"/>
              </a:ext>
            </a:extLst>
          </p:cNvPr>
          <p:cNvSpPr>
            <a:spLocks noGrp="1"/>
          </p:cNvSpPr>
          <p:nvPr>
            <p:ph type="body" sz="quarter" idx="26"/>
          </p:nvPr>
        </p:nvSpPr>
        <p:spPr>
          <a:xfrm>
            <a:off x="3165956" y="2447827"/>
            <a:ext cx="1307860" cy="422275"/>
          </a:xfrm>
          <a:prstGeom prst="rect">
            <a:avLst/>
          </a:prstGeom>
        </p:spPr>
        <p:txBody>
          <a:bodyPr>
            <a:noAutofit/>
          </a:bodyPr>
          <a:lstStyle>
            <a:lvl1pPr marL="0" indent="0" algn="l">
              <a:buNone/>
              <a:defRPr sz="1200" b="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a:t>
            </a:r>
          </a:p>
        </p:txBody>
      </p:sp>
      <p:sp>
        <p:nvSpPr>
          <p:cNvPr id="73" name="Text Placeholder 39">
            <a:extLst>
              <a:ext uri="{FF2B5EF4-FFF2-40B4-BE49-F238E27FC236}">
                <a16:creationId xmlns:a16="http://schemas.microsoft.com/office/drawing/2014/main" id="{408652AD-BB21-C1E0-37B4-CBAFAA35C499}"/>
              </a:ext>
            </a:extLst>
          </p:cNvPr>
          <p:cNvSpPr>
            <a:spLocks noGrp="1"/>
          </p:cNvSpPr>
          <p:nvPr>
            <p:ph type="body" sz="quarter" idx="27" hasCustomPrompt="1"/>
          </p:nvPr>
        </p:nvSpPr>
        <p:spPr>
          <a:xfrm>
            <a:off x="4481800" y="1990622"/>
            <a:ext cx="1307860" cy="422275"/>
          </a:xfrm>
          <a:prstGeom prst="rect">
            <a:avLst/>
          </a:prstGeom>
        </p:spPr>
        <p:txBody>
          <a:bodyPr>
            <a:noAutofit/>
          </a:bodyPr>
          <a:lstStyle>
            <a:lvl1pPr marL="0" indent="0" algn="l">
              <a:buNone/>
              <a:defRPr sz="1400" b="1">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$XXM</a:t>
            </a:r>
          </a:p>
        </p:txBody>
      </p:sp>
      <p:sp>
        <p:nvSpPr>
          <p:cNvPr id="74" name="Text Placeholder 39">
            <a:extLst>
              <a:ext uri="{FF2B5EF4-FFF2-40B4-BE49-F238E27FC236}">
                <a16:creationId xmlns:a16="http://schemas.microsoft.com/office/drawing/2014/main" id="{2965D856-518C-6188-F1CE-C26474A84A3A}"/>
              </a:ext>
            </a:extLst>
          </p:cNvPr>
          <p:cNvSpPr>
            <a:spLocks noGrp="1"/>
          </p:cNvSpPr>
          <p:nvPr>
            <p:ph type="body" sz="quarter" idx="28"/>
          </p:nvPr>
        </p:nvSpPr>
        <p:spPr>
          <a:xfrm>
            <a:off x="4481800" y="2447827"/>
            <a:ext cx="1307860" cy="422275"/>
          </a:xfrm>
          <a:prstGeom prst="rect">
            <a:avLst/>
          </a:prstGeom>
        </p:spPr>
        <p:txBody>
          <a:bodyPr>
            <a:noAutofit/>
          </a:bodyPr>
          <a:lstStyle>
            <a:lvl1pPr marL="0" indent="0" algn="l">
              <a:buNone/>
              <a:defRPr sz="1200" b="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a:t>
            </a:r>
          </a:p>
        </p:txBody>
      </p:sp>
      <p:sp>
        <p:nvSpPr>
          <p:cNvPr id="76" name="Text Placeholder 10">
            <a:extLst>
              <a:ext uri="{FF2B5EF4-FFF2-40B4-BE49-F238E27FC236}">
                <a16:creationId xmlns:a16="http://schemas.microsoft.com/office/drawing/2014/main" id="{3A5465DA-E196-3D27-40EB-1DDC78BA11CB}"/>
              </a:ext>
            </a:extLst>
          </p:cNvPr>
          <p:cNvSpPr>
            <a:spLocks noGrp="1"/>
          </p:cNvSpPr>
          <p:nvPr>
            <p:ph type="body" sz="quarter" idx="13"/>
          </p:nvPr>
        </p:nvSpPr>
        <p:spPr>
          <a:xfrm>
            <a:off x="6489049" y="2066569"/>
            <a:ext cx="5157788" cy="808727"/>
          </a:xfrm>
          <a:prstGeom prst="rect">
            <a:avLst/>
          </a:prstGeom>
        </p:spPr>
        <p:txBody>
          <a:bodyPr lIns="0" tIns="0" rIns="0" bIns="0">
            <a:noAutofit/>
          </a:bodyPr>
          <a:lstStyle>
            <a:lvl1pPr marL="0" indent="0">
              <a:buNone/>
              <a:defRPr sz="1400">
                <a:latin typeface="Albert Sans" pitchFamily="2" charset="77"/>
                <a:ea typeface="Verdana" panose="020B0604030504040204" pitchFamily="34" charset="0"/>
                <a:cs typeface="Verdana" panose="020B0604030504040204" pitchFamily="34" charset="0"/>
              </a:defRPr>
            </a:lvl1pPr>
            <a:lvl2pPr marL="457200" indent="0">
              <a:buNone/>
              <a:defRPr sz="1200">
                <a:latin typeface="Albert Sans" pitchFamily="2" charset="77"/>
                <a:ea typeface="Verdana" panose="020B0604030504040204" pitchFamily="34" charset="0"/>
                <a:cs typeface="Verdana" panose="020B0604030504040204" pitchFamily="34" charset="0"/>
              </a:defRPr>
            </a:lvl2pPr>
            <a:lvl3pPr marL="914400" indent="0">
              <a:buNone/>
              <a:defRPr sz="1100">
                <a:latin typeface="Verdana" panose="020B0604030504040204" pitchFamily="34" charset="0"/>
                <a:ea typeface="Verdana" panose="020B0604030504040204" pitchFamily="34" charset="0"/>
                <a:cs typeface="Verdana" panose="020B0604030504040204" pitchFamily="34" charset="0"/>
              </a:defRPr>
            </a:lvl3pPr>
            <a:lvl4pPr marL="1371600" indent="0">
              <a:buNone/>
              <a:defRPr sz="1050">
                <a:latin typeface="Verdana" panose="020B0604030504040204" pitchFamily="34" charset="0"/>
                <a:ea typeface="Verdana" panose="020B0604030504040204" pitchFamily="34" charset="0"/>
                <a:cs typeface="Verdana" panose="020B0604030504040204" pitchFamily="34" charset="0"/>
              </a:defRPr>
            </a:lvl4pPr>
            <a:lvl5pPr marL="1828800" indent="0">
              <a:buNone/>
              <a:defRPr sz="1050">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endParaRPr lang="en-US"/>
          </a:p>
        </p:txBody>
      </p:sp>
      <p:sp>
        <p:nvSpPr>
          <p:cNvPr id="79" name="Picture Placeholder 78">
            <a:extLst>
              <a:ext uri="{FF2B5EF4-FFF2-40B4-BE49-F238E27FC236}">
                <a16:creationId xmlns:a16="http://schemas.microsoft.com/office/drawing/2014/main" id="{5E031DF4-5E11-1B36-0890-C8C82FD68974}"/>
              </a:ext>
            </a:extLst>
          </p:cNvPr>
          <p:cNvSpPr>
            <a:spLocks noGrp="1"/>
          </p:cNvSpPr>
          <p:nvPr>
            <p:ph type="pic" sz="quarter" idx="29"/>
          </p:nvPr>
        </p:nvSpPr>
        <p:spPr>
          <a:xfrm>
            <a:off x="466725" y="1660923"/>
            <a:ext cx="720725" cy="720725"/>
          </a:xfrm>
          <a:prstGeom prst="rect">
            <a:avLst/>
          </a:prstGeom>
        </p:spPr>
        <p:txBody>
          <a:bodyPr/>
          <a:lstStyle>
            <a:lvl1pPr>
              <a:defRPr sz="600">
                <a:latin typeface="Albert Sans" pitchFamily="2" charset="77"/>
                <a:ea typeface="Verdana" panose="020B0604030504040204" pitchFamily="34" charset="0"/>
                <a:cs typeface="Verdana" panose="020B0604030504040204" pitchFamily="34" charset="0"/>
              </a:defRPr>
            </a:lvl1pPr>
          </a:lstStyle>
          <a:p>
            <a:endParaRPr lang="en-US"/>
          </a:p>
        </p:txBody>
      </p:sp>
      <p:cxnSp>
        <p:nvCxnSpPr>
          <p:cNvPr id="91" name="Straight Connector 90">
            <a:extLst>
              <a:ext uri="{FF2B5EF4-FFF2-40B4-BE49-F238E27FC236}">
                <a16:creationId xmlns:a16="http://schemas.microsoft.com/office/drawing/2014/main" id="{442296F3-2B0E-7E80-9FB8-941DC9EB4306}"/>
              </a:ext>
            </a:extLst>
          </p:cNvPr>
          <p:cNvCxnSpPr>
            <a:cxnSpLocks/>
          </p:cNvCxnSpPr>
          <p:nvPr userDrawn="1"/>
        </p:nvCxnSpPr>
        <p:spPr>
          <a:xfrm>
            <a:off x="6039917" y="3462583"/>
            <a:ext cx="0" cy="879480"/>
          </a:xfrm>
          <a:prstGeom prst="line">
            <a:avLst/>
          </a:prstGeom>
          <a:noFill/>
          <a:ln w="6350" cap="flat" cmpd="sng" algn="ctr">
            <a:solidFill>
              <a:srgbClr val="FFFFFF">
                <a:lumMod val="85000"/>
              </a:srgbClr>
            </a:solidFill>
            <a:prstDash val="solid"/>
            <a:miter lim="800000"/>
          </a:ln>
          <a:effectLst/>
        </p:spPr>
      </p:cxnSp>
      <p:cxnSp>
        <p:nvCxnSpPr>
          <p:cNvPr id="92" name="Straight Connector 91">
            <a:extLst>
              <a:ext uri="{FF2B5EF4-FFF2-40B4-BE49-F238E27FC236}">
                <a16:creationId xmlns:a16="http://schemas.microsoft.com/office/drawing/2014/main" id="{05AE0864-8233-BA77-9B65-7F1008C9CFA5}"/>
              </a:ext>
            </a:extLst>
          </p:cNvPr>
          <p:cNvCxnSpPr>
            <a:cxnSpLocks/>
          </p:cNvCxnSpPr>
          <p:nvPr userDrawn="1"/>
        </p:nvCxnSpPr>
        <p:spPr>
          <a:xfrm>
            <a:off x="3162341" y="3517856"/>
            <a:ext cx="0" cy="552443"/>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005D44D-D7EE-CF36-9504-42AED11FF442}"/>
              </a:ext>
            </a:extLst>
          </p:cNvPr>
          <p:cNvCxnSpPr>
            <a:cxnSpLocks/>
          </p:cNvCxnSpPr>
          <p:nvPr userDrawn="1"/>
        </p:nvCxnSpPr>
        <p:spPr>
          <a:xfrm>
            <a:off x="4442501" y="3517856"/>
            <a:ext cx="0" cy="552443"/>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94" name="Text Placeholder 39">
            <a:extLst>
              <a:ext uri="{FF2B5EF4-FFF2-40B4-BE49-F238E27FC236}">
                <a16:creationId xmlns:a16="http://schemas.microsoft.com/office/drawing/2014/main" id="{4F7B8E06-A12F-1FA0-4AC4-793FAC40A473}"/>
              </a:ext>
            </a:extLst>
          </p:cNvPr>
          <p:cNvSpPr>
            <a:spLocks noGrp="1"/>
          </p:cNvSpPr>
          <p:nvPr>
            <p:ph type="body" sz="quarter" idx="30"/>
          </p:nvPr>
        </p:nvSpPr>
        <p:spPr>
          <a:xfrm>
            <a:off x="467360" y="3919788"/>
            <a:ext cx="1307860" cy="422275"/>
          </a:xfrm>
          <a:prstGeom prst="rect">
            <a:avLst/>
          </a:prstGeom>
        </p:spPr>
        <p:txBody>
          <a:bodyPr>
            <a:noAutofit/>
          </a:bodyPr>
          <a:lstStyle>
            <a:lvl1pPr marL="0" indent="0" algn="l">
              <a:buNone/>
              <a:defRPr sz="1200" b="1">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a:t>
            </a:r>
          </a:p>
        </p:txBody>
      </p:sp>
      <p:sp>
        <p:nvSpPr>
          <p:cNvPr id="95" name="Text Placeholder 39">
            <a:extLst>
              <a:ext uri="{FF2B5EF4-FFF2-40B4-BE49-F238E27FC236}">
                <a16:creationId xmlns:a16="http://schemas.microsoft.com/office/drawing/2014/main" id="{4F5E6D91-F2B9-5B14-E130-52E5224CB75A}"/>
              </a:ext>
            </a:extLst>
          </p:cNvPr>
          <p:cNvSpPr>
            <a:spLocks noGrp="1"/>
          </p:cNvSpPr>
          <p:nvPr>
            <p:ph type="body" sz="quarter" idx="31" hasCustomPrompt="1"/>
          </p:nvPr>
        </p:nvSpPr>
        <p:spPr>
          <a:xfrm>
            <a:off x="1861263" y="3462583"/>
            <a:ext cx="1307860" cy="422275"/>
          </a:xfrm>
          <a:prstGeom prst="rect">
            <a:avLst/>
          </a:prstGeom>
        </p:spPr>
        <p:txBody>
          <a:bodyPr>
            <a:noAutofit/>
          </a:bodyPr>
          <a:lstStyle>
            <a:lvl1pPr marL="0" indent="0" algn="l">
              <a:buNone/>
              <a:defRPr sz="1400" b="1">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$XXM</a:t>
            </a:r>
          </a:p>
        </p:txBody>
      </p:sp>
      <p:sp>
        <p:nvSpPr>
          <p:cNvPr id="96" name="Text Placeholder 39">
            <a:extLst>
              <a:ext uri="{FF2B5EF4-FFF2-40B4-BE49-F238E27FC236}">
                <a16:creationId xmlns:a16="http://schemas.microsoft.com/office/drawing/2014/main" id="{470BFF5A-C727-C01F-C7AD-84507596E290}"/>
              </a:ext>
            </a:extLst>
          </p:cNvPr>
          <p:cNvSpPr>
            <a:spLocks noGrp="1"/>
          </p:cNvSpPr>
          <p:nvPr>
            <p:ph type="body" sz="quarter" idx="32"/>
          </p:nvPr>
        </p:nvSpPr>
        <p:spPr>
          <a:xfrm>
            <a:off x="1861263" y="3919788"/>
            <a:ext cx="1307860" cy="422275"/>
          </a:xfrm>
          <a:prstGeom prst="rect">
            <a:avLst/>
          </a:prstGeom>
        </p:spPr>
        <p:txBody>
          <a:bodyPr>
            <a:noAutofit/>
          </a:bodyPr>
          <a:lstStyle>
            <a:lvl1pPr marL="0" indent="0" algn="l">
              <a:buNone/>
              <a:defRPr sz="1200" b="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a:t>
            </a:r>
          </a:p>
        </p:txBody>
      </p:sp>
      <p:sp>
        <p:nvSpPr>
          <p:cNvPr id="97" name="Text Placeholder 39">
            <a:extLst>
              <a:ext uri="{FF2B5EF4-FFF2-40B4-BE49-F238E27FC236}">
                <a16:creationId xmlns:a16="http://schemas.microsoft.com/office/drawing/2014/main" id="{CE2C8A3B-E982-1630-8DC5-0FE17AE11B75}"/>
              </a:ext>
            </a:extLst>
          </p:cNvPr>
          <p:cNvSpPr>
            <a:spLocks noGrp="1"/>
          </p:cNvSpPr>
          <p:nvPr>
            <p:ph type="body" sz="quarter" idx="33" hasCustomPrompt="1"/>
          </p:nvPr>
        </p:nvSpPr>
        <p:spPr>
          <a:xfrm>
            <a:off x="3165956" y="3462583"/>
            <a:ext cx="1307860" cy="422275"/>
          </a:xfrm>
          <a:prstGeom prst="rect">
            <a:avLst/>
          </a:prstGeom>
        </p:spPr>
        <p:txBody>
          <a:bodyPr>
            <a:noAutofit/>
          </a:bodyPr>
          <a:lstStyle>
            <a:lvl1pPr marL="0" indent="0" algn="l">
              <a:buNone/>
              <a:defRPr sz="1400" b="1">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$XXM</a:t>
            </a:r>
          </a:p>
        </p:txBody>
      </p:sp>
      <p:sp>
        <p:nvSpPr>
          <p:cNvPr id="98" name="Text Placeholder 39">
            <a:extLst>
              <a:ext uri="{FF2B5EF4-FFF2-40B4-BE49-F238E27FC236}">
                <a16:creationId xmlns:a16="http://schemas.microsoft.com/office/drawing/2014/main" id="{9930CF59-5C2F-1AA4-4F33-413C4F8F0DF3}"/>
              </a:ext>
            </a:extLst>
          </p:cNvPr>
          <p:cNvSpPr>
            <a:spLocks noGrp="1"/>
          </p:cNvSpPr>
          <p:nvPr>
            <p:ph type="body" sz="quarter" idx="34"/>
          </p:nvPr>
        </p:nvSpPr>
        <p:spPr>
          <a:xfrm>
            <a:off x="3165956" y="3919788"/>
            <a:ext cx="1307860" cy="422275"/>
          </a:xfrm>
          <a:prstGeom prst="rect">
            <a:avLst/>
          </a:prstGeom>
        </p:spPr>
        <p:txBody>
          <a:bodyPr>
            <a:noAutofit/>
          </a:bodyPr>
          <a:lstStyle>
            <a:lvl1pPr marL="0" indent="0" algn="l">
              <a:buNone/>
              <a:defRPr sz="1200" b="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a:t>
            </a:r>
          </a:p>
        </p:txBody>
      </p:sp>
      <p:sp>
        <p:nvSpPr>
          <p:cNvPr id="99" name="Text Placeholder 39">
            <a:extLst>
              <a:ext uri="{FF2B5EF4-FFF2-40B4-BE49-F238E27FC236}">
                <a16:creationId xmlns:a16="http://schemas.microsoft.com/office/drawing/2014/main" id="{865F5424-C656-6676-C634-9091C03399D5}"/>
              </a:ext>
            </a:extLst>
          </p:cNvPr>
          <p:cNvSpPr>
            <a:spLocks noGrp="1"/>
          </p:cNvSpPr>
          <p:nvPr>
            <p:ph type="body" sz="quarter" idx="35" hasCustomPrompt="1"/>
          </p:nvPr>
        </p:nvSpPr>
        <p:spPr>
          <a:xfrm>
            <a:off x="4481800" y="3462583"/>
            <a:ext cx="1307860" cy="422275"/>
          </a:xfrm>
          <a:prstGeom prst="rect">
            <a:avLst/>
          </a:prstGeom>
        </p:spPr>
        <p:txBody>
          <a:bodyPr>
            <a:noAutofit/>
          </a:bodyPr>
          <a:lstStyle>
            <a:lvl1pPr marL="0" indent="0" algn="l">
              <a:buNone/>
              <a:defRPr sz="1400" b="1">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$XXM</a:t>
            </a:r>
          </a:p>
        </p:txBody>
      </p:sp>
      <p:sp>
        <p:nvSpPr>
          <p:cNvPr id="100" name="Text Placeholder 39">
            <a:extLst>
              <a:ext uri="{FF2B5EF4-FFF2-40B4-BE49-F238E27FC236}">
                <a16:creationId xmlns:a16="http://schemas.microsoft.com/office/drawing/2014/main" id="{A476C005-5DD5-A0B7-2DE4-B6E445EE7A0E}"/>
              </a:ext>
            </a:extLst>
          </p:cNvPr>
          <p:cNvSpPr>
            <a:spLocks noGrp="1"/>
          </p:cNvSpPr>
          <p:nvPr>
            <p:ph type="body" sz="quarter" idx="36"/>
          </p:nvPr>
        </p:nvSpPr>
        <p:spPr>
          <a:xfrm>
            <a:off x="4481800" y="3919788"/>
            <a:ext cx="1307860" cy="422275"/>
          </a:xfrm>
          <a:prstGeom prst="rect">
            <a:avLst/>
          </a:prstGeom>
        </p:spPr>
        <p:txBody>
          <a:bodyPr>
            <a:noAutofit/>
          </a:bodyPr>
          <a:lstStyle>
            <a:lvl1pPr marL="0" indent="0" algn="l">
              <a:buNone/>
              <a:defRPr sz="1200" b="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a:t>
            </a:r>
          </a:p>
        </p:txBody>
      </p:sp>
      <p:sp>
        <p:nvSpPr>
          <p:cNvPr id="101" name="Text Placeholder 10">
            <a:extLst>
              <a:ext uri="{FF2B5EF4-FFF2-40B4-BE49-F238E27FC236}">
                <a16:creationId xmlns:a16="http://schemas.microsoft.com/office/drawing/2014/main" id="{AB89AF81-E967-9A66-26B9-87B02F2BC41D}"/>
              </a:ext>
            </a:extLst>
          </p:cNvPr>
          <p:cNvSpPr>
            <a:spLocks noGrp="1"/>
          </p:cNvSpPr>
          <p:nvPr>
            <p:ph type="body" sz="quarter" idx="37"/>
          </p:nvPr>
        </p:nvSpPr>
        <p:spPr>
          <a:xfrm>
            <a:off x="6489049" y="3538530"/>
            <a:ext cx="5157788" cy="808727"/>
          </a:xfrm>
          <a:prstGeom prst="rect">
            <a:avLst/>
          </a:prstGeom>
        </p:spPr>
        <p:txBody>
          <a:bodyPr lIns="0" tIns="0" rIns="0" bIns="0">
            <a:noAutofit/>
          </a:bodyPr>
          <a:lstStyle>
            <a:lvl1pPr marL="0" indent="0">
              <a:buNone/>
              <a:defRPr sz="1400">
                <a:latin typeface="Albert Sans" pitchFamily="2" charset="77"/>
                <a:ea typeface="Verdana" panose="020B0604030504040204" pitchFamily="34" charset="0"/>
                <a:cs typeface="Verdana" panose="020B0604030504040204" pitchFamily="34" charset="0"/>
              </a:defRPr>
            </a:lvl1pPr>
            <a:lvl2pPr marL="457200" indent="0">
              <a:buNone/>
              <a:defRPr sz="1200">
                <a:latin typeface="Albert Sans" pitchFamily="2" charset="77"/>
                <a:ea typeface="Verdana" panose="020B0604030504040204" pitchFamily="34" charset="0"/>
                <a:cs typeface="Verdana" panose="020B0604030504040204" pitchFamily="34" charset="0"/>
              </a:defRPr>
            </a:lvl2pPr>
            <a:lvl3pPr marL="914400" indent="0">
              <a:buNone/>
              <a:defRPr sz="1100">
                <a:latin typeface="Verdana" panose="020B0604030504040204" pitchFamily="34" charset="0"/>
                <a:ea typeface="Verdana" panose="020B0604030504040204" pitchFamily="34" charset="0"/>
                <a:cs typeface="Verdana" panose="020B0604030504040204" pitchFamily="34" charset="0"/>
              </a:defRPr>
            </a:lvl3pPr>
            <a:lvl4pPr marL="1371600" indent="0">
              <a:buNone/>
              <a:defRPr sz="1050">
                <a:latin typeface="Verdana" panose="020B0604030504040204" pitchFamily="34" charset="0"/>
                <a:ea typeface="Verdana" panose="020B0604030504040204" pitchFamily="34" charset="0"/>
                <a:cs typeface="Verdana" panose="020B0604030504040204" pitchFamily="34" charset="0"/>
              </a:defRPr>
            </a:lvl4pPr>
            <a:lvl5pPr marL="1828800" indent="0">
              <a:buNone/>
              <a:defRPr sz="1050">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endParaRPr lang="en-US"/>
          </a:p>
        </p:txBody>
      </p:sp>
      <p:sp>
        <p:nvSpPr>
          <p:cNvPr id="102" name="Picture Placeholder 78">
            <a:extLst>
              <a:ext uri="{FF2B5EF4-FFF2-40B4-BE49-F238E27FC236}">
                <a16:creationId xmlns:a16="http://schemas.microsoft.com/office/drawing/2014/main" id="{8A2A21FA-77A2-31EC-2001-4966BAC45661}"/>
              </a:ext>
            </a:extLst>
          </p:cNvPr>
          <p:cNvSpPr>
            <a:spLocks noGrp="1"/>
          </p:cNvSpPr>
          <p:nvPr>
            <p:ph type="pic" sz="quarter" idx="38"/>
          </p:nvPr>
        </p:nvSpPr>
        <p:spPr>
          <a:xfrm>
            <a:off x="466725" y="3132884"/>
            <a:ext cx="720725" cy="720725"/>
          </a:xfrm>
          <a:prstGeom prst="rect">
            <a:avLst/>
          </a:prstGeom>
        </p:spPr>
        <p:txBody>
          <a:bodyPr/>
          <a:lstStyle>
            <a:lvl1pPr>
              <a:defRPr sz="600">
                <a:latin typeface="Albert Sans" pitchFamily="2" charset="77"/>
                <a:ea typeface="Verdana" panose="020B0604030504040204" pitchFamily="34" charset="0"/>
                <a:cs typeface="Verdana" panose="020B0604030504040204" pitchFamily="34" charset="0"/>
              </a:defRPr>
            </a:lvl1pPr>
          </a:lstStyle>
          <a:p>
            <a:endParaRPr lang="en-US"/>
          </a:p>
        </p:txBody>
      </p:sp>
      <p:cxnSp>
        <p:nvCxnSpPr>
          <p:cNvPr id="103" name="Straight Connector 102">
            <a:extLst>
              <a:ext uri="{FF2B5EF4-FFF2-40B4-BE49-F238E27FC236}">
                <a16:creationId xmlns:a16="http://schemas.microsoft.com/office/drawing/2014/main" id="{28284491-8441-70FD-A926-CAC20DFF1F60}"/>
              </a:ext>
            </a:extLst>
          </p:cNvPr>
          <p:cNvCxnSpPr>
            <a:cxnSpLocks/>
          </p:cNvCxnSpPr>
          <p:nvPr userDrawn="1"/>
        </p:nvCxnSpPr>
        <p:spPr>
          <a:xfrm>
            <a:off x="456565" y="6243517"/>
            <a:ext cx="10780395" cy="0"/>
          </a:xfrm>
          <a:prstGeom prst="line">
            <a:avLst/>
          </a:prstGeom>
          <a:noFill/>
          <a:ln w="6350" cap="flat" cmpd="sng" algn="ctr">
            <a:solidFill>
              <a:srgbClr val="FFFFFF">
                <a:lumMod val="85000"/>
              </a:srgbClr>
            </a:solidFill>
            <a:prstDash val="solid"/>
            <a:miter lim="800000"/>
          </a:ln>
          <a:effectLst/>
        </p:spPr>
      </p:cxnSp>
      <p:cxnSp>
        <p:nvCxnSpPr>
          <p:cNvPr id="104" name="Straight Connector 103">
            <a:extLst>
              <a:ext uri="{FF2B5EF4-FFF2-40B4-BE49-F238E27FC236}">
                <a16:creationId xmlns:a16="http://schemas.microsoft.com/office/drawing/2014/main" id="{8F40EAD8-1D9A-B6FF-5646-F9824C7DE83B}"/>
              </a:ext>
            </a:extLst>
          </p:cNvPr>
          <p:cNvCxnSpPr>
            <a:cxnSpLocks/>
          </p:cNvCxnSpPr>
          <p:nvPr userDrawn="1"/>
        </p:nvCxnSpPr>
        <p:spPr>
          <a:xfrm>
            <a:off x="1762557" y="4836050"/>
            <a:ext cx="0" cy="1172053"/>
          </a:xfrm>
          <a:prstGeom prst="line">
            <a:avLst/>
          </a:prstGeom>
          <a:noFill/>
          <a:ln w="6350" cap="flat" cmpd="sng" algn="ctr">
            <a:solidFill>
              <a:srgbClr val="FFFFFF">
                <a:lumMod val="85000"/>
              </a:srgbClr>
            </a:solidFill>
            <a:prstDash val="solid"/>
            <a:miter lim="800000"/>
          </a:ln>
          <a:effectLst/>
        </p:spPr>
      </p:cxnSp>
      <p:cxnSp>
        <p:nvCxnSpPr>
          <p:cNvPr id="105" name="Straight Connector 104">
            <a:extLst>
              <a:ext uri="{FF2B5EF4-FFF2-40B4-BE49-F238E27FC236}">
                <a16:creationId xmlns:a16="http://schemas.microsoft.com/office/drawing/2014/main" id="{057BF28D-0D33-4BBF-0E9D-C0C2F1BA9FAC}"/>
              </a:ext>
            </a:extLst>
          </p:cNvPr>
          <p:cNvCxnSpPr>
            <a:cxnSpLocks/>
          </p:cNvCxnSpPr>
          <p:nvPr userDrawn="1"/>
        </p:nvCxnSpPr>
        <p:spPr>
          <a:xfrm>
            <a:off x="6039917" y="5112963"/>
            <a:ext cx="0" cy="879480"/>
          </a:xfrm>
          <a:prstGeom prst="line">
            <a:avLst/>
          </a:prstGeom>
          <a:noFill/>
          <a:ln w="6350" cap="flat" cmpd="sng" algn="ctr">
            <a:solidFill>
              <a:srgbClr val="FFFFFF">
                <a:lumMod val="85000"/>
              </a:srgbClr>
            </a:solidFill>
            <a:prstDash val="solid"/>
            <a:miter lim="800000"/>
          </a:ln>
          <a:effectLst/>
        </p:spPr>
      </p:cxnSp>
      <p:cxnSp>
        <p:nvCxnSpPr>
          <p:cNvPr id="106" name="Straight Connector 105">
            <a:extLst>
              <a:ext uri="{FF2B5EF4-FFF2-40B4-BE49-F238E27FC236}">
                <a16:creationId xmlns:a16="http://schemas.microsoft.com/office/drawing/2014/main" id="{50166A54-3FE3-90F4-52F2-AEF7888FE47A}"/>
              </a:ext>
            </a:extLst>
          </p:cNvPr>
          <p:cNvCxnSpPr>
            <a:cxnSpLocks/>
          </p:cNvCxnSpPr>
          <p:nvPr userDrawn="1"/>
        </p:nvCxnSpPr>
        <p:spPr>
          <a:xfrm>
            <a:off x="3162341" y="5168236"/>
            <a:ext cx="0" cy="552443"/>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45244956-B4E8-5A5A-9ABC-1404DDD22865}"/>
              </a:ext>
            </a:extLst>
          </p:cNvPr>
          <p:cNvCxnSpPr>
            <a:cxnSpLocks/>
          </p:cNvCxnSpPr>
          <p:nvPr userDrawn="1"/>
        </p:nvCxnSpPr>
        <p:spPr>
          <a:xfrm>
            <a:off x="4442501" y="5168236"/>
            <a:ext cx="0" cy="552443"/>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08" name="Text Placeholder 39">
            <a:extLst>
              <a:ext uri="{FF2B5EF4-FFF2-40B4-BE49-F238E27FC236}">
                <a16:creationId xmlns:a16="http://schemas.microsoft.com/office/drawing/2014/main" id="{1EE8574E-315D-D537-5AC8-DB342BC4C919}"/>
              </a:ext>
            </a:extLst>
          </p:cNvPr>
          <p:cNvSpPr>
            <a:spLocks noGrp="1"/>
          </p:cNvSpPr>
          <p:nvPr>
            <p:ph type="body" sz="quarter" idx="39"/>
          </p:nvPr>
        </p:nvSpPr>
        <p:spPr>
          <a:xfrm>
            <a:off x="467360" y="5570168"/>
            <a:ext cx="1307860" cy="422275"/>
          </a:xfrm>
          <a:prstGeom prst="rect">
            <a:avLst/>
          </a:prstGeom>
        </p:spPr>
        <p:txBody>
          <a:bodyPr>
            <a:noAutofit/>
          </a:bodyPr>
          <a:lstStyle>
            <a:lvl1pPr marL="0" indent="0" algn="l">
              <a:buNone/>
              <a:defRPr sz="1200" b="1">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a:t>
            </a:r>
          </a:p>
        </p:txBody>
      </p:sp>
      <p:sp>
        <p:nvSpPr>
          <p:cNvPr id="109" name="Text Placeholder 39">
            <a:extLst>
              <a:ext uri="{FF2B5EF4-FFF2-40B4-BE49-F238E27FC236}">
                <a16:creationId xmlns:a16="http://schemas.microsoft.com/office/drawing/2014/main" id="{2DA5DC04-65B7-C156-CC23-91B9C70CF6F6}"/>
              </a:ext>
            </a:extLst>
          </p:cNvPr>
          <p:cNvSpPr>
            <a:spLocks noGrp="1"/>
          </p:cNvSpPr>
          <p:nvPr>
            <p:ph type="body" sz="quarter" idx="40" hasCustomPrompt="1"/>
          </p:nvPr>
        </p:nvSpPr>
        <p:spPr>
          <a:xfrm>
            <a:off x="1861263" y="5112963"/>
            <a:ext cx="1307860" cy="422275"/>
          </a:xfrm>
          <a:prstGeom prst="rect">
            <a:avLst/>
          </a:prstGeom>
        </p:spPr>
        <p:txBody>
          <a:bodyPr>
            <a:noAutofit/>
          </a:bodyPr>
          <a:lstStyle>
            <a:lvl1pPr marL="0" indent="0" algn="l">
              <a:buNone/>
              <a:defRPr sz="1400" b="1">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$XXM</a:t>
            </a:r>
          </a:p>
        </p:txBody>
      </p:sp>
      <p:sp>
        <p:nvSpPr>
          <p:cNvPr id="110" name="Text Placeholder 39">
            <a:extLst>
              <a:ext uri="{FF2B5EF4-FFF2-40B4-BE49-F238E27FC236}">
                <a16:creationId xmlns:a16="http://schemas.microsoft.com/office/drawing/2014/main" id="{121CF330-14E2-F138-55BE-CB26A4E580F1}"/>
              </a:ext>
            </a:extLst>
          </p:cNvPr>
          <p:cNvSpPr>
            <a:spLocks noGrp="1"/>
          </p:cNvSpPr>
          <p:nvPr>
            <p:ph type="body" sz="quarter" idx="41"/>
          </p:nvPr>
        </p:nvSpPr>
        <p:spPr>
          <a:xfrm>
            <a:off x="1861263" y="5570168"/>
            <a:ext cx="1307860" cy="422275"/>
          </a:xfrm>
          <a:prstGeom prst="rect">
            <a:avLst/>
          </a:prstGeom>
        </p:spPr>
        <p:txBody>
          <a:bodyPr>
            <a:noAutofit/>
          </a:bodyPr>
          <a:lstStyle>
            <a:lvl1pPr marL="0" indent="0" algn="l">
              <a:buNone/>
              <a:defRPr sz="1200" b="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a:t>
            </a:r>
          </a:p>
        </p:txBody>
      </p:sp>
      <p:sp>
        <p:nvSpPr>
          <p:cNvPr id="111" name="Text Placeholder 39">
            <a:extLst>
              <a:ext uri="{FF2B5EF4-FFF2-40B4-BE49-F238E27FC236}">
                <a16:creationId xmlns:a16="http://schemas.microsoft.com/office/drawing/2014/main" id="{D0699581-8F79-6229-640F-6B4B35CC49AE}"/>
              </a:ext>
            </a:extLst>
          </p:cNvPr>
          <p:cNvSpPr>
            <a:spLocks noGrp="1"/>
          </p:cNvSpPr>
          <p:nvPr>
            <p:ph type="body" sz="quarter" idx="42" hasCustomPrompt="1"/>
          </p:nvPr>
        </p:nvSpPr>
        <p:spPr>
          <a:xfrm>
            <a:off x="3165956" y="5112963"/>
            <a:ext cx="1307860" cy="422275"/>
          </a:xfrm>
          <a:prstGeom prst="rect">
            <a:avLst/>
          </a:prstGeom>
        </p:spPr>
        <p:txBody>
          <a:bodyPr>
            <a:noAutofit/>
          </a:bodyPr>
          <a:lstStyle>
            <a:lvl1pPr marL="0" indent="0" algn="l">
              <a:buNone/>
              <a:defRPr sz="1400" b="1">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$XXM</a:t>
            </a:r>
          </a:p>
        </p:txBody>
      </p:sp>
      <p:sp>
        <p:nvSpPr>
          <p:cNvPr id="112" name="Text Placeholder 39">
            <a:extLst>
              <a:ext uri="{FF2B5EF4-FFF2-40B4-BE49-F238E27FC236}">
                <a16:creationId xmlns:a16="http://schemas.microsoft.com/office/drawing/2014/main" id="{68DC326C-2093-EF96-FF6A-8913FB01F164}"/>
              </a:ext>
            </a:extLst>
          </p:cNvPr>
          <p:cNvSpPr>
            <a:spLocks noGrp="1"/>
          </p:cNvSpPr>
          <p:nvPr>
            <p:ph type="body" sz="quarter" idx="43"/>
          </p:nvPr>
        </p:nvSpPr>
        <p:spPr>
          <a:xfrm>
            <a:off x="3165956" y="5570168"/>
            <a:ext cx="1307860" cy="422275"/>
          </a:xfrm>
          <a:prstGeom prst="rect">
            <a:avLst/>
          </a:prstGeom>
        </p:spPr>
        <p:txBody>
          <a:bodyPr>
            <a:noAutofit/>
          </a:bodyPr>
          <a:lstStyle>
            <a:lvl1pPr marL="0" indent="0" algn="l">
              <a:buNone/>
              <a:defRPr sz="1200" b="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a:t>
            </a:r>
          </a:p>
        </p:txBody>
      </p:sp>
      <p:sp>
        <p:nvSpPr>
          <p:cNvPr id="113" name="Text Placeholder 39">
            <a:extLst>
              <a:ext uri="{FF2B5EF4-FFF2-40B4-BE49-F238E27FC236}">
                <a16:creationId xmlns:a16="http://schemas.microsoft.com/office/drawing/2014/main" id="{46B01C19-AAD8-5C63-F468-6AE86413C2EE}"/>
              </a:ext>
            </a:extLst>
          </p:cNvPr>
          <p:cNvSpPr>
            <a:spLocks noGrp="1"/>
          </p:cNvSpPr>
          <p:nvPr>
            <p:ph type="body" sz="quarter" idx="44" hasCustomPrompt="1"/>
          </p:nvPr>
        </p:nvSpPr>
        <p:spPr>
          <a:xfrm>
            <a:off x="4481800" y="5112963"/>
            <a:ext cx="1307860" cy="422275"/>
          </a:xfrm>
          <a:prstGeom prst="rect">
            <a:avLst/>
          </a:prstGeom>
        </p:spPr>
        <p:txBody>
          <a:bodyPr>
            <a:noAutofit/>
          </a:bodyPr>
          <a:lstStyle>
            <a:lvl1pPr marL="0" indent="0" algn="l">
              <a:buNone/>
              <a:defRPr sz="1400" b="1">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$XXM</a:t>
            </a:r>
          </a:p>
        </p:txBody>
      </p:sp>
      <p:sp>
        <p:nvSpPr>
          <p:cNvPr id="114" name="Text Placeholder 39">
            <a:extLst>
              <a:ext uri="{FF2B5EF4-FFF2-40B4-BE49-F238E27FC236}">
                <a16:creationId xmlns:a16="http://schemas.microsoft.com/office/drawing/2014/main" id="{1732BB59-994E-6350-794B-27CEB223C957}"/>
              </a:ext>
            </a:extLst>
          </p:cNvPr>
          <p:cNvSpPr>
            <a:spLocks noGrp="1"/>
          </p:cNvSpPr>
          <p:nvPr>
            <p:ph type="body" sz="quarter" idx="45"/>
          </p:nvPr>
        </p:nvSpPr>
        <p:spPr>
          <a:xfrm>
            <a:off x="4481800" y="5570168"/>
            <a:ext cx="1307860" cy="422275"/>
          </a:xfrm>
          <a:prstGeom prst="rect">
            <a:avLst/>
          </a:prstGeom>
        </p:spPr>
        <p:txBody>
          <a:bodyPr>
            <a:noAutofit/>
          </a:bodyPr>
          <a:lstStyle>
            <a:lvl1pPr marL="0" indent="0" algn="l">
              <a:buNone/>
              <a:defRPr sz="1200" b="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a:t>
            </a:r>
          </a:p>
        </p:txBody>
      </p:sp>
      <p:sp>
        <p:nvSpPr>
          <p:cNvPr id="115" name="Text Placeholder 10">
            <a:extLst>
              <a:ext uri="{FF2B5EF4-FFF2-40B4-BE49-F238E27FC236}">
                <a16:creationId xmlns:a16="http://schemas.microsoft.com/office/drawing/2014/main" id="{E6A3EF0B-0E81-3878-967F-7036F63079BF}"/>
              </a:ext>
            </a:extLst>
          </p:cNvPr>
          <p:cNvSpPr>
            <a:spLocks noGrp="1"/>
          </p:cNvSpPr>
          <p:nvPr>
            <p:ph type="body" sz="quarter" idx="46"/>
          </p:nvPr>
        </p:nvSpPr>
        <p:spPr>
          <a:xfrm>
            <a:off x="6489049" y="5188910"/>
            <a:ext cx="5157788" cy="808727"/>
          </a:xfrm>
          <a:prstGeom prst="rect">
            <a:avLst/>
          </a:prstGeom>
        </p:spPr>
        <p:txBody>
          <a:bodyPr lIns="0" tIns="0" rIns="0" bIns="0">
            <a:noAutofit/>
          </a:bodyPr>
          <a:lstStyle>
            <a:lvl1pPr marL="0" indent="0">
              <a:buNone/>
              <a:defRPr sz="1400">
                <a:latin typeface="Albert Sans" pitchFamily="2" charset="77"/>
                <a:ea typeface="Verdana" panose="020B0604030504040204" pitchFamily="34" charset="0"/>
                <a:cs typeface="Verdana" panose="020B0604030504040204" pitchFamily="34" charset="0"/>
              </a:defRPr>
            </a:lvl1pPr>
            <a:lvl2pPr marL="457200" indent="0">
              <a:buNone/>
              <a:defRPr sz="1200">
                <a:latin typeface="Albert Sans" pitchFamily="2" charset="77"/>
                <a:ea typeface="Verdana" panose="020B0604030504040204" pitchFamily="34" charset="0"/>
                <a:cs typeface="Verdana" panose="020B0604030504040204" pitchFamily="34" charset="0"/>
              </a:defRPr>
            </a:lvl2pPr>
            <a:lvl3pPr marL="914400" indent="0">
              <a:buNone/>
              <a:defRPr sz="1100">
                <a:latin typeface="Verdana" panose="020B0604030504040204" pitchFamily="34" charset="0"/>
                <a:ea typeface="Verdana" panose="020B0604030504040204" pitchFamily="34" charset="0"/>
                <a:cs typeface="Verdana" panose="020B0604030504040204" pitchFamily="34" charset="0"/>
              </a:defRPr>
            </a:lvl3pPr>
            <a:lvl4pPr marL="1371600" indent="0">
              <a:buNone/>
              <a:defRPr sz="1050">
                <a:latin typeface="Verdana" panose="020B0604030504040204" pitchFamily="34" charset="0"/>
                <a:ea typeface="Verdana" panose="020B0604030504040204" pitchFamily="34" charset="0"/>
                <a:cs typeface="Verdana" panose="020B0604030504040204" pitchFamily="34" charset="0"/>
              </a:defRPr>
            </a:lvl4pPr>
            <a:lvl5pPr marL="1828800" indent="0">
              <a:buNone/>
              <a:defRPr sz="1050">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endParaRPr lang="en-US"/>
          </a:p>
        </p:txBody>
      </p:sp>
      <p:sp>
        <p:nvSpPr>
          <p:cNvPr id="116" name="Picture Placeholder 78">
            <a:extLst>
              <a:ext uri="{FF2B5EF4-FFF2-40B4-BE49-F238E27FC236}">
                <a16:creationId xmlns:a16="http://schemas.microsoft.com/office/drawing/2014/main" id="{46F0FB12-1469-FE85-1796-89340081BD24}"/>
              </a:ext>
            </a:extLst>
          </p:cNvPr>
          <p:cNvSpPr>
            <a:spLocks noGrp="1"/>
          </p:cNvSpPr>
          <p:nvPr>
            <p:ph type="pic" sz="quarter" idx="47"/>
          </p:nvPr>
        </p:nvSpPr>
        <p:spPr>
          <a:xfrm>
            <a:off x="466725" y="4783264"/>
            <a:ext cx="720725" cy="720725"/>
          </a:xfrm>
          <a:prstGeom prst="rect">
            <a:avLst/>
          </a:prstGeom>
        </p:spPr>
        <p:txBody>
          <a:bodyPr/>
          <a:lstStyle>
            <a:lvl1pPr>
              <a:defRPr sz="600">
                <a:latin typeface="Albert Sans" pitchFamily="2" charset="77"/>
                <a:ea typeface="Verdana" panose="020B0604030504040204" pitchFamily="34" charset="0"/>
                <a:cs typeface="Verdana" panose="020B0604030504040204" pitchFamily="34" charset="0"/>
              </a:defRPr>
            </a:lvl1pPr>
          </a:lstStyle>
          <a:p>
            <a:endParaRPr lang="en-US"/>
          </a:p>
        </p:txBody>
      </p:sp>
    </p:spTree>
    <p:extLst>
      <p:ext uri="{BB962C8B-B14F-4D97-AF65-F5344CB8AC3E}">
        <p14:creationId xmlns:p14="http://schemas.microsoft.com/office/powerpoint/2010/main" val="35373951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ata 4">
    <p:spTree>
      <p:nvGrpSpPr>
        <p:cNvPr id="1" name=""/>
        <p:cNvGrpSpPr/>
        <p:nvPr/>
      </p:nvGrpSpPr>
      <p:grpSpPr>
        <a:xfrm>
          <a:off x="0" y="0"/>
          <a:ext cx="0" cy="0"/>
          <a:chOff x="0" y="0"/>
          <a:chExt cx="0" cy="0"/>
        </a:xfrm>
      </p:grpSpPr>
      <p:sp>
        <p:nvSpPr>
          <p:cNvPr id="4" name="Rectangle: Rounded Corners 1">
            <a:extLst>
              <a:ext uri="{FF2B5EF4-FFF2-40B4-BE49-F238E27FC236}">
                <a16:creationId xmlns:a16="http://schemas.microsoft.com/office/drawing/2014/main" id="{36BD08CD-1369-0A25-FD5A-26641FCC1279}"/>
              </a:ext>
            </a:extLst>
          </p:cNvPr>
          <p:cNvSpPr/>
          <p:nvPr userDrawn="1"/>
        </p:nvSpPr>
        <p:spPr>
          <a:xfrm>
            <a:off x="6968068" y="3785017"/>
            <a:ext cx="4574670" cy="2176052"/>
          </a:xfrm>
          <a:prstGeom prst="roundRect">
            <a:avLst>
              <a:gd name="adj" fmla="val 0"/>
            </a:avLst>
          </a:prstGeom>
          <a:solidFill>
            <a:schemeClr val="accent1">
              <a:alpha val="99000"/>
            </a:schemeClr>
          </a:solidFill>
          <a:ln>
            <a:noFill/>
          </a:ln>
          <a:effectLst>
            <a:outerShdw blurRad="558800" sx="91000" sy="91000" algn="ctr" rotWithShape="0">
              <a:schemeClr val="bg1">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rgbClr val="FFFFFF"/>
              </a:solidFill>
              <a:effectLst/>
              <a:uLnTx/>
              <a:uFillTx/>
              <a:latin typeface="Albert Sans"/>
            </a:endParaRPr>
          </a:p>
        </p:txBody>
      </p:sp>
      <p:sp>
        <p:nvSpPr>
          <p:cNvPr id="5" name="Rectangle: Rounded Corners 2">
            <a:extLst>
              <a:ext uri="{FF2B5EF4-FFF2-40B4-BE49-F238E27FC236}">
                <a16:creationId xmlns:a16="http://schemas.microsoft.com/office/drawing/2014/main" id="{5140BE02-2952-D734-F567-D63528B9924F}"/>
              </a:ext>
            </a:extLst>
          </p:cNvPr>
          <p:cNvSpPr/>
          <p:nvPr userDrawn="1"/>
        </p:nvSpPr>
        <p:spPr>
          <a:xfrm>
            <a:off x="594293" y="1918814"/>
            <a:ext cx="3623266" cy="4042255"/>
          </a:xfrm>
          <a:prstGeom prst="roundRect">
            <a:avLst>
              <a:gd name="adj" fmla="val 0"/>
            </a:avLst>
          </a:prstGeom>
          <a:solidFill>
            <a:schemeClr val="accent1">
              <a:alpha val="99000"/>
            </a:schemeClr>
          </a:solidFill>
          <a:ln>
            <a:noFill/>
          </a:ln>
          <a:effectLst>
            <a:outerShdw blurRad="558800" sx="91000" sy="91000" algn="ctr" rotWithShape="0">
              <a:schemeClr val="bg1">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rgbClr val="FFFFFF"/>
              </a:solidFill>
              <a:effectLst/>
              <a:uLnTx/>
              <a:uFillTx/>
              <a:latin typeface="Albert Sans"/>
            </a:endParaRPr>
          </a:p>
        </p:txBody>
      </p:sp>
      <p:cxnSp>
        <p:nvCxnSpPr>
          <p:cNvPr id="7" name="Straight Connector 6">
            <a:extLst>
              <a:ext uri="{FF2B5EF4-FFF2-40B4-BE49-F238E27FC236}">
                <a16:creationId xmlns:a16="http://schemas.microsoft.com/office/drawing/2014/main" id="{35FA790F-9656-D1CE-0155-6F5DBBE4D782}"/>
              </a:ext>
            </a:extLst>
          </p:cNvPr>
          <p:cNvCxnSpPr>
            <a:cxnSpLocks/>
          </p:cNvCxnSpPr>
          <p:nvPr userDrawn="1"/>
        </p:nvCxnSpPr>
        <p:spPr>
          <a:xfrm flipV="1">
            <a:off x="901762" y="2613740"/>
            <a:ext cx="3016257" cy="1"/>
          </a:xfrm>
          <a:prstGeom prst="line">
            <a:avLst/>
          </a:prstGeom>
          <a:ln>
            <a:solidFill>
              <a:srgbClr val="D7D7D9"/>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EFF4A715-7693-7B5B-ACCB-C26EB719137D}"/>
              </a:ext>
            </a:extLst>
          </p:cNvPr>
          <p:cNvCxnSpPr>
            <a:cxnSpLocks/>
          </p:cNvCxnSpPr>
          <p:nvPr userDrawn="1"/>
        </p:nvCxnSpPr>
        <p:spPr>
          <a:xfrm>
            <a:off x="2415758" y="3105083"/>
            <a:ext cx="15899" cy="2317125"/>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7" name="Rectangle: Rounded Corners 14">
            <a:extLst>
              <a:ext uri="{FF2B5EF4-FFF2-40B4-BE49-F238E27FC236}">
                <a16:creationId xmlns:a16="http://schemas.microsoft.com/office/drawing/2014/main" id="{EB34EA4A-8C9B-F1A6-CC7F-C9FA7D1C8211}"/>
              </a:ext>
            </a:extLst>
          </p:cNvPr>
          <p:cNvSpPr/>
          <p:nvPr userDrawn="1"/>
        </p:nvSpPr>
        <p:spPr>
          <a:xfrm>
            <a:off x="4525377" y="3785017"/>
            <a:ext cx="2147722" cy="2176052"/>
          </a:xfrm>
          <a:prstGeom prst="roundRect">
            <a:avLst>
              <a:gd name="adj" fmla="val 0"/>
            </a:avLst>
          </a:prstGeom>
          <a:solidFill>
            <a:schemeClr val="accent1">
              <a:alpha val="99000"/>
            </a:schemeClr>
          </a:solidFill>
          <a:ln>
            <a:noFill/>
          </a:ln>
          <a:effectLst>
            <a:outerShdw blurRad="558800" sx="91000" sy="91000" algn="ctr" rotWithShape="0">
              <a:schemeClr val="bg1">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rgbClr val="FFFFFF"/>
              </a:solidFill>
              <a:effectLst/>
              <a:uLnTx/>
              <a:uFillTx/>
              <a:latin typeface="Albert Sans"/>
            </a:endParaRPr>
          </a:p>
        </p:txBody>
      </p:sp>
      <p:cxnSp>
        <p:nvCxnSpPr>
          <p:cNvPr id="21" name="Straight Connector 20">
            <a:extLst>
              <a:ext uri="{FF2B5EF4-FFF2-40B4-BE49-F238E27FC236}">
                <a16:creationId xmlns:a16="http://schemas.microsoft.com/office/drawing/2014/main" id="{D4C553F8-5944-CFF6-E737-6ADA7A4ACE10}"/>
              </a:ext>
            </a:extLst>
          </p:cNvPr>
          <p:cNvCxnSpPr>
            <a:cxnSpLocks/>
          </p:cNvCxnSpPr>
          <p:nvPr userDrawn="1"/>
        </p:nvCxnSpPr>
        <p:spPr>
          <a:xfrm>
            <a:off x="5581438" y="4693221"/>
            <a:ext cx="0" cy="731520"/>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8DB07BA-CA7C-607B-60CB-C9A11B21B86D}"/>
              </a:ext>
            </a:extLst>
          </p:cNvPr>
          <p:cNvCxnSpPr>
            <a:cxnSpLocks/>
          </p:cNvCxnSpPr>
          <p:nvPr userDrawn="1"/>
        </p:nvCxnSpPr>
        <p:spPr>
          <a:xfrm flipV="1">
            <a:off x="4768731" y="4442810"/>
            <a:ext cx="1641584" cy="1"/>
          </a:xfrm>
          <a:prstGeom prst="line">
            <a:avLst/>
          </a:prstGeom>
          <a:ln>
            <a:solidFill>
              <a:srgbClr val="D7D7D9"/>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94F81300-F71B-5518-3D85-D4CA589295B0}"/>
              </a:ext>
            </a:extLst>
          </p:cNvPr>
          <p:cNvCxnSpPr>
            <a:cxnSpLocks/>
          </p:cNvCxnSpPr>
          <p:nvPr userDrawn="1"/>
        </p:nvCxnSpPr>
        <p:spPr>
          <a:xfrm>
            <a:off x="8019927" y="4693221"/>
            <a:ext cx="0" cy="731520"/>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02F1882-066B-7DAE-1720-FEF54F8D83BC}"/>
              </a:ext>
            </a:extLst>
          </p:cNvPr>
          <p:cNvCxnSpPr>
            <a:cxnSpLocks/>
          </p:cNvCxnSpPr>
          <p:nvPr userDrawn="1"/>
        </p:nvCxnSpPr>
        <p:spPr>
          <a:xfrm flipV="1">
            <a:off x="7211422" y="4429183"/>
            <a:ext cx="4091039" cy="13628"/>
          </a:xfrm>
          <a:prstGeom prst="line">
            <a:avLst/>
          </a:prstGeom>
          <a:ln>
            <a:solidFill>
              <a:srgbClr val="D7D7D9"/>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9E541C7F-C1E7-BB84-C82F-5D9991ACD49A}"/>
              </a:ext>
            </a:extLst>
          </p:cNvPr>
          <p:cNvCxnSpPr>
            <a:cxnSpLocks/>
          </p:cNvCxnSpPr>
          <p:nvPr userDrawn="1"/>
        </p:nvCxnSpPr>
        <p:spPr>
          <a:xfrm>
            <a:off x="10380866" y="4693221"/>
            <a:ext cx="0" cy="731520"/>
          </a:xfrm>
          <a:prstGeom prst="line">
            <a:avLst/>
          </a:prstGeom>
          <a:ln w="63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62" name="Text Placeholder 20">
            <a:extLst>
              <a:ext uri="{FF2B5EF4-FFF2-40B4-BE49-F238E27FC236}">
                <a16:creationId xmlns:a16="http://schemas.microsoft.com/office/drawing/2014/main" id="{8C29CC34-544D-09F0-A1CA-6E8D9B4DFB14}"/>
              </a:ext>
            </a:extLst>
          </p:cNvPr>
          <p:cNvSpPr>
            <a:spLocks noGrp="1"/>
          </p:cNvSpPr>
          <p:nvPr>
            <p:ph type="body" sz="quarter" idx="10" hasCustomPrompt="1"/>
          </p:nvPr>
        </p:nvSpPr>
        <p:spPr>
          <a:xfrm>
            <a:off x="460375" y="379413"/>
            <a:ext cx="6616286" cy="842962"/>
          </a:xfrm>
          <a:prstGeom prst="rect">
            <a:avLst/>
          </a:prstGeom>
        </p:spPr>
        <p:txBody>
          <a:bodyPr/>
          <a:lstStyle>
            <a:lvl1pPr marL="0" indent="0">
              <a:buNone/>
              <a:defRPr b="1">
                <a:solidFill>
                  <a:schemeClr val="accent3"/>
                </a:solidFill>
                <a:latin typeface="Albert Sans" pitchFamily="2" charset="77"/>
                <a:ea typeface="Verdana" panose="020B0604030504040204" pitchFamily="34" charset="0"/>
                <a:cs typeface="Verdana" panose="020B0604030504040204" pitchFamily="34" charset="0"/>
              </a:defRPr>
            </a:lvl1pPr>
          </a:lstStyle>
          <a:p>
            <a:pPr lvl="0"/>
            <a:r>
              <a:rPr lang="en-US" dirty="0"/>
              <a:t>Click to edit Master title style</a:t>
            </a:r>
          </a:p>
        </p:txBody>
      </p:sp>
      <p:sp>
        <p:nvSpPr>
          <p:cNvPr id="63" name="Text Placeholder 39">
            <a:extLst>
              <a:ext uri="{FF2B5EF4-FFF2-40B4-BE49-F238E27FC236}">
                <a16:creationId xmlns:a16="http://schemas.microsoft.com/office/drawing/2014/main" id="{46A0FAFC-46E7-82A2-7D5B-473529ABD582}"/>
              </a:ext>
            </a:extLst>
          </p:cNvPr>
          <p:cNvSpPr>
            <a:spLocks noGrp="1"/>
          </p:cNvSpPr>
          <p:nvPr>
            <p:ph type="body" sz="quarter" idx="21"/>
          </p:nvPr>
        </p:nvSpPr>
        <p:spPr>
          <a:xfrm>
            <a:off x="460375" y="896931"/>
            <a:ext cx="3387725" cy="422275"/>
          </a:xfrm>
          <a:prstGeom prst="rect">
            <a:avLst/>
          </a:prstGeom>
        </p:spPr>
        <p:txBody>
          <a:bodyPr>
            <a:normAutofit/>
          </a:bodyPr>
          <a:lstStyle>
            <a:lvl1pPr marL="0" indent="0" algn="l">
              <a:buNone/>
              <a:defRPr sz="1400">
                <a:solidFill>
                  <a:schemeClr val="accent3"/>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text styles</a:t>
            </a:r>
          </a:p>
        </p:txBody>
      </p:sp>
      <p:sp>
        <p:nvSpPr>
          <p:cNvPr id="64" name="Text Placeholder 39">
            <a:extLst>
              <a:ext uri="{FF2B5EF4-FFF2-40B4-BE49-F238E27FC236}">
                <a16:creationId xmlns:a16="http://schemas.microsoft.com/office/drawing/2014/main" id="{9BB6057B-B4C8-9476-AF6F-5D8AF3D9A0EC}"/>
              </a:ext>
            </a:extLst>
          </p:cNvPr>
          <p:cNvSpPr>
            <a:spLocks noGrp="1"/>
          </p:cNvSpPr>
          <p:nvPr>
            <p:ph type="body" sz="quarter" idx="22"/>
          </p:nvPr>
        </p:nvSpPr>
        <p:spPr>
          <a:xfrm>
            <a:off x="901761" y="2143111"/>
            <a:ext cx="1741077" cy="422275"/>
          </a:xfrm>
          <a:prstGeom prst="rect">
            <a:avLst/>
          </a:prstGeom>
        </p:spPr>
        <p:txBody>
          <a:bodyPr>
            <a:noAutofit/>
          </a:bodyPr>
          <a:lstStyle>
            <a:lvl1pPr marL="0" indent="0" algn="l">
              <a:buNone/>
              <a:defRPr sz="1800" b="1">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a:t>
            </a:r>
          </a:p>
        </p:txBody>
      </p:sp>
      <p:sp>
        <p:nvSpPr>
          <p:cNvPr id="65" name="Text Placeholder 39">
            <a:extLst>
              <a:ext uri="{FF2B5EF4-FFF2-40B4-BE49-F238E27FC236}">
                <a16:creationId xmlns:a16="http://schemas.microsoft.com/office/drawing/2014/main" id="{74A6B446-06A7-FF14-1AE6-0B120F57A3E2}"/>
              </a:ext>
            </a:extLst>
          </p:cNvPr>
          <p:cNvSpPr>
            <a:spLocks noGrp="1"/>
          </p:cNvSpPr>
          <p:nvPr>
            <p:ph type="body" sz="quarter" idx="23" hasCustomPrompt="1"/>
          </p:nvPr>
        </p:nvSpPr>
        <p:spPr>
          <a:xfrm>
            <a:off x="912709" y="2944384"/>
            <a:ext cx="1307860" cy="422275"/>
          </a:xfrm>
          <a:prstGeom prst="rect">
            <a:avLst/>
          </a:prstGeom>
        </p:spPr>
        <p:txBody>
          <a:bodyPr>
            <a:noAutofit/>
          </a:bodyPr>
          <a:lstStyle>
            <a:lvl1pPr marL="0" indent="0" algn="l">
              <a:buNone/>
              <a:defRPr sz="2400" b="1">
                <a:solidFill>
                  <a:schemeClr val="accent2"/>
                </a:solidFill>
                <a:latin typeface="Albert Sans" pitchFamily="2" charset="77"/>
                <a:ea typeface="Verdana" panose="020B0604030504040204" pitchFamily="34" charset="0"/>
                <a:cs typeface="Verdana" panose="020B0604030504040204" pitchFamily="34" charset="0"/>
              </a:defRPr>
            </a:lvl1pPr>
          </a:lstStyle>
          <a:p>
            <a:pPr lvl="0"/>
            <a:r>
              <a:rPr lang="en-US"/>
              <a:t>$XXM</a:t>
            </a:r>
          </a:p>
        </p:txBody>
      </p:sp>
      <p:sp>
        <p:nvSpPr>
          <p:cNvPr id="66" name="Text Placeholder 39">
            <a:extLst>
              <a:ext uri="{FF2B5EF4-FFF2-40B4-BE49-F238E27FC236}">
                <a16:creationId xmlns:a16="http://schemas.microsoft.com/office/drawing/2014/main" id="{9F8EEFA2-F8BB-8DC2-7EA7-DC040A80D44B}"/>
              </a:ext>
            </a:extLst>
          </p:cNvPr>
          <p:cNvSpPr>
            <a:spLocks noGrp="1"/>
          </p:cNvSpPr>
          <p:nvPr>
            <p:ph type="body" sz="quarter" idx="24"/>
          </p:nvPr>
        </p:nvSpPr>
        <p:spPr>
          <a:xfrm>
            <a:off x="912709" y="3401589"/>
            <a:ext cx="1307860" cy="422275"/>
          </a:xfrm>
          <a:prstGeom prst="rect">
            <a:avLst/>
          </a:prstGeom>
        </p:spPr>
        <p:txBody>
          <a:bodyPr>
            <a:noAutofit/>
          </a:bodyPr>
          <a:lstStyle>
            <a:lvl1pPr marL="0" indent="0" algn="l">
              <a:buNone/>
              <a:defRPr sz="1400" b="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a:t>
            </a:r>
          </a:p>
        </p:txBody>
      </p:sp>
      <p:sp>
        <p:nvSpPr>
          <p:cNvPr id="67" name="Text Placeholder 39">
            <a:extLst>
              <a:ext uri="{FF2B5EF4-FFF2-40B4-BE49-F238E27FC236}">
                <a16:creationId xmlns:a16="http://schemas.microsoft.com/office/drawing/2014/main" id="{D0DE382F-A6F8-57C9-EA07-3ADCE713C37E}"/>
              </a:ext>
            </a:extLst>
          </p:cNvPr>
          <p:cNvSpPr>
            <a:spLocks noGrp="1"/>
          </p:cNvSpPr>
          <p:nvPr>
            <p:ph type="body" sz="quarter" idx="25" hasCustomPrompt="1"/>
          </p:nvPr>
        </p:nvSpPr>
        <p:spPr>
          <a:xfrm>
            <a:off x="2618845" y="2944384"/>
            <a:ext cx="1307860" cy="422275"/>
          </a:xfrm>
          <a:prstGeom prst="rect">
            <a:avLst/>
          </a:prstGeom>
        </p:spPr>
        <p:txBody>
          <a:bodyPr>
            <a:noAutofit/>
          </a:bodyPr>
          <a:lstStyle>
            <a:lvl1pPr marL="0" indent="0" algn="l">
              <a:buNone/>
              <a:defRPr sz="2400" b="1">
                <a:solidFill>
                  <a:schemeClr val="accent2"/>
                </a:solidFill>
                <a:latin typeface="Albert Sans" pitchFamily="2" charset="77"/>
                <a:ea typeface="Verdana" panose="020B0604030504040204" pitchFamily="34" charset="0"/>
                <a:cs typeface="Verdana" panose="020B0604030504040204" pitchFamily="34" charset="0"/>
              </a:defRPr>
            </a:lvl1pPr>
          </a:lstStyle>
          <a:p>
            <a:pPr lvl="0"/>
            <a:r>
              <a:rPr lang="en-US"/>
              <a:t>$XXM</a:t>
            </a:r>
          </a:p>
        </p:txBody>
      </p:sp>
      <p:sp>
        <p:nvSpPr>
          <p:cNvPr id="68" name="Text Placeholder 39">
            <a:extLst>
              <a:ext uri="{FF2B5EF4-FFF2-40B4-BE49-F238E27FC236}">
                <a16:creationId xmlns:a16="http://schemas.microsoft.com/office/drawing/2014/main" id="{97AC8F22-29CE-3297-CF24-2136D15A2490}"/>
              </a:ext>
            </a:extLst>
          </p:cNvPr>
          <p:cNvSpPr>
            <a:spLocks noGrp="1"/>
          </p:cNvSpPr>
          <p:nvPr>
            <p:ph type="body" sz="quarter" idx="26"/>
          </p:nvPr>
        </p:nvSpPr>
        <p:spPr>
          <a:xfrm>
            <a:off x="2618845" y="3401589"/>
            <a:ext cx="1307860" cy="422275"/>
          </a:xfrm>
          <a:prstGeom prst="rect">
            <a:avLst/>
          </a:prstGeom>
        </p:spPr>
        <p:txBody>
          <a:bodyPr>
            <a:noAutofit/>
          </a:bodyPr>
          <a:lstStyle>
            <a:lvl1pPr marL="0" indent="0" algn="l">
              <a:buNone/>
              <a:defRPr sz="1400" b="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a:t>
            </a:r>
          </a:p>
        </p:txBody>
      </p:sp>
      <p:sp>
        <p:nvSpPr>
          <p:cNvPr id="69" name="Text Placeholder 39">
            <a:extLst>
              <a:ext uri="{FF2B5EF4-FFF2-40B4-BE49-F238E27FC236}">
                <a16:creationId xmlns:a16="http://schemas.microsoft.com/office/drawing/2014/main" id="{1FA97B37-526F-F2ED-21D3-DF2E3BE6B84A}"/>
              </a:ext>
            </a:extLst>
          </p:cNvPr>
          <p:cNvSpPr>
            <a:spLocks noGrp="1"/>
          </p:cNvSpPr>
          <p:nvPr>
            <p:ph type="body" sz="quarter" idx="27" hasCustomPrompt="1"/>
          </p:nvPr>
        </p:nvSpPr>
        <p:spPr>
          <a:xfrm>
            <a:off x="912709" y="4438647"/>
            <a:ext cx="1307860" cy="422275"/>
          </a:xfrm>
          <a:prstGeom prst="rect">
            <a:avLst/>
          </a:prstGeom>
        </p:spPr>
        <p:txBody>
          <a:bodyPr>
            <a:noAutofit/>
          </a:bodyPr>
          <a:lstStyle>
            <a:lvl1pPr marL="0" indent="0" algn="l">
              <a:buNone/>
              <a:defRPr sz="2400" b="1">
                <a:solidFill>
                  <a:schemeClr val="accent2"/>
                </a:solidFill>
                <a:latin typeface="Albert Sans" pitchFamily="2" charset="77"/>
                <a:ea typeface="Verdana" panose="020B0604030504040204" pitchFamily="34" charset="0"/>
                <a:cs typeface="Verdana" panose="020B0604030504040204" pitchFamily="34" charset="0"/>
              </a:defRPr>
            </a:lvl1pPr>
          </a:lstStyle>
          <a:p>
            <a:pPr lvl="0"/>
            <a:r>
              <a:rPr lang="en-US"/>
              <a:t>$XXM</a:t>
            </a:r>
          </a:p>
        </p:txBody>
      </p:sp>
      <p:sp>
        <p:nvSpPr>
          <p:cNvPr id="70" name="Text Placeholder 39">
            <a:extLst>
              <a:ext uri="{FF2B5EF4-FFF2-40B4-BE49-F238E27FC236}">
                <a16:creationId xmlns:a16="http://schemas.microsoft.com/office/drawing/2014/main" id="{58CA2CB6-BA02-2583-3EFD-D15541B5DBBF}"/>
              </a:ext>
            </a:extLst>
          </p:cNvPr>
          <p:cNvSpPr>
            <a:spLocks noGrp="1"/>
          </p:cNvSpPr>
          <p:nvPr>
            <p:ph type="body" sz="quarter" idx="28"/>
          </p:nvPr>
        </p:nvSpPr>
        <p:spPr>
          <a:xfrm>
            <a:off x="912709" y="4895852"/>
            <a:ext cx="1307860" cy="422275"/>
          </a:xfrm>
          <a:prstGeom prst="rect">
            <a:avLst/>
          </a:prstGeom>
        </p:spPr>
        <p:txBody>
          <a:bodyPr>
            <a:noAutofit/>
          </a:bodyPr>
          <a:lstStyle>
            <a:lvl1pPr marL="0" indent="0" algn="l">
              <a:buNone/>
              <a:defRPr sz="1400" b="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a:t>
            </a:r>
          </a:p>
        </p:txBody>
      </p:sp>
      <p:sp>
        <p:nvSpPr>
          <p:cNvPr id="71" name="Text Placeholder 39">
            <a:extLst>
              <a:ext uri="{FF2B5EF4-FFF2-40B4-BE49-F238E27FC236}">
                <a16:creationId xmlns:a16="http://schemas.microsoft.com/office/drawing/2014/main" id="{BA28EC63-E8F1-BD10-479D-A03CDF0C7884}"/>
              </a:ext>
            </a:extLst>
          </p:cNvPr>
          <p:cNvSpPr>
            <a:spLocks noGrp="1"/>
          </p:cNvSpPr>
          <p:nvPr>
            <p:ph type="body" sz="quarter" idx="29" hasCustomPrompt="1"/>
          </p:nvPr>
        </p:nvSpPr>
        <p:spPr>
          <a:xfrm>
            <a:off x="2618845" y="4438647"/>
            <a:ext cx="1307860" cy="422275"/>
          </a:xfrm>
          <a:prstGeom prst="rect">
            <a:avLst/>
          </a:prstGeom>
        </p:spPr>
        <p:txBody>
          <a:bodyPr>
            <a:noAutofit/>
          </a:bodyPr>
          <a:lstStyle>
            <a:lvl1pPr marL="0" indent="0" algn="l">
              <a:buNone/>
              <a:defRPr sz="2400" b="1">
                <a:solidFill>
                  <a:schemeClr val="accent2"/>
                </a:solidFill>
                <a:latin typeface="Albert Sans" pitchFamily="2" charset="77"/>
                <a:ea typeface="Verdana" panose="020B0604030504040204" pitchFamily="34" charset="0"/>
                <a:cs typeface="Verdana" panose="020B0604030504040204" pitchFamily="34" charset="0"/>
              </a:defRPr>
            </a:lvl1pPr>
          </a:lstStyle>
          <a:p>
            <a:pPr lvl="0"/>
            <a:r>
              <a:rPr lang="en-US"/>
              <a:t>$XXM</a:t>
            </a:r>
          </a:p>
        </p:txBody>
      </p:sp>
      <p:sp>
        <p:nvSpPr>
          <p:cNvPr id="72" name="Text Placeholder 39">
            <a:extLst>
              <a:ext uri="{FF2B5EF4-FFF2-40B4-BE49-F238E27FC236}">
                <a16:creationId xmlns:a16="http://schemas.microsoft.com/office/drawing/2014/main" id="{7C391CB0-2987-19CD-51DA-3405E66BF626}"/>
              </a:ext>
            </a:extLst>
          </p:cNvPr>
          <p:cNvSpPr>
            <a:spLocks noGrp="1"/>
          </p:cNvSpPr>
          <p:nvPr>
            <p:ph type="body" sz="quarter" idx="30"/>
          </p:nvPr>
        </p:nvSpPr>
        <p:spPr>
          <a:xfrm>
            <a:off x="2618845" y="4895852"/>
            <a:ext cx="1307860" cy="422275"/>
          </a:xfrm>
          <a:prstGeom prst="rect">
            <a:avLst/>
          </a:prstGeom>
        </p:spPr>
        <p:txBody>
          <a:bodyPr>
            <a:noAutofit/>
          </a:bodyPr>
          <a:lstStyle>
            <a:lvl1pPr marL="0" indent="0" algn="l">
              <a:buNone/>
              <a:defRPr sz="1400" b="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a:t>
            </a:r>
          </a:p>
        </p:txBody>
      </p:sp>
      <p:sp>
        <p:nvSpPr>
          <p:cNvPr id="73" name="Text Placeholder 39">
            <a:extLst>
              <a:ext uri="{FF2B5EF4-FFF2-40B4-BE49-F238E27FC236}">
                <a16:creationId xmlns:a16="http://schemas.microsoft.com/office/drawing/2014/main" id="{0F201EC9-4EF6-3C19-F5AF-C35561306864}"/>
              </a:ext>
            </a:extLst>
          </p:cNvPr>
          <p:cNvSpPr>
            <a:spLocks noGrp="1"/>
          </p:cNvSpPr>
          <p:nvPr>
            <p:ph type="body" sz="quarter" idx="31"/>
          </p:nvPr>
        </p:nvSpPr>
        <p:spPr>
          <a:xfrm>
            <a:off x="4626268" y="4013016"/>
            <a:ext cx="1741077" cy="422275"/>
          </a:xfrm>
          <a:prstGeom prst="rect">
            <a:avLst/>
          </a:prstGeom>
        </p:spPr>
        <p:txBody>
          <a:bodyPr>
            <a:noAutofit/>
          </a:bodyPr>
          <a:lstStyle>
            <a:lvl1pPr marL="0" indent="0" algn="l">
              <a:buNone/>
              <a:defRPr sz="1400" b="1">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a:t>
            </a:r>
          </a:p>
        </p:txBody>
      </p:sp>
      <p:sp>
        <p:nvSpPr>
          <p:cNvPr id="74" name="Text Placeholder 39">
            <a:extLst>
              <a:ext uri="{FF2B5EF4-FFF2-40B4-BE49-F238E27FC236}">
                <a16:creationId xmlns:a16="http://schemas.microsoft.com/office/drawing/2014/main" id="{9ED78D94-EF4F-68A5-5A0A-5E39862B0548}"/>
              </a:ext>
            </a:extLst>
          </p:cNvPr>
          <p:cNvSpPr>
            <a:spLocks noGrp="1"/>
          </p:cNvSpPr>
          <p:nvPr>
            <p:ph type="body" sz="quarter" idx="32" hasCustomPrompt="1"/>
          </p:nvPr>
        </p:nvSpPr>
        <p:spPr>
          <a:xfrm>
            <a:off x="4581460" y="4814289"/>
            <a:ext cx="1008834" cy="422275"/>
          </a:xfrm>
          <a:prstGeom prst="rect">
            <a:avLst/>
          </a:prstGeom>
        </p:spPr>
        <p:txBody>
          <a:bodyPr>
            <a:noAutofit/>
          </a:bodyPr>
          <a:lstStyle>
            <a:lvl1pPr marL="0" indent="0" algn="l">
              <a:buNone/>
              <a:defRPr sz="1600" b="1">
                <a:solidFill>
                  <a:schemeClr val="accent2"/>
                </a:solidFill>
                <a:latin typeface="Albert Sans" pitchFamily="2" charset="77"/>
                <a:ea typeface="Verdana" panose="020B0604030504040204" pitchFamily="34" charset="0"/>
                <a:cs typeface="Verdana" panose="020B0604030504040204" pitchFamily="34" charset="0"/>
              </a:defRPr>
            </a:lvl1pPr>
          </a:lstStyle>
          <a:p>
            <a:pPr lvl="0"/>
            <a:r>
              <a:rPr lang="en-US"/>
              <a:t>$XXM</a:t>
            </a:r>
          </a:p>
        </p:txBody>
      </p:sp>
      <p:sp>
        <p:nvSpPr>
          <p:cNvPr id="75" name="Text Placeholder 39">
            <a:extLst>
              <a:ext uri="{FF2B5EF4-FFF2-40B4-BE49-F238E27FC236}">
                <a16:creationId xmlns:a16="http://schemas.microsoft.com/office/drawing/2014/main" id="{9F809EA9-AE38-4586-010E-F1DE3754853C}"/>
              </a:ext>
            </a:extLst>
          </p:cNvPr>
          <p:cNvSpPr>
            <a:spLocks noGrp="1"/>
          </p:cNvSpPr>
          <p:nvPr>
            <p:ph type="body" sz="quarter" idx="33"/>
          </p:nvPr>
        </p:nvSpPr>
        <p:spPr>
          <a:xfrm>
            <a:off x="4581460" y="5271494"/>
            <a:ext cx="1011520" cy="422275"/>
          </a:xfrm>
          <a:prstGeom prst="rect">
            <a:avLst/>
          </a:prstGeom>
        </p:spPr>
        <p:txBody>
          <a:bodyPr>
            <a:noAutofit/>
          </a:bodyPr>
          <a:lstStyle>
            <a:lvl1pPr marL="0" indent="0" algn="l">
              <a:lnSpc>
                <a:spcPct val="100000"/>
              </a:lnSpc>
              <a:buNone/>
              <a:defRPr sz="1400" b="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a:t>
            </a:r>
          </a:p>
        </p:txBody>
      </p:sp>
      <p:sp>
        <p:nvSpPr>
          <p:cNvPr id="76" name="Text Placeholder 39">
            <a:extLst>
              <a:ext uri="{FF2B5EF4-FFF2-40B4-BE49-F238E27FC236}">
                <a16:creationId xmlns:a16="http://schemas.microsoft.com/office/drawing/2014/main" id="{46EFB176-96B5-B324-2AB1-5B55F881D740}"/>
              </a:ext>
            </a:extLst>
          </p:cNvPr>
          <p:cNvSpPr>
            <a:spLocks noGrp="1"/>
          </p:cNvSpPr>
          <p:nvPr>
            <p:ph type="body" sz="quarter" idx="34" hasCustomPrompt="1"/>
          </p:nvPr>
        </p:nvSpPr>
        <p:spPr>
          <a:xfrm>
            <a:off x="5629674" y="4814289"/>
            <a:ext cx="1008834" cy="422275"/>
          </a:xfrm>
          <a:prstGeom prst="rect">
            <a:avLst/>
          </a:prstGeom>
        </p:spPr>
        <p:txBody>
          <a:bodyPr>
            <a:noAutofit/>
          </a:bodyPr>
          <a:lstStyle>
            <a:lvl1pPr marL="0" indent="0" algn="l">
              <a:buNone/>
              <a:defRPr sz="1600" b="1">
                <a:solidFill>
                  <a:schemeClr val="accent2"/>
                </a:solidFill>
                <a:latin typeface="Albert Sans" pitchFamily="2" charset="77"/>
                <a:ea typeface="Verdana" panose="020B0604030504040204" pitchFamily="34" charset="0"/>
                <a:cs typeface="Verdana" panose="020B0604030504040204" pitchFamily="34" charset="0"/>
              </a:defRPr>
            </a:lvl1pPr>
          </a:lstStyle>
          <a:p>
            <a:pPr lvl="0"/>
            <a:r>
              <a:rPr lang="en-US"/>
              <a:t>$XXM</a:t>
            </a:r>
          </a:p>
        </p:txBody>
      </p:sp>
      <p:sp>
        <p:nvSpPr>
          <p:cNvPr id="77" name="Text Placeholder 39">
            <a:extLst>
              <a:ext uri="{FF2B5EF4-FFF2-40B4-BE49-F238E27FC236}">
                <a16:creationId xmlns:a16="http://schemas.microsoft.com/office/drawing/2014/main" id="{1DD9679E-FC7D-FFE6-DEF1-7F9FC1CC43FD}"/>
              </a:ext>
            </a:extLst>
          </p:cNvPr>
          <p:cNvSpPr>
            <a:spLocks noGrp="1"/>
          </p:cNvSpPr>
          <p:nvPr>
            <p:ph type="body" sz="quarter" idx="35"/>
          </p:nvPr>
        </p:nvSpPr>
        <p:spPr>
          <a:xfrm>
            <a:off x="5629674" y="5271494"/>
            <a:ext cx="1011520" cy="422275"/>
          </a:xfrm>
          <a:prstGeom prst="rect">
            <a:avLst/>
          </a:prstGeom>
        </p:spPr>
        <p:txBody>
          <a:bodyPr>
            <a:noAutofit/>
          </a:bodyPr>
          <a:lstStyle>
            <a:lvl1pPr marL="0" indent="0" algn="l">
              <a:lnSpc>
                <a:spcPct val="100000"/>
              </a:lnSpc>
              <a:buNone/>
              <a:defRPr sz="1400" b="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a:t>
            </a:r>
          </a:p>
        </p:txBody>
      </p:sp>
      <p:sp>
        <p:nvSpPr>
          <p:cNvPr id="78" name="Text Placeholder 39">
            <a:extLst>
              <a:ext uri="{FF2B5EF4-FFF2-40B4-BE49-F238E27FC236}">
                <a16:creationId xmlns:a16="http://schemas.microsoft.com/office/drawing/2014/main" id="{69CB1C9A-1BE6-DB15-F16D-DCF71103A348}"/>
              </a:ext>
            </a:extLst>
          </p:cNvPr>
          <p:cNvSpPr>
            <a:spLocks noGrp="1"/>
          </p:cNvSpPr>
          <p:nvPr>
            <p:ph type="body" sz="quarter" idx="36"/>
          </p:nvPr>
        </p:nvSpPr>
        <p:spPr>
          <a:xfrm>
            <a:off x="7157594" y="4013016"/>
            <a:ext cx="1741077" cy="422275"/>
          </a:xfrm>
          <a:prstGeom prst="rect">
            <a:avLst/>
          </a:prstGeom>
        </p:spPr>
        <p:txBody>
          <a:bodyPr>
            <a:noAutofit/>
          </a:bodyPr>
          <a:lstStyle>
            <a:lvl1pPr marL="0" indent="0" algn="l">
              <a:buNone/>
              <a:defRPr sz="1400" b="1">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a:t>
            </a:r>
          </a:p>
        </p:txBody>
      </p:sp>
      <p:sp>
        <p:nvSpPr>
          <p:cNvPr id="79" name="Text Placeholder 39">
            <a:extLst>
              <a:ext uri="{FF2B5EF4-FFF2-40B4-BE49-F238E27FC236}">
                <a16:creationId xmlns:a16="http://schemas.microsoft.com/office/drawing/2014/main" id="{BD945079-B29C-2D10-F33C-09D466C4659F}"/>
              </a:ext>
            </a:extLst>
          </p:cNvPr>
          <p:cNvSpPr>
            <a:spLocks noGrp="1"/>
          </p:cNvSpPr>
          <p:nvPr>
            <p:ph type="body" sz="quarter" idx="37" hasCustomPrompt="1"/>
          </p:nvPr>
        </p:nvSpPr>
        <p:spPr>
          <a:xfrm>
            <a:off x="7157391" y="4814289"/>
            <a:ext cx="1008834" cy="422275"/>
          </a:xfrm>
          <a:prstGeom prst="rect">
            <a:avLst/>
          </a:prstGeom>
        </p:spPr>
        <p:txBody>
          <a:bodyPr>
            <a:noAutofit/>
          </a:bodyPr>
          <a:lstStyle>
            <a:lvl1pPr marL="0" indent="0" algn="l">
              <a:buNone/>
              <a:defRPr sz="1600" b="1">
                <a:solidFill>
                  <a:schemeClr val="accent2"/>
                </a:solidFill>
                <a:latin typeface="Albert Sans" pitchFamily="2" charset="77"/>
                <a:ea typeface="Verdana" panose="020B0604030504040204" pitchFamily="34" charset="0"/>
                <a:cs typeface="Verdana" panose="020B0604030504040204" pitchFamily="34" charset="0"/>
              </a:defRPr>
            </a:lvl1pPr>
          </a:lstStyle>
          <a:p>
            <a:pPr lvl="0"/>
            <a:r>
              <a:rPr lang="en-US"/>
              <a:t>$XXM</a:t>
            </a:r>
          </a:p>
        </p:txBody>
      </p:sp>
      <p:sp>
        <p:nvSpPr>
          <p:cNvPr id="80" name="Text Placeholder 39">
            <a:extLst>
              <a:ext uri="{FF2B5EF4-FFF2-40B4-BE49-F238E27FC236}">
                <a16:creationId xmlns:a16="http://schemas.microsoft.com/office/drawing/2014/main" id="{F4B472C3-4674-F7C0-76C2-C40EE31EDEA0}"/>
              </a:ext>
            </a:extLst>
          </p:cNvPr>
          <p:cNvSpPr>
            <a:spLocks noGrp="1"/>
          </p:cNvSpPr>
          <p:nvPr>
            <p:ph type="body" sz="quarter" idx="38"/>
          </p:nvPr>
        </p:nvSpPr>
        <p:spPr>
          <a:xfrm>
            <a:off x="7157391" y="5271494"/>
            <a:ext cx="1011520" cy="422275"/>
          </a:xfrm>
          <a:prstGeom prst="rect">
            <a:avLst/>
          </a:prstGeom>
        </p:spPr>
        <p:txBody>
          <a:bodyPr>
            <a:noAutofit/>
          </a:bodyPr>
          <a:lstStyle>
            <a:lvl1pPr marL="0" indent="0" algn="l">
              <a:lnSpc>
                <a:spcPct val="100000"/>
              </a:lnSpc>
              <a:buNone/>
              <a:defRPr sz="1400" b="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a:t>
            </a:r>
          </a:p>
        </p:txBody>
      </p:sp>
      <p:sp>
        <p:nvSpPr>
          <p:cNvPr id="81" name="Text Placeholder 39">
            <a:extLst>
              <a:ext uri="{FF2B5EF4-FFF2-40B4-BE49-F238E27FC236}">
                <a16:creationId xmlns:a16="http://schemas.microsoft.com/office/drawing/2014/main" id="{2B94FEBD-CA1B-CCCD-0438-C9B0175790E7}"/>
              </a:ext>
            </a:extLst>
          </p:cNvPr>
          <p:cNvSpPr>
            <a:spLocks noGrp="1"/>
          </p:cNvSpPr>
          <p:nvPr>
            <p:ph type="body" sz="quarter" idx="39" hasCustomPrompt="1"/>
          </p:nvPr>
        </p:nvSpPr>
        <p:spPr>
          <a:xfrm>
            <a:off x="8205605" y="4814289"/>
            <a:ext cx="1008834" cy="422275"/>
          </a:xfrm>
          <a:prstGeom prst="rect">
            <a:avLst/>
          </a:prstGeom>
        </p:spPr>
        <p:txBody>
          <a:bodyPr>
            <a:noAutofit/>
          </a:bodyPr>
          <a:lstStyle>
            <a:lvl1pPr marL="0" indent="0" algn="l">
              <a:buNone/>
              <a:defRPr sz="1600" b="1">
                <a:solidFill>
                  <a:schemeClr val="accent2"/>
                </a:solidFill>
                <a:latin typeface="Albert Sans" pitchFamily="2" charset="77"/>
                <a:ea typeface="Verdana" panose="020B0604030504040204" pitchFamily="34" charset="0"/>
                <a:cs typeface="Verdana" panose="020B0604030504040204" pitchFamily="34" charset="0"/>
              </a:defRPr>
            </a:lvl1pPr>
          </a:lstStyle>
          <a:p>
            <a:pPr lvl="0"/>
            <a:r>
              <a:rPr lang="en-US"/>
              <a:t>$XXM</a:t>
            </a:r>
          </a:p>
        </p:txBody>
      </p:sp>
      <p:sp>
        <p:nvSpPr>
          <p:cNvPr id="82" name="Text Placeholder 39">
            <a:extLst>
              <a:ext uri="{FF2B5EF4-FFF2-40B4-BE49-F238E27FC236}">
                <a16:creationId xmlns:a16="http://schemas.microsoft.com/office/drawing/2014/main" id="{21301F25-0B6F-7AF9-773A-C5ADD330ADDC}"/>
              </a:ext>
            </a:extLst>
          </p:cNvPr>
          <p:cNvSpPr>
            <a:spLocks noGrp="1"/>
          </p:cNvSpPr>
          <p:nvPr>
            <p:ph type="body" sz="quarter" idx="40"/>
          </p:nvPr>
        </p:nvSpPr>
        <p:spPr>
          <a:xfrm>
            <a:off x="8205605" y="5271494"/>
            <a:ext cx="1011520" cy="422275"/>
          </a:xfrm>
          <a:prstGeom prst="rect">
            <a:avLst/>
          </a:prstGeom>
        </p:spPr>
        <p:txBody>
          <a:bodyPr>
            <a:noAutofit/>
          </a:bodyPr>
          <a:lstStyle>
            <a:lvl1pPr marL="0" indent="0" algn="l">
              <a:lnSpc>
                <a:spcPct val="100000"/>
              </a:lnSpc>
              <a:buNone/>
              <a:defRPr sz="1400" b="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a:t>
            </a:r>
          </a:p>
        </p:txBody>
      </p:sp>
      <p:sp>
        <p:nvSpPr>
          <p:cNvPr id="83" name="Text Placeholder 39">
            <a:extLst>
              <a:ext uri="{FF2B5EF4-FFF2-40B4-BE49-F238E27FC236}">
                <a16:creationId xmlns:a16="http://schemas.microsoft.com/office/drawing/2014/main" id="{D4033902-D7AC-6739-501D-59886D8F9AF2}"/>
              </a:ext>
            </a:extLst>
          </p:cNvPr>
          <p:cNvSpPr>
            <a:spLocks noGrp="1"/>
          </p:cNvSpPr>
          <p:nvPr>
            <p:ph type="body" sz="quarter" idx="41" hasCustomPrompt="1"/>
          </p:nvPr>
        </p:nvSpPr>
        <p:spPr>
          <a:xfrm>
            <a:off x="9365332" y="4814289"/>
            <a:ext cx="1008834" cy="422275"/>
          </a:xfrm>
          <a:prstGeom prst="rect">
            <a:avLst/>
          </a:prstGeom>
        </p:spPr>
        <p:txBody>
          <a:bodyPr>
            <a:noAutofit/>
          </a:bodyPr>
          <a:lstStyle>
            <a:lvl1pPr marL="0" indent="0" algn="l">
              <a:buNone/>
              <a:defRPr sz="1600" b="1">
                <a:solidFill>
                  <a:schemeClr val="accent2"/>
                </a:solidFill>
                <a:latin typeface="Albert Sans" pitchFamily="2" charset="77"/>
                <a:ea typeface="Verdana" panose="020B0604030504040204" pitchFamily="34" charset="0"/>
                <a:cs typeface="Verdana" panose="020B0604030504040204" pitchFamily="34" charset="0"/>
              </a:defRPr>
            </a:lvl1pPr>
          </a:lstStyle>
          <a:p>
            <a:pPr lvl="0"/>
            <a:r>
              <a:rPr lang="en-US"/>
              <a:t>$XXM</a:t>
            </a:r>
          </a:p>
        </p:txBody>
      </p:sp>
      <p:sp>
        <p:nvSpPr>
          <p:cNvPr id="84" name="Text Placeholder 39">
            <a:extLst>
              <a:ext uri="{FF2B5EF4-FFF2-40B4-BE49-F238E27FC236}">
                <a16:creationId xmlns:a16="http://schemas.microsoft.com/office/drawing/2014/main" id="{9D267778-36D3-F8B1-B4ED-85CB67744B89}"/>
              </a:ext>
            </a:extLst>
          </p:cNvPr>
          <p:cNvSpPr>
            <a:spLocks noGrp="1"/>
          </p:cNvSpPr>
          <p:nvPr>
            <p:ph type="body" sz="quarter" idx="42"/>
          </p:nvPr>
        </p:nvSpPr>
        <p:spPr>
          <a:xfrm>
            <a:off x="9365332" y="5271494"/>
            <a:ext cx="1011520" cy="422275"/>
          </a:xfrm>
          <a:prstGeom prst="rect">
            <a:avLst/>
          </a:prstGeom>
        </p:spPr>
        <p:txBody>
          <a:bodyPr>
            <a:noAutofit/>
          </a:bodyPr>
          <a:lstStyle>
            <a:lvl1pPr marL="0" indent="0" algn="l">
              <a:lnSpc>
                <a:spcPct val="100000"/>
              </a:lnSpc>
              <a:buNone/>
              <a:defRPr sz="1400" b="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a:t>
            </a:r>
          </a:p>
        </p:txBody>
      </p:sp>
      <p:sp>
        <p:nvSpPr>
          <p:cNvPr id="85" name="Text Placeholder 39">
            <a:extLst>
              <a:ext uri="{FF2B5EF4-FFF2-40B4-BE49-F238E27FC236}">
                <a16:creationId xmlns:a16="http://schemas.microsoft.com/office/drawing/2014/main" id="{8634FDF6-13E2-2735-1915-06AEC47B2114}"/>
              </a:ext>
            </a:extLst>
          </p:cNvPr>
          <p:cNvSpPr>
            <a:spLocks noGrp="1"/>
          </p:cNvSpPr>
          <p:nvPr>
            <p:ph type="body" sz="quarter" idx="43" hasCustomPrompt="1"/>
          </p:nvPr>
        </p:nvSpPr>
        <p:spPr>
          <a:xfrm>
            <a:off x="10413546" y="4814289"/>
            <a:ext cx="1008834" cy="422275"/>
          </a:xfrm>
          <a:prstGeom prst="rect">
            <a:avLst/>
          </a:prstGeom>
        </p:spPr>
        <p:txBody>
          <a:bodyPr>
            <a:noAutofit/>
          </a:bodyPr>
          <a:lstStyle>
            <a:lvl1pPr marL="0" indent="0" algn="l">
              <a:buNone/>
              <a:defRPr sz="1600" b="1">
                <a:solidFill>
                  <a:schemeClr val="accent2"/>
                </a:solidFill>
                <a:latin typeface="Albert Sans" pitchFamily="2" charset="77"/>
                <a:ea typeface="Verdana" panose="020B0604030504040204" pitchFamily="34" charset="0"/>
                <a:cs typeface="Verdana" panose="020B0604030504040204" pitchFamily="34" charset="0"/>
              </a:defRPr>
            </a:lvl1pPr>
          </a:lstStyle>
          <a:p>
            <a:pPr lvl="0"/>
            <a:r>
              <a:rPr lang="en-US"/>
              <a:t>$XXM</a:t>
            </a:r>
          </a:p>
        </p:txBody>
      </p:sp>
      <p:sp>
        <p:nvSpPr>
          <p:cNvPr id="86" name="Text Placeholder 39">
            <a:extLst>
              <a:ext uri="{FF2B5EF4-FFF2-40B4-BE49-F238E27FC236}">
                <a16:creationId xmlns:a16="http://schemas.microsoft.com/office/drawing/2014/main" id="{97358171-C3FB-5D64-1C87-AD72CBA70A94}"/>
              </a:ext>
            </a:extLst>
          </p:cNvPr>
          <p:cNvSpPr>
            <a:spLocks noGrp="1"/>
          </p:cNvSpPr>
          <p:nvPr>
            <p:ph type="body" sz="quarter" idx="44"/>
          </p:nvPr>
        </p:nvSpPr>
        <p:spPr>
          <a:xfrm>
            <a:off x="10413546" y="5271494"/>
            <a:ext cx="1011520" cy="422275"/>
          </a:xfrm>
          <a:prstGeom prst="rect">
            <a:avLst/>
          </a:prstGeom>
        </p:spPr>
        <p:txBody>
          <a:bodyPr>
            <a:noAutofit/>
          </a:bodyPr>
          <a:lstStyle>
            <a:lvl1pPr marL="0" indent="0" algn="l">
              <a:lnSpc>
                <a:spcPct val="100000"/>
              </a:lnSpc>
              <a:buNone/>
              <a:defRPr sz="1400" b="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a:t>
            </a:r>
          </a:p>
        </p:txBody>
      </p:sp>
    </p:spTree>
    <p:extLst>
      <p:ext uri="{BB962C8B-B14F-4D97-AF65-F5344CB8AC3E}">
        <p14:creationId xmlns:p14="http://schemas.microsoft.com/office/powerpoint/2010/main" val="52571295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ata 5">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96D8D6C-43D0-DE3B-84DD-FCDE5BBD2338}"/>
              </a:ext>
            </a:extLst>
          </p:cNvPr>
          <p:cNvSpPr/>
          <p:nvPr/>
        </p:nvSpPr>
        <p:spPr>
          <a:xfrm>
            <a:off x="9167275" y="3499996"/>
            <a:ext cx="2142365" cy="53305"/>
          </a:xfrm>
          <a:prstGeom prst="rect">
            <a:avLst/>
          </a:prstGeom>
          <a:solidFill>
            <a:schemeClr val="accent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noProof="0">
              <a:ln>
                <a:noFill/>
              </a:ln>
              <a:solidFill>
                <a:srgbClr val="FFFFFF"/>
              </a:solidFill>
              <a:effectLst/>
              <a:uLnTx/>
              <a:uFillTx/>
              <a:latin typeface="Albert Sans"/>
            </a:endParaRPr>
          </a:p>
        </p:txBody>
      </p:sp>
      <p:graphicFrame>
        <p:nvGraphicFramePr>
          <p:cNvPr id="11" name="Chart 10">
            <a:extLst>
              <a:ext uri="{FF2B5EF4-FFF2-40B4-BE49-F238E27FC236}">
                <a16:creationId xmlns:a16="http://schemas.microsoft.com/office/drawing/2014/main" id="{63D88736-6D16-F4DB-FFCC-7515967B0660}"/>
              </a:ext>
            </a:extLst>
          </p:cNvPr>
          <p:cNvGraphicFramePr/>
          <p:nvPr userDrawn="1">
            <p:extLst>
              <p:ext uri="{D42A27DB-BD31-4B8C-83A1-F6EECF244321}">
                <p14:modId xmlns:p14="http://schemas.microsoft.com/office/powerpoint/2010/main" val="270353922"/>
              </p:ext>
            </p:extLst>
          </p:nvPr>
        </p:nvGraphicFramePr>
        <p:xfrm>
          <a:off x="506943" y="1836724"/>
          <a:ext cx="8329743" cy="4184399"/>
        </p:xfrm>
        <a:graphic>
          <a:graphicData uri="http://schemas.openxmlformats.org/drawingml/2006/chart">
            <c:chart xmlns:c="http://schemas.openxmlformats.org/drawingml/2006/chart" xmlns:r="http://schemas.openxmlformats.org/officeDocument/2006/relationships" r:id="rId2"/>
          </a:graphicData>
        </a:graphic>
      </p:graphicFrame>
      <p:sp>
        <p:nvSpPr>
          <p:cNvPr id="15" name="Text Placeholder 20">
            <a:extLst>
              <a:ext uri="{FF2B5EF4-FFF2-40B4-BE49-F238E27FC236}">
                <a16:creationId xmlns:a16="http://schemas.microsoft.com/office/drawing/2014/main" id="{F7060E87-A6BC-78F7-A40F-3968BFFECE16}"/>
              </a:ext>
            </a:extLst>
          </p:cNvPr>
          <p:cNvSpPr>
            <a:spLocks noGrp="1"/>
          </p:cNvSpPr>
          <p:nvPr>
            <p:ph type="body" sz="quarter" idx="10" hasCustomPrompt="1"/>
          </p:nvPr>
        </p:nvSpPr>
        <p:spPr>
          <a:xfrm>
            <a:off x="460375" y="379413"/>
            <a:ext cx="7003912" cy="842962"/>
          </a:xfrm>
          <a:prstGeom prst="rect">
            <a:avLst/>
          </a:prstGeom>
        </p:spPr>
        <p:txBody>
          <a:bodyPr/>
          <a:lstStyle>
            <a:lvl1pPr marL="0" indent="0">
              <a:buNone/>
              <a:defRPr b="1">
                <a:solidFill>
                  <a:schemeClr val="accent3"/>
                </a:solidFill>
                <a:latin typeface="Albert Sans" pitchFamily="2" charset="77"/>
                <a:ea typeface="Verdana" panose="020B0604030504040204" pitchFamily="34" charset="0"/>
                <a:cs typeface="Verdana" panose="020B0604030504040204" pitchFamily="34" charset="0"/>
              </a:defRPr>
            </a:lvl1pPr>
          </a:lstStyle>
          <a:p>
            <a:pPr lvl="0"/>
            <a:r>
              <a:rPr lang="en-US" dirty="0"/>
              <a:t>Click to edit Master title style</a:t>
            </a:r>
          </a:p>
        </p:txBody>
      </p:sp>
      <p:sp>
        <p:nvSpPr>
          <p:cNvPr id="16" name="Text Placeholder 39">
            <a:extLst>
              <a:ext uri="{FF2B5EF4-FFF2-40B4-BE49-F238E27FC236}">
                <a16:creationId xmlns:a16="http://schemas.microsoft.com/office/drawing/2014/main" id="{59ADB60F-E3DC-B66F-329F-ECC49D29534C}"/>
              </a:ext>
            </a:extLst>
          </p:cNvPr>
          <p:cNvSpPr>
            <a:spLocks noGrp="1"/>
          </p:cNvSpPr>
          <p:nvPr>
            <p:ph type="body" sz="quarter" idx="21"/>
          </p:nvPr>
        </p:nvSpPr>
        <p:spPr>
          <a:xfrm>
            <a:off x="460375" y="896931"/>
            <a:ext cx="3387725" cy="422275"/>
          </a:xfrm>
          <a:prstGeom prst="rect">
            <a:avLst/>
          </a:prstGeom>
        </p:spPr>
        <p:txBody>
          <a:bodyPr>
            <a:normAutofit/>
          </a:bodyPr>
          <a:lstStyle>
            <a:lvl1pPr marL="0" indent="0" algn="l">
              <a:buNone/>
              <a:defRPr sz="1400">
                <a:solidFill>
                  <a:schemeClr val="accent3"/>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39">
            <a:extLst>
              <a:ext uri="{FF2B5EF4-FFF2-40B4-BE49-F238E27FC236}">
                <a16:creationId xmlns:a16="http://schemas.microsoft.com/office/drawing/2014/main" id="{B30489AD-61FB-22DC-DBA2-5E252F3B1F5D}"/>
              </a:ext>
            </a:extLst>
          </p:cNvPr>
          <p:cNvSpPr>
            <a:spLocks noGrp="1"/>
          </p:cNvSpPr>
          <p:nvPr userDrawn="1"/>
        </p:nvSpPr>
        <p:spPr>
          <a:xfrm>
            <a:off x="9080671" y="3101321"/>
            <a:ext cx="1557592" cy="422275"/>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sz="1600">
                <a:latin typeface="Albert Sans" pitchFamily="2" charset="77"/>
              </a:rPr>
              <a:t>Click to edit</a:t>
            </a:r>
          </a:p>
        </p:txBody>
      </p:sp>
      <p:sp>
        <p:nvSpPr>
          <p:cNvPr id="18" name="Text Placeholder 39">
            <a:extLst>
              <a:ext uri="{FF2B5EF4-FFF2-40B4-BE49-F238E27FC236}">
                <a16:creationId xmlns:a16="http://schemas.microsoft.com/office/drawing/2014/main" id="{EE805D12-9343-5D03-208F-BD34E069C373}"/>
              </a:ext>
            </a:extLst>
          </p:cNvPr>
          <p:cNvSpPr>
            <a:spLocks noGrp="1"/>
          </p:cNvSpPr>
          <p:nvPr>
            <p:ph type="body" sz="quarter" idx="31" hasCustomPrompt="1"/>
          </p:nvPr>
        </p:nvSpPr>
        <p:spPr>
          <a:xfrm>
            <a:off x="9167275" y="3720089"/>
            <a:ext cx="1307860" cy="422275"/>
          </a:xfrm>
          <a:prstGeom prst="rect">
            <a:avLst/>
          </a:prstGeom>
        </p:spPr>
        <p:txBody>
          <a:bodyPr>
            <a:noAutofit/>
          </a:bodyPr>
          <a:lstStyle>
            <a:lvl1pPr marL="0" indent="0" algn="l">
              <a:buNone/>
              <a:defRPr sz="1400" b="1">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err="1"/>
              <a:t>Título</a:t>
            </a:r>
            <a:endParaRPr lang="en-US"/>
          </a:p>
        </p:txBody>
      </p:sp>
      <p:sp>
        <p:nvSpPr>
          <p:cNvPr id="19" name="Text Placeholder 39">
            <a:extLst>
              <a:ext uri="{FF2B5EF4-FFF2-40B4-BE49-F238E27FC236}">
                <a16:creationId xmlns:a16="http://schemas.microsoft.com/office/drawing/2014/main" id="{D5104130-DAD1-DC41-5277-4C866E4F4D6D}"/>
              </a:ext>
            </a:extLst>
          </p:cNvPr>
          <p:cNvSpPr>
            <a:spLocks noGrp="1"/>
          </p:cNvSpPr>
          <p:nvPr>
            <p:ph type="body" sz="quarter" idx="32"/>
          </p:nvPr>
        </p:nvSpPr>
        <p:spPr>
          <a:xfrm>
            <a:off x="9167275" y="4177294"/>
            <a:ext cx="1307860" cy="422275"/>
          </a:xfrm>
          <a:prstGeom prst="rect">
            <a:avLst/>
          </a:prstGeom>
        </p:spPr>
        <p:txBody>
          <a:bodyPr>
            <a:noAutofit/>
          </a:bodyPr>
          <a:lstStyle>
            <a:lvl1pPr marL="0" indent="0" algn="l">
              <a:buNone/>
              <a:defRPr sz="1400" b="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a:t>
            </a:r>
          </a:p>
        </p:txBody>
      </p:sp>
      <p:sp>
        <p:nvSpPr>
          <p:cNvPr id="20" name="Text Placeholder 39">
            <a:extLst>
              <a:ext uri="{FF2B5EF4-FFF2-40B4-BE49-F238E27FC236}">
                <a16:creationId xmlns:a16="http://schemas.microsoft.com/office/drawing/2014/main" id="{47685CCE-42A7-6137-AC51-C1200D137896}"/>
              </a:ext>
            </a:extLst>
          </p:cNvPr>
          <p:cNvSpPr>
            <a:spLocks noGrp="1"/>
          </p:cNvSpPr>
          <p:nvPr>
            <p:ph type="body" sz="quarter" idx="33" hasCustomPrompt="1"/>
          </p:nvPr>
        </p:nvSpPr>
        <p:spPr>
          <a:xfrm>
            <a:off x="9167275" y="4811784"/>
            <a:ext cx="1307860" cy="422275"/>
          </a:xfrm>
          <a:prstGeom prst="rect">
            <a:avLst/>
          </a:prstGeom>
        </p:spPr>
        <p:txBody>
          <a:bodyPr>
            <a:noAutofit/>
          </a:bodyPr>
          <a:lstStyle>
            <a:lvl1pPr marL="0" indent="0" algn="l">
              <a:buNone/>
              <a:defRPr sz="1400" b="1">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err="1"/>
              <a:t>Título</a:t>
            </a:r>
            <a:endParaRPr lang="en-US"/>
          </a:p>
        </p:txBody>
      </p:sp>
      <p:sp>
        <p:nvSpPr>
          <p:cNvPr id="21" name="Text Placeholder 39">
            <a:extLst>
              <a:ext uri="{FF2B5EF4-FFF2-40B4-BE49-F238E27FC236}">
                <a16:creationId xmlns:a16="http://schemas.microsoft.com/office/drawing/2014/main" id="{97D808A0-F833-1423-D877-C58EF43C2FA5}"/>
              </a:ext>
            </a:extLst>
          </p:cNvPr>
          <p:cNvSpPr>
            <a:spLocks noGrp="1"/>
          </p:cNvSpPr>
          <p:nvPr>
            <p:ph type="body" sz="quarter" idx="34"/>
          </p:nvPr>
        </p:nvSpPr>
        <p:spPr>
          <a:xfrm>
            <a:off x="9167275" y="5268989"/>
            <a:ext cx="1307860" cy="422275"/>
          </a:xfrm>
          <a:prstGeom prst="rect">
            <a:avLst/>
          </a:prstGeom>
        </p:spPr>
        <p:txBody>
          <a:bodyPr>
            <a:noAutofit/>
          </a:bodyPr>
          <a:lstStyle>
            <a:lvl1pPr marL="0" indent="0" algn="l">
              <a:buNone/>
              <a:defRPr sz="1400" b="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a:t>
            </a:r>
          </a:p>
        </p:txBody>
      </p:sp>
    </p:spTree>
    <p:extLst>
      <p:ext uri="{BB962C8B-B14F-4D97-AF65-F5344CB8AC3E}">
        <p14:creationId xmlns:p14="http://schemas.microsoft.com/office/powerpoint/2010/main" val="15773360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ata 6">
    <p:spTree>
      <p:nvGrpSpPr>
        <p:cNvPr id="1" name=""/>
        <p:cNvGrpSpPr/>
        <p:nvPr/>
      </p:nvGrpSpPr>
      <p:grpSpPr>
        <a:xfrm>
          <a:off x="0" y="0"/>
          <a:ext cx="0" cy="0"/>
          <a:chOff x="0" y="0"/>
          <a:chExt cx="0" cy="0"/>
        </a:xfrm>
      </p:grpSpPr>
      <mc:AlternateContent xmlns:mc="http://schemas.openxmlformats.org/markup-compatibility/2006" xmlns:cx1="http://schemas.microsoft.com/office/drawing/2015/9/8/chartex">
        <mc:Choice Requires="cx1">
          <p:graphicFrame>
            <p:nvGraphicFramePr>
              <p:cNvPr id="4" name="Chart 3">
                <a:extLst>
                  <a:ext uri="{FF2B5EF4-FFF2-40B4-BE49-F238E27FC236}">
                    <a16:creationId xmlns:a16="http://schemas.microsoft.com/office/drawing/2014/main" id="{B0AB5316-DF7E-8EBC-B46A-A281CCDB2A40}"/>
                  </a:ext>
                </a:extLst>
              </p:cNvPr>
              <p:cNvGraphicFramePr/>
              <p:nvPr userDrawn="1">
                <p:extLst>
                  <p:ext uri="{D42A27DB-BD31-4B8C-83A1-F6EECF244321}">
                    <p14:modId xmlns:p14="http://schemas.microsoft.com/office/powerpoint/2010/main" val="112049979"/>
                  </p:ext>
                </p:extLst>
              </p:nvPr>
            </p:nvGraphicFramePr>
            <p:xfrm>
              <a:off x="550338" y="1608736"/>
              <a:ext cx="11429999" cy="4395613"/>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4" name="Chart 3">
                <a:extLst>
                  <a:ext uri="{FF2B5EF4-FFF2-40B4-BE49-F238E27FC236}">
                    <a16:creationId xmlns:a16="http://schemas.microsoft.com/office/drawing/2014/main" id="{B0AB5316-DF7E-8EBC-B46A-A281CCDB2A40}"/>
                  </a:ext>
                </a:extLst>
              </p:cNvPr>
              <p:cNvPicPr>
                <a:picLocks noGrp="1" noRot="1" noChangeAspect="1" noMove="1" noResize="1" noEditPoints="1" noAdjustHandles="1" noChangeArrowheads="1" noChangeShapeType="1"/>
              </p:cNvPicPr>
              <p:nvPr/>
            </p:nvPicPr>
            <p:blipFill>
              <a:blip r:embed="rId3"/>
              <a:stretch>
                <a:fillRect/>
              </a:stretch>
            </p:blipFill>
            <p:spPr>
              <a:xfrm>
                <a:off x="550338" y="1608736"/>
                <a:ext cx="11429999" cy="4395613"/>
              </a:xfrm>
              <a:prstGeom prst="rect">
                <a:avLst/>
              </a:prstGeom>
            </p:spPr>
          </p:pic>
        </mc:Fallback>
      </mc:AlternateContent>
      <p:sp>
        <p:nvSpPr>
          <p:cNvPr id="5" name="Text Placeholder 20">
            <a:extLst>
              <a:ext uri="{FF2B5EF4-FFF2-40B4-BE49-F238E27FC236}">
                <a16:creationId xmlns:a16="http://schemas.microsoft.com/office/drawing/2014/main" id="{B4B3C345-BEB2-ADFE-B0E0-BA6E8AEC1086}"/>
              </a:ext>
            </a:extLst>
          </p:cNvPr>
          <p:cNvSpPr>
            <a:spLocks noGrp="1"/>
          </p:cNvSpPr>
          <p:nvPr>
            <p:ph type="body" sz="quarter" idx="10" hasCustomPrompt="1"/>
          </p:nvPr>
        </p:nvSpPr>
        <p:spPr>
          <a:xfrm>
            <a:off x="460375" y="379413"/>
            <a:ext cx="6288295" cy="842962"/>
          </a:xfrm>
          <a:prstGeom prst="rect">
            <a:avLst/>
          </a:prstGeom>
        </p:spPr>
        <p:txBody>
          <a:bodyPr/>
          <a:lstStyle>
            <a:lvl1pPr marL="0" indent="0">
              <a:buNone/>
              <a:defRPr b="1">
                <a:solidFill>
                  <a:schemeClr val="accent3"/>
                </a:solidFill>
                <a:latin typeface="Albert Sans" pitchFamily="2" charset="77"/>
                <a:ea typeface="Verdana" panose="020B0604030504040204" pitchFamily="34" charset="0"/>
                <a:cs typeface="Verdana" panose="020B0604030504040204" pitchFamily="34" charset="0"/>
              </a:defRPr>
            </a:lvl1pPr>
          </a:lstStyle>
          <a:p>
            <a:pPr lvl="0"/>
            <a:r>
              <a:rPr lang="en-US" dirty="0"/>
              <a:t>Click to edit Master title style</a:t>
            </a:r>
          </a:p>
        </p:txBody>
      </p:sp>
      <p:sp>
        <p:nvSpPr>
          <p:cNvPr id="6" name="Text Placeholder 39">
            <a:extLst>
              <a:ext uri="{FF2B5EF4-FFF2-40B4-BE49-F238E27FC236}">
                <a16:creationId xmlns:a16="http://schemas.microsoft.com/office/drawing/2014/main" id="{00F0D39B-1599-6D61-2921-4FA2051FA706}"/>
              </a:ext>
            </a:extLst>
          </p:cNvPr>
          <p:cNvSpPr>
            <a:spLocks noGrp="1"/>
          </p:cNvSpPr>
          <p:nvPr>
            <p:ph type="body" sz="quarter" idx="21"/>
          </p:nvPr>
        </p:nvSpPr>
        <p:spPr>
          <a:xfrm>
            <a:off x="460375" y="896931"/>
            <a:ext cx="3387725" cy="422275"/>
          </a:xfrm>
          <a:prstGeom prst="rect">
            <a:avLst/>
          </a:prstGeom>
        </p:spPr>
        <p:txBody>
          <a:bodyPr>
            <a:normAutofit/>
          </a:bodyPr>
          <a:lstStyle>
            <a:lvl1pPr marL="0" indent="0" algn="l">
              <a:buNone/>
              <a:defRPr sz="1400">
                <a:solidFill>
                  <a:schemeClr val="accent3"/>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76379006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ata 7">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414F91F-8679-CF62-D708-0B9BAA2C69ED}"/>
              </a:ext>
            </a:extLst>
          </p:cNvPr>
          <p:cNvGraphicFramePr>
            <a:graphicFrameLocks noGrp="1"/>
          </p:cNvGraphicFramePr>
          <p:nvPr userDrawn="1">
            <p:extLst>
              <p:ext uri="{D42A27DB-BD31-4B8C-83A1-F6EECF244321}">
                <p14:modId xmlns:p14="http://schemas.microsoft.com/office/powerpoint/2010/main" val="2611426083"/>
              </p:ext>
            </p:extLst>
          </p:nvPr>
        </p:nvGraphicFramePr>
        <p:xfrm>
          <a:off x="1026505" y="1836724"/>
          <a:ext cx="10138990" cy="4226560"/>
        </p:xfrm>
        <a:graphic>
          <a:graphicData uri="http://schemas.openxmlformats.org/drawingml/2006/table">
            <a:tbl>
              <a:tblPr/>
              <a:tblGrid>
                <a:gridCol w="1086430">
                  <a:extLst>
                    <a:ext uri="{9D8B030D-6E8A-4147-A177-3AD203B41FA5}">
                      <a16:colId xmlns:a16="http://schemas.microsoft.com/office/drawing/2014/main" val="1812216933"/>
                    </a:ext>
                  </a:extLst>
                </a:gridCol>
                <a:gridCol w="1097280">
                  <a:extLst>
                    <a:ext uri="{9D8B030D-6E8A-4147-A177-3AD203B41FA5}">
                      <a16:colId xmlns:a16="http://schemas.microsoft.com/office/drawing/2014/main" val="3807090980"/>
                    </a:ext>
                  </a:extLst>
                </a:gridCol>
                <a:gridCol w="1097280">
                  <a:extLst>
                    <a:ext uri="{9D8B030D-6E8A-4147-A177-3AD203B41FA5}">
                      <a16:colId xmlns:a16="http://schemas.microsoft.com/office/drawing/2014/main" val="234611874"/>
                    </a:ext>
                  </a:extLst>
                </a:gridCol>
                <a:gridCol w="1097280">
                  <a:extLst>
                    <a:ext uri="{9D8B030D-6E8A-4147-A177-3AD203B41FA5}">
                      <a16:colId xmlns:a16="http://schemas.microsoft.com/office/drawing/2014/main" val="2458938712"/>
                    </a:ext>
                  </a:extLst>
                </a:gridCol>
                <a:gridCol w="137160">
                  <a:extLst>
                    <a:ext uri="{9D8B030D-6E8A-4147-A177-3AD203B41FA5}">
                      <a16:colId xmlns:a16="http://schemas.microsoft.com/office/drawing/2014/main" val="388464308"/>
                    </a:ext>
                  </a:extLst>
                </a:gridCol>
                <a:gridCol w="1097280">
                  <a:extLst>
                    <a:ext uri="{9D8B030D-6E8A-4147-A177-3AD203B41FA5}">
                      <a16:colId xmlns:a16="http://schemas.microsoft.com/office/drawing/2014/main" val="3070080947"/>
                    </a:ext>
                  </a:extLst>
                </a:gridCol>
                <a:gridCol w="1097280">
                  <a:extLst>
                    <a:ext uri="{9D8B030D-6E8A-4147-A177-3AD203B41FA5}">
                      <a16:colId xmlns:a16="http://schemas.microsoft.com/office/drawing/2014/main" val="756086357"/>
                    </a:ext>
                  </a:extLst>
                </a:gridCol>
                <a:gridCol w="1097280">
                  <a:extLst>
                    <a:ext uri="{9D8B030D-6E8A-4147-A177-3AD203B41FA5}">
                      <a16:colId xmlns:a16="http://schemas.microsoft.com/office/drawing/2014/main" val="3643128895"/>
                    </a:ext>
                  </a:extLst>
                </a:gridCol>
                <a:gridCol w="137160">
                  <a:extLst>
                    <a:ext uri="{9D8B030D-6E8A-4147-A177-3AD203B41FA5}">
                      <a16:colId xmlns:a16="http://schemas.microsoft.com/office/drawing/2014/main" val="4081473976"/>
                    </a:ext>
                  </a:extLst>
                </a:gridCol>
                <a:gridCol w="1097280">
                  <a:extLst>
                    <a:ext uri="{9D8B030D-6E8A-4147-A177-3AD203B41FA5}">
                      <a16:colId xmlns:a16="http://schemas.microsoft.com/office/drawing/2014/main" val="3556611288"/>
                    </a:ext>
                  </a:extLst>
                </a:gridCol>
                <a:gridCol w="1097280">
                  <a:extLst>
                    <a:ext uri="{9D8B030D-6E8A-4147-A177-3AD203B41FA5}">
                      <a16:colId xmlns:a16="http://schemas.microsoft.com/office/drawing/2014/main" val="3965080034"/>
                    </a:ext>
                  </a:extLst>
                </a:gridCol>
              </a:tblGrid>
              <a:tr h="422656">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endParaRPr lang="es-ES_tradnl" sz="1100" b="0" i="0" u="none" strike="noStrike" noProof="0" dirty="0">
                        <a:solidFill>
                          <a:srgbClr val="000000"/>
                        </a:solidFill>
                        <a:effectLst/>
                        <a:latin typeface="Albert Sans" pitchFamily="2" charset="77"/>
                        <a:ea typeface="Verdana" panose="020B0604030504040204" pitchFamily="34" charset="0"/>
                        <a:cs typeface="Verdana" panose="020B0604030504040204" pitchFamily="34" charset="0"/>
                      </a:endParaRPr>
                    </a:p>
                  </a:txBody>
                  <a:tcPr marL="6350" marR="6350" marT="6350" marB="0" anchor="ctr">
                    <a:lnL w="12700" cmpd="sng">
                      <a:solidFill>
                        <a:srgbClr val="FFFFFF"/>
                      </a:solidFill>
                    </a:lnL>
                    <a:lnR w="12700" cap="flat" cmpd="sng" algn="ctr">
                      <a:solidFill>
                        <a:srgbClr val="A100FF">
                          <a:lumMod val="20000"/>
                          <a:lumOff val="80000"/>
                        </a:srgbClr>
                      </a:solidFill>
                      <a:prstDash val="solid"/>
                      <a:round/>
                      <a:headEnd type="none" w="med" len="med"/>
                      <a:tailEnd type="none" w="med" len="med"/>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gridSpan="3">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b="1" u="none" strike="noStrike" noProof="0" dirty="0" err="1">
                          <a:solidFill>
                            <a:schemeClr val="bg1"/>
                          </a:solidFill>
                          <a:effectLst/>
                          <a:latin typeface="Albert Sans" pitchFamily="2" charset="77"/>
                          <a:ea typeface="Verdana" panose="020B0604030504040204" pitchFamily="34" charset="0"/>
                          <a:cs typeface="Verdana" panose="020B0604030504040204" pitchFamily="34" charset="0"/>
                        </a:rPr>
                        <a:t>Revenue</a:t>
                      </a:r>
                      <a:endParaRPr lang="es-ES_tradnl" sz="1200" b="1" i="0" u="none" strike="noStrike" noProof="0" dirty="0">
                        <a:solidFill>
                          <a:schemeClr val="bg1"/>
                        </a:solidFill>
                        <a:effectLst/>
                        <a:latin typeface="Albert Sans" pitchFamily="2" charset="77"/>
                        <a:ea typeface="Verdana" panose="020B0604030504040204" pitchFamily="34" charset="0"/>
                        <a:cs typeface="Verdana" panose="020B0604030504040204" pitchFamily="34" charset="0"/>
                      </a:endParaRPr>
                    </a:p>
                  </a:txBody>
                  <a:tcPr marL="6350" marR="6350" marT="6350" marB="0" anchor="ctr">
                    <a:lnL w="12700" cap="flat" cmpd="sng" algn="ctr">
                      <a:solidFill>
                        <a:srgbClr val="A100FF">
                          <a:lumMod val="20000"/>
                          <a:lumOff val="80000"/>
                        </a:srgbClr>
                      </a:solidFill>
                      <a:prstDash val="solid"/>
                      <a:round/>
                      <a:headEnd type="none" w="med" len="med"/>
                      <a:tailEnd type="none" w="med" len="med"/>
                    </a:lnL>
                    <a:lnR w="12700" cap="flat" cmpd="sng" algn="ctr">
                      <a:solidFill>
                        <a:srgbClr val="A100FF">
                          <a:lumMod val="20000"/>
                          <a:lumOff val="80000"/>
                        </a:srgbClr>
                      </a:solidFill>
                      <a:prstDash val="solid"/>
                      <a:round/>
                      <a:headEnd type="none" w="med" len="med"/>
                      <a:tailEnd type="none" w="med" len="med"/>
                    </a:lnR>
                    <a:lnT w="12700" cap="flat" cmpd="sng" algn="ctr">
                      <a:solidFill>
                        <a:srgbClr val="A100FF">
                          <a:lumMod val="20000"/>
                          <a:lumOff val="80000"/>
                        </a:srgbClr>
                      </a:solidFill>
                      <a:prstDash val="solid"/>
                      <a:round/>
                      <a:headEnd type="none" w="med" len="med"/>
                      <a:tailEnd type="none" w="med" len="med"/>
                    </a:lnT>
                    <a:lnB w="9525" cap="flat" cmpd="sng" algn="ctr">
                      <a:solidFill>
                        <a:srgbClr val="A100FF">
                          <a:lumMod val="20000"/>
                          <a:lumOff val="80000"/>
                        </a:srgb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endParaRPr lang="en-GB"/>
                    </a:p>
                  </a:txBody>
                  <a:tcPr/>
                </a:tc>
                <a:tc hMerge="1">
                  <a:txBody>
                    <a:bodyPr/>
                    <a:lstStyle/>
                    <a:p>
                      <a:endParaRPr lang="en-GB"/>
                    </a:p>
                  </a:txBody>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endParaRPr lang="es-ES_tradnl" sz="1200" b="1" i="0" u="none" strike="noStrike" noProof="0">
                        <a:solidFill>
                          <a:schemeClr val="bg1"/>
                        </a:solidFill>
                        <a:effectLst/>
                        <a:latin typeface="Albert Sans" pitchFamily="2" charset="77"/>
                        <a:ea typeface="Verdana" panose="020B0604030504040204" pitchFamily="34" charset="0"/>
                        <a:cs typeface="Verdana" panose="020B0604030504040204" pitchFamily="34" charset="0"/>
                      </a:endParaRPr>
                    </a:p>
                  </a:txBody>
                  <a:tcPr marL="6350" marR="6350" marT="6350" marB="0" anchor="ctr">
                    <a:lnL w="12700" cap="flat" cmpd="sng" algn="ctr">
                      <a:solidFill>
                        <a:srgbClr val="A100FF">
                          <a:lumMod val="20000"/>
                          <a:lumOff val="80000"/>
                        </a:srgbClr>
                      </a:solidFill>
                      <a:prstDash val="solid"/>
                      <a:round/>
                      <a:headEnd type="none" w="med" len="med"/>
                      <a:tailEnd type="none" w="med" len="med"/>
                    </a:lnL>
                    <a:lnR w="12700" cap="flat" cmpd="sng" algn="ctr">
                      <a:solidFill>
                        <a:srgbClr val="A100FF">
                          <a:lumMod val="20000"/>
                          <a:lumOff val="80000"/>
                        </a:srgbClr>
                      </a:solidFill>
                      <a:prstDash val="solid"/>
                      <a:round/>
                      <a:headEnd type="none" w="med" len="med"/>
                      <a:tailEnd type="none" w="med" len="med"/>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gridSpan="3">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b="1" u="none" strike="noStrike" noProof="0" dirty="0">
                          <a:solidFill>
                            <a:schemeClr val="bg1"/>
                          </a:solidFill>
                          <a:effectLst/>
                          <a:latin typeface="Albert Sans" pitchFamily="2" charset="77"/>
                          <a:ea typeface="Verdana" panose="020B0604030504040204" pitchFamily="34" charset="0"/>
                          <a:cs typeface="Verdana" panose="020B0604030504040204" pitchFamily="34" charset="0"/>
                        </a:rPr>
                        <a:t>CCI%</a:t>
                      </a:r>
                      <a:endParaRPr lang="es-ES_tradnl" sz="1200" b="1" i="0" u="none" strike="noStrike" noProof="0" dirty="0">
                        <a:solidFill>
                          <a:schemeClr val="bg1"/>
                        </a:solidFill>
                        <a:effectLst/>
                        <a:latin typeface="Albert Sans" pitchFamily="2" charset="77"/>
                        <a:ea typeface="Verdana" panose="020B0604030504040204" pitchFamily="34" charset="0"/>
                        <a:cs typeface="Verdana" panose="020B0604030504040204" pitchFamily="34" charset="0"/>
                      </a:endParaRPr>
                    </a:p>
                  </a:txBody>
                  <a:tcPr marL="6350" marR="6350" marT="6350" marB="0" anchor="ctr">
                    <a:lnL w="12700" cap="flat" cmpd="sng" algn="ctr">
                      <a:solidFill>
                        <a:srgbClr val="A100FF">
                          <a:lumMod val="20000"/>
                          <a:lumOff val="80000"/>
                        </a:srgbClr>
                      </a:solidFill>
                      <a:prstDash val="solid"/>
                      <a:round/>
                      <a:headEnd type="none" w="med" len="med"/>
                      <a:tailEnd type="none" w="med" len="med"/>
                    </a:lnL>
                    <a:lnR w="12700" cap="flat" cmpd="sng" algn="ctr">
                      <a:solidFill>
                        <a:srgbClr val="A100FF">
                          <a:lumMod val="20000"/>
                          <a:lumOff val="80000"/>
                        </a:srgbClr>
                      </a:solidFill>
                      <a:prstDash val="solid"/>
                      <a:round/>
                      <a:headEnd type="none" w="med" len="med"/>
                      <a:tailEnd type="none" w="med" len="med"/>
                    </a:lnR>
                    <a:lnT w="12700" cap="flat" cmpd="sng" algn="ctr">
                      <a:solidFill>
                        <a:srgbClr val="A100FF">
                          <a:lumMod val="20000"/>
                          <a:lumOff val="80000"/>
                        </a:srgbClr>
                      </a:solidFill>
                      <a:prstDash val="solid"/>
                      <a:round/>
                      <a:headEnd type="none" w="med" len="med"/>
                      <a:tailEnd type="none" w="med" len="med"/>
                    </a:lnT>
                    <a:lnB w="12700" cap="flat" cmpd="sng" algn="ctr">
                      <a:solidFill>
                        <a:srgbClr val="A100FF">
                          <a:lumMod val="20000"/>
                          <a:lumOff val="80000"/>
                        </a:srgb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endParaRPr lang="en-GB"/>
                    </a:p>
                  </a:txBody>
                  <a:tcPr/>
                </a:tc>
                <a:tc hMerge="1">
                  <a:txBody>
                    <a:bodyPr/>
                    <a:lstStyle/>
                    <a:p>
                      <a:endParaRPr lang="en-GB"/>
                    </a:p>
                  </a:txBody>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endParaRPr lang="es-ES_tradnl" sz="1200" b="1" i="0" u="none" strike="noStrike" noProof="0">
                        <a:solidFill>
                          <a:schemeClr val="bg1"/>
                        </a:solidFill>
                        <a:effectLst/>
                        <a:latin typeface="Albert Sans" pitchFamily="2" charset="77"/>
                        <a:ea typeface="Verdana" panose="020B0604030504040204" pitchFamily="34" charset="0"/>
                        <a:cs typeface="Verdana" panose="020B0604030504040204" pitchFamily="34" charset="0"/>
                      </a:endParaRPr>
                    </a:p>
                  </a:txBody>
                  <a:tcPr marL="6350" marR="6350" marT="6350" marB="0" anchor="ctr">
                    <a:lnL w="12700" cap="flat" cmpd="sng" algn="ctr">
                      <a:solidFill>
                        <a:srgbClr val="A100FF">
                          <a:lumMod val="20000"/>
                          <a:lumOff val="80000"/>
                        </a:srgbClr>
                      </a:solidFill>
                      <a:prstDash val="solid"/>
                      <a:round/>
                      <a:headEnd type="none" w="med" len="med"/>
                      <a:tailEnd type="none" w="med" len="med"/>
                    </a:lnL>
                    <a:lnR w="12700" cap="flat" cmpd="sng" algn="ctr">
                      <a:solidFill>
                        <a:srgbClr val="A100FF">
                          <a:lumMod val="20000"/>
                          <a:lumOff val="80000"/>
                        </a:srgbClr>
                      </a:solidFill>
                      <a:prstDash val="solid"/>
                      <a:round/>
                      <a:headEnd type="none" w="med" len="med"/>
                      <a:tailEnd type="none" w="med" len="med"/>
                    </a:lnR>
                    <a:lnT w="952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gridSpan="2">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b="1" u="none" strike="noStrike" noProof="0" dirty="0" err="1">
                          <a:solidFill>
                            <a:schemeClr val="bg1"/>
                          </a:solidFill>
                          <a:effectLst/>
                          <a:latin typeface="Albert Sans" pitchFamily="2" charset="77"/>
                          <a:ea typeface="Verdana" panose="020B0604030504040204" pitchFamily="34" charset="0"/>
                          <a:cs typeface="Verdana" panose="020B0604030504040204" pitchFamily="34" charset="0"/>
                        </a:rPr>
                        <a:t>Upside</a:t>
                      </a:r>
                      <a:r>
                        <a:rPr lang="es-ES_tradnl" sz="1200" b="1" u="none" strike="noStrike" noProof="0" dirty="0">
                          <a:solidFill>
                            <a:schemeClr val="bg1"/>
                          </a:solidFill>
                          <a:effectLst/>
                          <a:latin typeface="Albert Sans" pitchFamily="2" charset="77"/>
                          <a:ea typeface="Verdana" panose="020B0604030504040204" pitchFamily="34" charset="0"/>
                          <a:cs typeface="Verdana" panose="020B0604030504040204" pitchFamily="34" charset="0"/>
                        </a:rPr>
                        <a:t>/</a:t>
                      </a:r>
                      <a:r>
                        <a:rPr lang="es-ES_tradnl" sz="1200" b="1" u="none" strike="noStrike" noProof="0" dirty="0" err="1">
                          <a:solidFill>
                            <a:schemeClr val="bg1"/>
                          </a:solidFill>
                          <a:effectLst/>
                          <a:latin typeface="Albert Sans" pitchFamily="2" charset="77"/>
                          <a:ea typeface="Verdana" panose="020B0604030504040204" pitchFamily="34" charset="0"/>
                          <a:cs typeface="Verdana" panose="020B0604030504040204" pitchFamily="34" charset="0"/>
                        </a:rPr>
                        <a:t>Risk</a:t>
                      </a:r>
                      <a:endParaRPr lang="es-ES_tradnl" sz="1200" b="1" i="0" u="none" strike="noStrike" noProof="0" dirty="0">
                        <a:solidFill>
                          <a:schemeClr val="bg1"/>
                        </a:solidFill>
                        <a:effectLst/>
                        <a:latin typeface="Albert Sans" pitchFamily="2" charset="77"/>
                        <a:ea typeface="Verdana" panose="020B0604030504040204" pitchFamily="34" charset="0"/>
                        <a:cs typeface="Verdana" panose="020B0604030504040204" pitchFamily="34" charset="0"/>
                      </a:endParaRPr>
                    </a:p>
                  </a:txBody>
                  <a:tcPr marL="6350" marR="6350" marT="6350" marB="0" anchor="ctr">
                    <a:lnL w="12700" cap="flat" cmpd="sng" algn="ctr">
                      <a:solidFill>
                        <a:srgbClr val="A100FF">
                          <a:lumMod val="20000"/>
                          <a:lumOff val="80000"/>
                        </a:srgbClr>
                      </a:solidFill>
                      <a:prstDash val="solid"/>
                      <a:round/>
                      <a:headEnd type="none" w="med" len="med"/>
                      <a:tailEnd type="none" w="med" len="med"/>
                    </a:lnL>
                    <a:lnR w="12700" cap="flat" cmpd="sng" algn="ctr">
                      <a:solidFill>
                        <a:srgbClr val="A100FF">
                          <a:lumMod val="20000"/>
                          <a:lumOff val="80000"/>
                        </a:srgbClr>
                      </a:solidFill>
                      <a:prstDash val="solid"/>
                      <a:round/>
                      <a:headEnd type="none" w="med" len="med"/>
                      <a:tailEnd type="none" w="med" len="med"/>
                    </a:lnR>
                    <a:lnT w="12700" cap="flat" cmpd="sng" algn="ctr">
                      <a:solidFill>
                        <a:srgbClr val="A100FF">
                          <a:lumMod val="20000"/>
                          <a:lumOff val="80000"/>
                        </a:srgbClr>
                      </a:solidFill>
                      <a:prstDash val="solid"/>
                      <a:round/>
                      <a:headEnd type="none" w="med" len="med"/>
                      <a:tailEnd type="none" w="med" len="med"/>
                    </a:lnT>
                    <a:lnB w="12700" cap="flat" cmpd="sng" algn="ctr">
                      <a:solidFill>
                        <a:srgbClr val="A100FF">
                          <a:lumMod val="20000"/>
                          <a:lumOff val="80000"/>
                        </a:srgb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endParaRPr lang="en-GB"/>
                    </a:p>
                  </a:txBody>
                  <a:tcPr/>
                </a:tc>
                <a:extLst>
                  <a:ext uri="{0D108BD9-81ED-4DB2-BD59-A6C34878D82A}">
                    <a16:rowId xmlns:a16="http://schemas.microsoft.com/office/drawing/2014/main" val="4062430612"/>
                  </a:ext>
                </a:extLst>
              </a:tr>
              <a:tr h="422656">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endParaRPr lang="es-ES_tradnl" sz="1100" b="0" i="0" u="none" strike="noStrike" noProof="0" dirty="0">
                        <a:solidFill>
                          <a:srgbClr val="000000"/>
                        </a:solidFill>
                        <a:effectLst/>
                        <a:latin typeface="Albert Sans" pitchFamily="2" charset="77"/>
                        <a:ea typeface="Verdana" panose="020B0604030504040204" pitchFamily="34" charset="0"/>
                        <a:cs typeface="Verdana" panose="020B0604030504040204" pitchFamily="34" charset="0"/>
                      </a:endParaRPr>
                    </a:p>
                  </a:txBody>
                  <a:tcPr marL="6350" marR="6350" marT="6350" marB="0" anchor="ctr">
                    <a:lnL w="12700" cmpd="sng">
                      <a:noFill/>
                    </a:lnL>
                    <a:lnR w="12700" cap="flat" cmpd="sng" algn="ctr">
                      <a:solidFill>
                        <a:srgbClr val="A100FF">
                          <a:lumMod val="20000"/>
                          <a:lumOff val="80000"/>
                        </a:srgbClr>
                      </a:solidFill>
                      <a:prstDash val="solid"/>
                      <a:round/>
                      <a:headEnd type="none" w="med" len="med"/>
                      <a:tailEnd type="none" w="med" len="med"/>
                    </a:lnR>
                    <a:lnT w="12700" cmpd="sng">
                      <a:noFill/>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b="1" u="none" strike="noStrike" kern="1200" noProof="0" dirty="0">
                          <a:solidFill>
                            <a:schemeClr val="bg1"/>
                          </a:solidFill>
                          <a:effectLst/>
                          <a:latin typeface="Albert Sans" pitchFamily="2" charset="77"/>
                          <a:ea typeface="Verdana" panose="020B0604030504040204" pitchFamily="34" charset="0"/>
                          <a:cs typeface="Verdana" panose="020B0604030504040204" pitchFamily="34" charset="0"/>
                        </a:rPr>
                        <a:t>A</a:t>
                      </a:r>
                    </a:p>
                  </a:txBody>
                  <a:tcPr marL="6350" marR="6350" marT="6350" marB="0" anchor="ctr">
                    <a:lnL w="12700" cap="flat" cmpd="sng" algn="ctr">
                      <a:solidFill>
                        <a:srgbClr val="A100FF">
                          <a:lumMod val="20000"/>
                          <a:lumOff val="80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9525" cap="flat" cmpd="sng" algn="ctr">
                      <a:solidFill>
                        <a:srgbClr val="A100FF">
                          <a:lumMod val="20000"/>
                          <a:lumOff val="80000"/>
                        </a:srgbClr>
                      </a:solid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b="1" u="none" strike="noStrike" kern="1200" noProof="0" dirty="0">
                          <a:solidFill>
                            <a:schemeClr val="bg1"/>
                          </a:solidFill>
                          <a:effectLst/>
                          <a:latin typeface="Albert Sans" pitchFamily="2" charset="77"/>
                          <a:ea typeface="Verdana" panose="020B0604030504040204" pitchFamily="34" charset="0"/>
                          <a:cs typeface="Verdana" panose="020B0604030504040204" pitchFamily="34" charset="0"/>
                        </a:rPr>
                        <a:t>B</a:t>
                      </a:r>
                    </a:p>
                  </a:txBody>
                  <a:tcPr marL="6350" marR="6350" marT="6350" marB="0"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9525" cap="flat" cmpd="sng" algn="ctr">
                      <a:solidFill>
                        <a:srgbClr val="A100FF">
                          <a:lumMod val="20000"/>
                          <a:lumOff val="80000"/>
                        </a:srgbClr>
                      </a:solid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b="1" u="none" strike="noStrike" kern="1200" noProof="0" dirty="0">
                          <a:solidFill>
                            <a:schemeClr val="bg1"/>
                          </a:solidFill>
                          <a:effectLst/>
                          <a:latin typeface="Albert Sans" pitchFamily="2" charset="77"/>
                          <a:ea typeface="Verdana" panose="020B0604030504040204" pitchFamily="34" charset="0"/>
                          <a:cs typeface="Verdana" panose="020B0604030504040204" pitchFamily="34" charset="0"/>
                        </a:rPr>
                        <a:t>C</a:t>
                      </a:r>
                    </a:p>
                  </a:txBody>
                  <a:tcPr marL="6350" marR="6350" marT="6350" marB="0" anchor="ctr">
                    <a:lnL w="12700" cap="flat" cmpd="sng" algn="ctr">
                      <a:solidFill>
                        <a:srgbClr val="FFFFFF">
                          <a:lumMod val="85000"/>
                        </a:srgbClr>
                      </a:solidFill>
                      <a:prstDash val="solid"/>
                      <a:round/>
                      <a:headEnd type="none" w="med" len="med"/>
                      <a:tailEnd type="none" w="med" len="med"/>
                    </a:lnL>
                    <a:lnR w="12700" cap="flat" cmpd="sng" algn="ctr">
                      <a:solidFill>
                        <a:srgbClr val="A100FF">
                          <a:lumMod val="20000"/>
                          <a:lumOff val="80000"/>
                        </a:srgbClr>
                      </a:solidFill>
                      <a:prstDash val="solid"/>
                      <a:round/>
                      <a:headEnd type="none" w="med" len="med"/>
                      <a:tailEnd type="none" w="med" len="med"/>
                    </a:lnR>
                    <a:lnT w="9525" cap="flat" cmpd="sng" algn="ctr">
                      <a:solidFill>
                        <a:srgbClr val="A100FF">
                          <a:lumMod val="20000"/>
                          <a:lumOff val="80000"/>
                        </a:srgbClr>
                      </a:solid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endParaRPr lang="es-ES_tradnl" sz="1200" b="1" u="none" strike="noStrike" kern="1200" noProof="0">
                        <a:solidFill>
                          <a:schemeClr val="bg1"/>
                        </a:solidFill>
                        <a:effectLst/>
                        <a:latin typeface="Albert Sans" pitchFamily="2" charset="77"/>
                        <a:ea typeface="Verdana" panose="020B0604030504040204" pitchFamily="34" charset="0"/>
                        <a:cs typeface="Verdana" panose="020B0604030504040204" pitchFamily="34" charset="0"/>
                      </a:endParaRPr>
                    </a:p>
                  </a:txBody>
                  <a:tcPr marL="6350" marR="6350" marT="6350" marB="0" anchor="ctr">
                    <a:lnL w="12700" cap="flat" cmpd="sng" algn="ctr">
                      <a:solidFill>
                        <a:srgbClr val="A100FF">
                          <a:lumMod val="20000"/>
                          <a:lumOff val="80000"/>
                        </a:srgbClr>
                      </a:solidFill>
                      <a:prstDash val="solid"/>
                      <a:round/>
                      <a:headEnd type="none" w="med" len="med"/>
                      <a:tailEnd type="none" w="med" len="med"/>
                    </a:lnL>
                    <a:lnR w="12700" cap="flat" cmpd="sng" algn="ctr">
                      <a:solidFill>
                        <a:srgbClr val="A100FF">
                          <a:lumMod val="20000"/>
                          <a:lumOff val="80000"/>
                        </a:srgbClr>
                      </a:solidFill>
                      <a:prstDash val="solid"/>
                      <a:round/>
                      <a:headEnd type="none" w="med" len="med"/>
                      <a:tailEnd type="none" w="med" len="med"/>
                    </a:lnR>
                    <a:lnT w="12700" cmpd="sng">
                      <a:noFill/>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b="1" u="none" strike="noStrike" kern="1200" noProof="0">
                          <a:solidFill>
                            <a:schemeClr val="bg1"/>
                          </a:solidFill>
                          <a:effectLst/>
                          <a:latin typeface="Albert Sans" pitchFamily="2" charset="77"/>
                          <a:ea typeface="Verdana" panose="020B0604030504040204" pitchFamily="34" charset="0"/>
                          <a:cs typeface="Verdana" panose="020B0604030504040204" pitchFamily="34" charset="0"/>
                        </a:rPr>
                        <a:t>A</a:t>
                      </a:r>
                    </a:p>
                  </a:txBody>
                  <a:tcPr marL="6350" marR="6350" marT="6350" marB="0" anchor="ctr">
                    <a:lnL w="12700" cap="flat" cmpd="sng" algn="ctr">
                      <a:solidFill>
                        <a:srgbClr val="A100FF">
                          <a:lumMod val="20000"/>
                          <a:lumOff val="80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A100FF">
                          <a:lumMod val="20000"/>
                          <a:lumOff val="80000"/>
                        </a:srgbClr>
                      </a:solid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b="1" u="none" strike="noStrike" kern="1200" noProof="0">
                          <a:solidFill>
                            <a:schemeClr val="bg1"/>
                          </a:solidFill>
                          <a:effectLst/>
                          <a:latin typeface="Albert Sans" pitchFamily="2" charset="77"/>
                          <a:ea typeface="Verdana" panose="020B0604030504040204" pitchFamily="34" charset="0"/>
                          <a:cs typeface="Verdana" panose="020B0604030504040204" pitchFamily="34" charset="0"/>
                        </a:rPr>
                        <a:t>B</a:t>
                      </a:r>
                    </a:p>
                  </a:txBody>
                  <a:tcPr marL="6350" marR="6350" marT="6350" marB="0"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A100FF">
                          <a:lumMod val="20000"/>
                          <a:lumOff val="80000"/>
                        </a:srgbClr>
                      </a:solid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b="1" u="none" strike="noStrike" kern="1200" noProof="0">
                          <a:solidFill>
                            <a:schemeClr val="bg1"/>
                          </a:solidFill>
                          <a:effectLst/>
                          <a:latin typeface="Albert Sans" pitchFamily="2" charset="77"/>
                          <a:ea typeface="Verdana" panose="020B0604030504040204" pitchFamily="34" charset="0"/>
                          <a:cs typeface="Verdana" panose="020B0604030504040204" pitchFamily="34" charset="0"/>
                        </a:rPr>
                        <a:t>C</a:t>
                      </a:r>
                    </a:p>
                  </a:txBody>
                  <a:tcPr marL="6350" marR="6350" marT="6350" marB="0" anchor="ctr">
                    <a:lnL w="12700" cap="flat" cmpd="sng" algn="ctr">
                      <a:solidFill>
                        <a:srgbClr val="FFFFFF">
                          <a:lumMod val="85000"/>
                        </a:srgbClr>
                      </a:solidFill>
                      <a:prstDash val="solid"/>
                      <a:round/>
                      <a:headEnd type="none" w="med" len="med"/>
                      <a:tailEnd type="none" w="med" len="med"/>
                    </a:lnL>
                    <a:lnR w="12700" cap="flat" cmpd="sng" algn="ctr">
                      <a:solidFill>
                        <a:srgbClr val="A100FF">
                          <a:lumMod val="20000"/>
                          <a:lumOff val="80000"/>
                        </a:srgbClr>
                      </a:solidFill>
                      <a:prstDash val="solid"/>
                      <a:round/>
                      <a:headEnd type="none" w="med" len="med"/>
                      <a:tailEnd type="none" w="med" len="med"/>
                    </a:lnR>
                    <a:lnT w="12700" cap="flat" cmpd="sng" algn="ctr">
                      <a:solidFill>
                        <a:srgbClr val="A100FF">
                          <a:lumMod val="20000"/>
                          <a:lumOff val="80000"/>
                        </a:srgbClr>
                      </a:solid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endParaRPr lang="es-ES_tradnl" sz="1200" b="1" u="none" strike="noStrike" kern="1200" noProof="0">
                        <a:solidFill>
                          <a:schemeClr val="bg1"/>
                        </a:solidFill>
                        <a:effectLst/>
                        <a:latin typeface="Albert Sans" pitchFamily="2" charset="77"/>
                        <a:ea typeface="Verdana" panose="020B0604030504040204" pitchFamily="34" charset="0"/>
                        <a:cs typeface="Verdana" panose="020B0604030504040204" pitchFamily="34" charset="0"/>
                      </a:endParaRPr>
                    </a:p>
                  </a:txBody>
                  <a:tcPr marL="6350" marR="6350" marT="6350" marB="0" anchor="ctr">
                    <a:lnL w="12700" cap="flat" cmpd="sng" algn="ctr">
                      <a:solidFill>
                        <a:srgbClr val="A100FF">
                          <a:lumMod val="20000"/>
                          <a:lumOff val="80000"/>
                        </a:srgbClr>
                      </a:solidFill>
                      <a:prstDash val="solid"/>
                      <a:round/>
                      <a:headEnd type="none" w="med" len="med"/>
                      <a:tailEnd type="none" w="med" len="med"/>
                    </a:lnL>
                    <a:lnR w="12700" cap="flat" cmpd="sng" algn="ctr">
                      <a:solidFill>
                        <a:srgbClr val="A100FF">
                          <a:lumMod val="20000"/>
                          <a:lumOff val="80000"/>
                        </a:srgbClr>
                      </a:solidFill>
                      <a:prstDash val="solid"/>
                      <a:round/>
                      <a:headEnd type="none" w="med" len="med"/>
                      <a:tailEnd type="none" w="med" len="med"/>
                    </a:lnR>
                    <a:lnT w="12700" cmpd="sng">
                      <a:noFill/>
                    </a:lnT>
                    <a:lnB w="571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b="1" u="none" strike="noStrike" kern="1200" noProof="0">
                          <a:solidFill>
                            <a:schemeClr val="bg1"/>
                          </a:solidFill>
                          <a:effectLst/>
                          <a:latin typeface="Albert Sans" pitchFamily="2" charset="77"/>
                          <a:ea typeface="Verdana" panose="020B0604030504040204" pitchFamily="34" charset="0"/>
                          <a:cs typeface="Verdana" panose="020B0604030504040204" pitchFamily="34" charset="0"/>
                        </a:rPr>
                        <a:t>A</a:t>
                      </a:r>
                    </a:p>
                  </a:txBody>
                  <a:tcPr marL="6350" marR="6350" marT="6350" marB="0" anchor="ctr">
                    <a:lnL w="12700" cap="flat" cmpd="sng" algn="ctr">
                      <a:solidFill>
                        <a:srgbClr val="A100FF">
                          <a:lumMod val="20000"/>
                          <a:lumOff val="80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A100FF">
                          <a:lumMod val="20000"/>
                          <a:lumOff val="80000"/>
                        </a:srgbClr>
                      </a:solid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b="1" u="none" strike="noStrike" kern="1200" noProof="0">
                          <a:solidFill>
                            <a:schemeClr val="bg1"/>
                          </a:solidFill>
                          <a:effectLst/>
                          <a:latin typeface="Albert Sans" pitchFamily="2" charset="77"/>
                          <a:ea typeface="Verdana" panose="020B0604030504040204" pitchFamily="34" charset="0"/>
                          <a:cs typeface="Verdana" panose="020B0604030504040204" pitchFamily="34" charset="0"/>
                        </a:rPr>
                        <a:t>B</a:t>
                      </a:r>
                    </a:p>
                  </a:txBody>
                  <a:tcPr marL="6350" marR="6350" marT="6350" marB="0" anchor="ctr">
                    <a:lnL w="12700" cap="flat" cmpd="sng" algn="ctr">
                      <a:solidFill>
                        <a:srgbClr val="FFFFFF">
                          <a:lumMod val="85000"/>
                        </a:srgbClr>
                      </a:solidFill>
                      <a:prstDash val="solid"/>
                      <a:round/>
                      <a:headEnd type="none" w="med" len="med"/>
                      <a:tailEnd type="none" w="med" len="med"/>
                    </a:lnL>
                    <a:lnR w="12700" cap="flat" cmpd="sng" algn="ctr">
                      <a:solidFill>
                        <a:srgbClr val="A100FF">
                          <a:lumMod val="20000"/>
                          <a:lumOff val="80000"/>
                        </a:srgbClr>
                      </a:solidFill>
                      <a:prstDash val="solid"/>
                      <a:round/>
                      <a:headEnd type="none" w="med" len="med"/>
                      <a:tailEnd type="none" w="med" len="med"/>
                    </a:lnR>
                    <a:lnT w="12700" cap="flat" cmpd="sng" algn="ctr">
                      <a:solidFill>
                        <a:srgbClr val="A100FF">
                          <a:lumMod val="20000"/>
                          <a:lumOff val="80000"/>
                        </a:srgbClr>
                      </a:solidFill>
                      <a:prstDash val="solid"/>
                      <a:round/>
                      <a:headEnd type="none" w="med" len="med"/>
                      <a:tailEnd type="none" w="med" len="med"/>
                    </a:lnT>
                    <a:lnB w="571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586659535"/>
                  </a:ext>
                </a:extLst>
              </a:tr>
              <a:tr h="422656">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lvl="0" algn="ctr" fontAlgn="b"/>
                      <a:r>
                        <a:rPr lang="es-ES_tradnl" sz="1200" b="1" u="none" strike="noStrike" noProof="0">
                          <a:solidFill>
                            <a:schemeClr val="tx1"/>
                          </a:solidFill>
                          <a:effectLst/>
                          <a:latin typeface="Albert Sans" pitchFamily="2" charset="77"/>
                          <a:ea typeface="Verdana" panose="020B0604030504040204" pitchFamily="34" charset="0"/>
                          <a:cs typeface="Verdana" panose="020B0604030504040204" pitchFamily="34" charset="0"/>
                        </a:rPr>
                        <a:t>Client 1</a:t>
                      </a:r>
                      <a:endParaRPr lang="es-ES_tradnl" sz="1200" b="1" i="0" u="none" strike="noStrike" noProof="0">
                        <a:solidFill>
                          <a:schemeClr val="tx1"/>
                        </a:solidFill>
                        <a:effectLst/>
                        <a:latin typeface="Albert Sans" pitchFamily="2" charset="77"/>
                        <a:ea typeface="Verdana" panose="020B0604030504040204" pitchFamily="34" charset="0"/>
                        <a:cs typeface="Verdana" panose="020B0604030504040204" pitchFamily="34" charset="0"/>
                      </a:endParaRP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u="none" strike="noStrike" noProof="0" dirty="0" err="1">
                          <a:solidFill>
                            <a:schemeClr val="tx1"/>
                          </a:solidFill>
                          <a:effectLst/>
                          <a:latin typeface="Albert Sans" pitchFamily="2" charset="77"/>
                          <a:ea typeface="Verdana" panose="020B0604030504040204" pitchFamily="34" charset="0"/>
                          <a:cs typeface="Verdana" panose="020B0604030504040204" pitchFamily="34" charset="0"/>
                        </a:rPr>
                        <a:t>xxx</a:t>
                      </a:r>
                      <a:endParaRPr lang="es-ES_tradnl" sz="1200" b="0" i="0" u="none" strike="noStrike" noProof="0" dirty="0">
                        <a:solidFill>
                          <a:schemeClr val="tx1"/>
                        </a:solidFill>
                        <a:effectLst/>
                        <a:latin typeface="Albert Sans" pitchFamily="2" charset="77"/>
                        <a:ea typeface="Verdana" panose="020B0604030504040204" pitchFamily="34" charset="0"/>
                        <a:cs typeface="Verdana" panose="020B0604030504040204" pitchFamily="34" charset="0"/>
                      </a:endParaRP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57150" cap="flat" cmpd="sng" algn="ctr">
                      <a:no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u="none" strike="noStrike" noProof="0" err="1">
                          <a:solidFill>
                            <a:schemeClr val="tx1"/>
                          </a:solidFill>
                          <a:effectLst/>
                          <a:latin typeface="Albert Sans" pitchFamily="2" charset="77"/>
                          <a:ea typeface="Verdana" panose="020B0604030504040204" pitchFamily="34" charset="0"/>
                          <a:cs typeface="Verdana" panose="020B0604030504040204" pitchFamily="34" charset="0"/>
                        </a:rPr>
                        <a:t>xx</a:t>
                      </a:r>
                      <a:r>
                        <a:rPr lang="es-ES_tradnl" sz="1200" u="none" strike="noStrike" noProof="0">
                          <a:solidFill>
                            <a:schemeClr val="tx1"/>
                          </a:solidFill>
                          <a:effectLst/>
                          <a:latin typeface="Albert Sans" pitchFamily="2" charset="77"/>
                          <a:ea typeface="Verdana" panose="020B0604030504040204" pitchFamily="34" charset="0"/>
                          <a:cs typeface="Verdana" panose="020B0604030504040204" pitchFamily="34" charset="0"/>
                        </a:rPr>
                        <a:t>%</a:t>
                      </a:r>
                      <a:endParaRPr lang="es-ES_tradnl" sz="1200" b="0" i="0" u="none" strike="noStrike" noProof="0">
                        <a:solidFill>
                          <a:schemeClr val="tx1"/>
                        </a:solidFill>
                        <a:effectLst/>
                        <a:latin typeface="Albert Sans" pitchFamily="2" charset="77"/>
                        <a:ea typeface="Verdana" panose="020B0604030504040204" pitchFamily="34" charset="0"/>
                        <a:cs typeface="Verdana" panose="020B0604030504040204" pitchFamily="34" charset="0"/>
                      </a:endParaRP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57150" cap="flat" cmpd="sng" algn="ctr">
                      <a:no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u="none" strike="noStrike" noProof="0">
                          <a:solidFill>
                            <a:schemeClr val="tx1"/>
                          </a:solidFill>
                          <a:effectLst/>
                          <a:latin typeface="Albert Sans" pitchFamily="2" charset="77"/>
                          <a:ea typeface="Verdana" panose="020B0604030504040204" pitchFamily="34" charset="0"/>
                          <a:cs typeface="Verdana" panose="020B0604030504040204" pitchFamily="34" charset="0"/>
                        </a:rPr>
                        <a:t>xx%</a:t>
                      </a:r>
                      <a:endParaRPr lang="es-ES_tradnl" sz="1200" b="0" i="0" u="none" strike="noStrike" noProof="0">
                        <a:solidFill>
                          <a:schemeClr val="tx1"/>
                        </a:solidFill>
                        <a:effectLst/>
                        <a:latin typeface="Albert Sans" pitchFamily="2" charset="77"/>
                        <a:ea typeface="Verdana" panose="020B0604030504040204" pitchFamily="34" charset="0"/>
                        <a:cs typeface="Verdana" panose="020B0604030504040204" pitchFamily="34" charset="0"/>
                      </a:endParaRP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57150" cap="flat" cmpd="sng" algn="ctr">
                      <a:no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rowSpan="8">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endParaRPr lang="es-ES_tradnl" sz="1200" b="0" i="0" u="none" strike="noStrike" noProof="0">
                        <a:solidFill>
                          <a:schemeClr val="accent3"/>
                        </a:solidFill>
                        <a:effectLst/>
                        <a:latin typeface="Albert Sans" pitchFamily="2" charset="77"/>
                        <a:ea typeface="Verdana" panose="020B0604030504040204" pitchFamily="34" charset="0"/>
                        <a:cs typeface="Verdana" panose="020B0604030504040204" pitchFamily="34" charset="0"/>
                      </a:endParaRP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571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u="none" strike="noStrike" noProof="0" err="1">
                          <a:solidFill>
                            <a:schemeClr val="tx1"/>
                          </a:solidFill>
                          <a:effectLst/>
                          <a:latin typeface="Albert Sans" pitchFamily="2" charset="77"/>
                          <a:ea typeface="Verdana" panose="020B0604030504040204" pitchFamily="34" charset="0"/>
                          <a:cs typeface="Verdana" panose="020B0604030504040204" pitchFamily="34" charset="0"/>
                        </a:rPr>
                        <a:t>xx</a:t>
                      </a:r>
                      <a:r>
                        <a:rPr lang="es-ES_tradnl" sz="1200" u="none" strike="noStrike" noProof="0">
                          <a:solidFill>
                            <a:schemeClr val="tx1"/>
                          </a:solidFill>
                          <a:effectLst/>
                          <a:latin typeface="Albert Sans" pitchFamily="2" charset="77"/>
                          <a:ea typeface="Verdana" panose="020B0604030504040204" pitchFamily="34" charset="0"/>
                          <a:cs typeface="Verdana" panose="020B0604030504040204" pitchFamily="34" charset="0"/>
                        </a:rPr>
                        <a:t>%</a:t>
                      </a:r>
                      <a:endParaRPr lang="es-ES_tradnl" sz="1200" b="0" i="0" u="none" strike="noStrike" noProof="0">
                        <a:solidFill>
                          <a:schemeClr val="tx1"/>
                        </a:solidFill>
                        <a:effectLst/>
                        <a:latin typeface="Albert Sans" pitchFamily="2" charset="77"/>
                        <a:ea typeface="Verdana" panose="020B0604030504040204" pitchFamily="34" charset="0"/>
                        <a:cs typeface="Verdana" panose="020B0604030504040204" pitchFamily="34" charset="0"/>
                      </a:endParaRP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57150" cap="flat" cmpd="sng" algn="ctr">
                      <a:no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u="none" strike="noStrike" noProof="0">
                          <a:solidFill>
                            <a:schemeClr val="tx1"/>
                          </a:solidFill>
                          <a:effectLst/>
                          <a:latin typeface="Albert Sans" pitchFamily="2" charset="77"/>
                          <a:ea typeface="Verdana" panose="020B0604030504040204" pitchFamily="34" charset="0"/>
                          <a:cs typeface="Verdana" panose="020B0604030504040204" pitchFamily="34" charset="0"/>
                        </a:rPr>
                        <a:t>xx%</a:t>
                      </a:r>
                      <a:endParaRPr lang="es-ES_tradnl" sz="1200" b="0" i="0" u="none" strike="noStrike" noProof="0">
                        <a:solidFill>
                          <a:schemeClr val="tx1"/>
                        </a:solidFill>
                        <a:effectLst/>
                        <a:latin typeface="Albert Sans" pitchFamily="2" charset="77"/>
                        <a:ea typeface="Verdana" panose="020B0604030504040204" pitchFamily="34" charset="0"/>
                        <a:cs typeface="Verdana" panose="020B0604030504040204" pitchFamily="34" charset="0"/>
                      </a:endParaRP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57150" cap="flat" cmpd="sng" algn="ctr">
                      <a:no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b="0" i="0" u="none" strike="noStrike" noProof="0">
                          <a:solidFill>
                            <a:schemeClr val="tx1"/>
                          </a:solidFill>
                          <a:effectLst/>
                          <a:latin typeface="Albert Sans" pitchFamily="2" charset="77"/>
                          <a:ea typeface="Verdana" panose="020B0604030504040204" pitchFamily="34" charset="0"/>
                          <a:cs typeface="Verdana" panose="020B0604030504040204" pitchFamily="34" charset="0"/>
                        </a:rPr>
                        <a:t>X</a:t>
                      </a: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57150" cap="flat" cmpd="sng" algn="ctr">
                      <a:no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rowSpan="8">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endParaRPr lang="es-ES_tradnl" sz="1200" b="0" i="0" u="none" strike="noStrike" noProof="0">
                        <a:solidFill>
                          <a:schemeClr val="accent3"/>
                        </a:solidFill>
                        <a:effectLst/>
                        <a:latin typeface="Albert Sans" pitchFamily="2" charset="77"/>
                        <a:ea typeface="Verdana" panose="020B0604030504040204" pitchFamily="34" charset="0"/>
                        <a:cs typeface="Verdana" panose="020B0604030504040204" pitchFamily="34" charset="0"/>
                      </a:endParaRP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571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b="0" i="0" u="none" strike="noStrike" noProof="0">
                          <a:solidFill>
                            <a:schemeClr val="tx1"/>
                          </a:solidFill>
                          <a:effectLst/>
                          <a:latin typeface="Albert Sans" pitchFamily="2" charset="77"/>
                          <a:ea typeface="Verdana" panose="020B0604030504040204" pitchFamily="34" charset="0"/>
                          <a:cs typeface="Verdana" panose="020B0604030504040204" pitchFamily="34" charset="0"/>
                        </a:rPr>
                        <a:t>X</a:t>
                      </a: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57150" cap="flat" cmpd="sng" algn="ctr">
                      <a:no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b="0" i="0" u="none" strike="noStrike" noProof="0">
                          <a:solidFill>
                            <a:schemeClr val="tx1"/>
                          </a:solidFill>
                          <a:effectLst/>
                          <a:latin typeface="Albert Sans" pitchFamily="2" charset="77"/>
                          <a:ea typeface="Verdana" panose="020B0604030504040204" pitchFamily="34" charset="0"/>
                          <a:cs typeface="Verdana" panose="020B0604030504040204" pitchFamily="34" charset="0"/>
                        </a:rPr>
                        <a:t>X</a:t>
                      </a: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57150" cap="flat" cmpd="sng" algn="ctr">
                      <a:no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69421"/>
                  </a:ext>
                </a:extLst>
              </a:tr>
              <a:tr h="422656">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s-ES_tradnl" sz="1200" b="1" i="0" u="none" strike="noStrike" kern="1200" cap="none" spc="0" normalizeH="0" baseline="0" noProof="0">
                          <a:ln>
                            <a:noFill/>
                          </a:ln>
                          <a:solidFill>
                            <a:schemeClr val="tx1"/>
                          </a:solidFill>
                          <a:effectLst/>
                          <a:uLnTx/>
                          <a:uFillTx/>
                          <a:latin typeface="Albert Sans" pitchFamily="2" charset="77"/>
                          <a:ea typeface="Verdana" panose="020B0604030504040204" pitchFamily="34" charset="0"/>
                          <a:cs typeface="Verdana" panose="020B0604030504040204" pitchFamily="34" charset="0"/>
                        </a:rPr>
                        <a:t>Client 2</a:t>
                      </a: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u="none" strike="noStrike" noProof="0" dirty="0" err="1">
                          <a:solidFill>
                            <a:schemeClr val="tx1"/>
                          </a:solidFill>
                          <a:effectLst/>
                          <a:latin typeface="Albert Sans" pitchFamily="2" charset="77"/>
                          <a:ea typeface="Verdana" panose="020B0604030504040204" pitchFamily="34" charset="0"/>
                          <a:cs typeface="Verdana" panose="020B0604030504040204" pitchFamily="34" charset="0"/>
                        </a:rPr>
                        <a:t>xxx</a:t>
                      </a:r>
                      <a:endParaRPr lang="es-ES_tradnl" sz="1200" b="0" i="0" u="none" strike="noStrike" noProof="0" dirty="0">
                        <a:solidFill>
                          <a:schemeClr val="tx1"/>
                        </a:solidFill>
                        <a:effectLst/>
                        <a:latin typeface="Albert Sans" pitchFamily="2" charset="77"/>
                        <a:ea typeface="Verdana" panose="020B0604030504040204" pitchFamily="34" charset="0"/>
                        <a:cs typeface="Verdana" panose="020B0604030504040204" pitchFamily="34" charset="0"/>
                      </a:endParaRP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u="none" strike="noStrike" noProof="0" dirty="0" err="1">
                          <a:solidFill>
                            <a:schemeClr val="tx1"/>
                          </a:solidFill>
                          <a:effectLst/>
                          <a:latin typeface="Albert Sans" pitchFamily="2" charset="77"/>
                          <a:ea typeface="Verdana" panose="020B0604030504040204" pitchFamily="34" charset="0"/>
                          <a:cs typeface="Verdana" panose="020B0604030504040204" pitchFamily="34" charset="0"/>
                        </a:rPr>
                        <a:t>xx</a:t>
                      </a:r>
                      <a:r>
                        <a:rPr lang="es-ES_tradnl" sz="1200" u="none" strike="noStrike" noProof="0" dirty="0">
                          <a:solidFill>
                            <a:schemeClr val="tx1"/>
                          </a:solidFill>
                          <a:effectLst/>
                          <a:latin typeface="Albert Sans" pitchFamily="2" charset="77"/>
                          <a:ea typeface="Verdana" panose="020B0604030504040204" pitchFamily="34" charset="0"/>
                          <a:cs typeface="Verdana" panose="020B0604030504040204" pitchFamily="34" charset="0"/>
                        </a:rPr>
                        <a:t>%</a:t>
                      </a:r>
                      <a:endParaRPr lang="es-ES_tradnl" sz="1200" b="0" i="0" u="none" strike="noStrike" noProof="0" dirty="0">
                        <a:solidFill>
                          <a:schemeClr val="tx1"/>
                        </a:solidFill>
                        <a:effectLst/>
                        <a:latin typeface="Albert Sans" pitchFamily="2" charset="77"/>
                        <a:ea typeface="Verdana" panose="020B0604030504040204" pitchFamily="34" charset="0"/>
                        <a:cs typeface="Verdana" panose="020B0604030504040204" pitchFamily="34" charset="0"/>
                      </a:endParaRP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u="none" strike="noStrike" noProof="0">
                          <a:solidFill>
                            <a:schemeClr val="tx1"/>
                          </a:solidFill>
                          <a:effectLst/>
                          <a:latin typeface="Albert Sans" pitchFamily="2" charset="77"/>
                          <a:ea typeface="Verdana" panose="020B0604030504040204" pitchFamily="34" charset="0"/>
                          <a:cs typeface="Verdana" panose="020B0604030504040204" pitchFamily="34" charset="0"/>
                        </a:rPr>
                        <a:t>xx%</a:t>
                      </a:r>
                      <a:endParaRPr lang="es-ES_tradnl" sz="1200" b="0" i="0" u="none" strike="noStrike" noProof="0">
                        <a:solidFill>
                          <a:schemeClr val="tx1"/>
                        </a:solidFill>
                        <a:effectLst/>
                        <a:latin typeface="Albert Sans" pitchFamily="2" charset="77"/>
                        <a:ea typeface="Verdana" panose="020B0604030504040204" pitchFamily="34" charset="0"/>
                        <a:cs typeface="Verdana" panose="020B0604030504040204" pitchFamily="34" charset="0"/>
                      </a:endParaRP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fontAlgn="b"/>
                      <a:endParaRPr lang="en-GB" sz="1100" b="0" i="0" u="none" strike="noStrike">
                        <a:solidFill>
                          <a:srgbClr val="000000"/>
                        </a:solidFill>
                        <a:effectLst/>
                        <a:latin typeface="+mn-lt"/>
                      </a:endParaRPr>
                    </a:p>
                  </a:txBody>
                  <a:tcPr marL="6350" marR="6350" marT="635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u="none" strike="noStrike" noProof="0" err="1">
                          <a:solidFill>
                            <a:schemeClr val="tx1"/>
                          </a:solidFill>
                          <a:effectLst/>
                          <a:latin typeface="Albert Sans" pitchFamily="2" charset="77"/>
                          <a:ea typeface="Verdana" panose="020B0604030504040204" pitchFamily="34" charset="0"/>
                          <a:cs typeface="Verdana" panose="020B0604030504040204" pitchFamily="34" charset="0"/>
                        </a:rPr>
                        <a:t>xx</a:t>
                      </a:r>
                      <a:r>
                        <a:rPr lang="es-ES_tradnl" sz="1200" u="none" strike="noStrike" noProof="0">
                          <a:solidFill>
                            <a:schemeClr val="tx1"/>
                          </a:solidFill>
                          <a:effectLst/>
                          <a:latin typeface="Albert Sans" pitchFamily="2" charset="77"/>
                          <a:ea typeface="Verdana" panose="020B0604030504040204" pitchFamily="34" charset="0"/>
                          <a:cs typeface="Verdana" panose="020B0604030504040204" pitchFamily="34" charset="0"/>
                        </a:rPr>
                        <a:t>%%</a:t>
                      </a:r>
                      <a:endParaRPr lang="es-ES_tradnl" sz="1200" b="0" i="0" u="none" strike="noStrike" noProof="0">
                        <a:solidFill>
                          <a:schemeClr val="tx1"/>
                        </a:solidFill>
                        <a:effectLst/>
                        <a:latin typeface="Albert Sans" pitchFamily="2" charset="77"/>
                        <a:ea typeface="Verdana" panose="020B0604030504040204" pitchFamily="34" charset="0"/>
                        <a:cs typeface="Verdana" panose="020B0604030504040204" pitchFamily="34" charset="0"/>
                      </a:endParaRP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u="none" strike="noStrike" noProof="0" err="1">
                          <a:solidFill>
                            <a:schemeClr val="tx1"/>
                          </a:solidFill>
                          <a:effectLst/>
                          <a:latin typeface="Albert Sans" pitchFamily="2" charset="77"/>
                          <a:ea typeface="Verdana" panose="020B0604030504040204" pitchFamily="34" charset="0"/>
                          <a:cs typeface="Verdana" panose="020B0604030504040204" pitchFamily="34" charset="0"/>
                        </a:rPr>
                        <a:t>xx</a:t>
                      </a:r>
                      <a:r>
                        <a:rPr lang="es-ES_tradnl" sz="1200" u="none" strike="noStrike" noProof="0">
                          <a:solidFill>
                            <a:schemeClr val="tx1"/>
                          </a:solidFill>
                          <a:effectLst/>
                          <a:latin typeface="Albert Sans" pitchFamily="2" charset="77"/>
                          <a:ea typeface="Verdana" panose="020B0604030504040204" pitchFamily="34" charset="0"/>
                          <a:cs typeface="Verdana" panose="020B0604030504040204" pitchFamily="34" charset="0"/>
                        </a:rPr>
                        <a:t>%</a:t>
                      </a:r>
                      <a:endParaRPr lang="es-ES_tradnl" sz="1200" b="0" i="0" u="none" strike="noStrike" noProof="0">
                        <a:solidFill>
                          <a:schemeClr val="tx1"/>
                        </a:solidFill>
                        <a:effectLst/>
                        <a:latin typeface="Albert Sans" pitchFamily="2" charset="77"/>
                        <a:ea typeface="Verdana" panose="020B0604030504040204" pitchFamily="34" charset="0"/>
                        <a:cs typeface="Verdana" panose="020B0604030504040204" pitchFamily="34" charset="0"/>
                      </a:endParaRP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b="0" i="0" u="none" strike="noStrike" noProof="0">
                          <a:solidFill>
                            <a:schemeClr val="tx1"/>
                          </a:solidFill>
                          <a:effectLst/>
                          <a:latin typeface="Albert Sans" pitchFamily="2" charset="77"/>
                          <a:ea typeface="Verdana" panose="020B0604030504040204" pitchFamily="34" charset="0"/>
                          <a:cs typeface="Verdana" panose="020B0604030504040204" pitchFamily="34" charset="0"/>
                        </a:rPr>
                        <a:t>X</a:t>
                      </a: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fontAlgn="b"/>
                      <a:endParaRPr lang="en-GB" sz="1100" b="0" i="0" u="none" strike="noStrike">
                        <a:solidFill>
                          <a:srgbClr val="000000"/>
                        </a:solidFill>
                        <a:effectLst/>
                        <a:latin typeface="+mn-lt"/>
                      </a:endParaRPr>
                    </a:p>
                  </a:txBody>
                  <a:tcPr marL="6350" marR="6350" marT="635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b="0" i="0" u="none" strike="noStrike" noProof="0">
                          <a:solidFill>
                            <a:schemeClr val="tx1"/>
                          </a:solidFill>
                          <a:effectLst/>
                          <a:latin typeface="Albert Sans" pitchFamily="2" charset="77"/>
                          <a:ea typeface="Verdana" panose="020B0604030504040204" pitchFamily="34" charset="0"/>
                          <a:cs typeface="Verdana" panose="020B0604030504040204" pitchFamily="34" charset="0"/>
                        </a:rPr>
                        <a:t>X</a:t>
                      </a: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b="0" i="0" u="none" strike="noStrike" noProof="0">
                          <a:solidFill>
                            <a:schemeClr val="tx1"/>
                          </a:solidFill>
                          <a:effectLst/>
                          <a:latin typeface="Albert Sans" pitchFamily="2" charset="77"/>
                          <a:ea typeface="Verdana" panose="020B0604030504040204" pitchFamily="34" charset="0"/>
                          <a:cs typeface="Verdana" panose="020B0604030504040204" pitchFamily="34" charset="0"/>
                        </a:rPr>
                        <a:t>X</a:t>
                      </a: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38173874"/>
                  </a:ext>
                </a:extLst>
              </a:tr>
              <a:tr h="422656">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s-ES_tradnl" sz="1200" b="1" i="0" u="none" strike="noStrike" kern="1200" cap="none" spc="0" normalizeH="0" baseline="0" noProof="0">
                          <a:ln>
                            <a:noFill/>
                          </a:ln>
                          <a:solidFill>
                            <a:schemeClr val="tx1"/>
                          </a:solidFill>
                          <a:effectLst/>
                          <a:uLnTx/>
                          <a:uFillTx/>
                          <a:latin typeface="Albert Sans" pitchFamily="2" charset="77"/>
                          <a:ea typeface="Verdana" panose="020B0604030504040204" pitchFamily="34" charset="0"/>
                          <a:cs typeface="Verdana" panose="020B0604030504040204" pitchFamily="34" charset="0"/>
                        </a:rPr>
                        <a:t>Client 3</a:t>
                      </a: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u="none" strike="noStrike" noProof="0" err="1">
                          <a:solidFill>
                            <a:schemeClr val="tx1"/>
                          </a:solidFill>
                          <a:effectLst/>
                          <a:latin typeface="Albert Sans" pitchFamily="2" charset="77"/>
                          <a:ea typeface="Verdana" panose="020B0604030504040204" pitchFamily="34" charset="0"/>
                          <a:cs typeface="Verdana" panose="020B0604030504040204" pitchFamily="34" charset="0"/>
                        </a:rPr>
                        <a:t>xxx</a:t>
                      </a:r>
                      <a:endParaRPr lang="es-ES_tradnl" sz="1200" b="0" i="0" u="none" strike="noStrike" noProof="0">
                        <a:solidFill>
                          <a:schemeClr val="tx1"/>
                        </a:solidFill>
                        <a:effectLst/>
                        <a:latin typeface="Albert Sans" pitchFamily="2" charset="77"/>
                        <a:ea typeface="Verdana" panose="020B0604030504040204" pitchFamily="34" charset="0"/>
                        <a:cs typeface="Verdana" panose="020B0604030504040204" pitchFamily="34" charset="0"/>
                      </a:endParaRP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u="none" strike="noStrike" noProof="0" dirty="0" err="1">
                          <a:solidFill>
                            <a:schemeClr val="tx1"/>
                          </a:solidFill>
                          <a:effectLst/>
                          <a:latin typeface="Albert Sans" pitchFamily="2" charset="77"/>
                          <a:ea typeface="Verdana" panose="020B0604030504040204" pitchFamily="34" charset="0"/>
                          <a:cs typeface="Verdana" panose="020B0604030504040204" pitchFamily="34" charset="0"/>
                        </a:rPr>
                        <a:t>xx</a:t>
                      </a:r>
                      <a:r>
                        <a:rPr lang="es-ES_tradnl" sz="1200" u="none" strike="noStrike" noProof="0" dirty="0">
                          <a:solidFill>
                            <a:schemeClr val="tx1"/>
                          </a:solidFill>
                          <a:effectLst/>
                          <a:latin typeface="Albert Sans" pitchFamily="2" charset="77"/>
                          <a:ea typeface="Verdana" panose="020B0604030504040204" pitchFamily="34" charset="0"/>
                          <a:cs typeface="Verdana" panose="020B0604030504040204" pitchFamily="34" charset="0"/>
                        </a:rPr>
                        <a:t>%</a:t>
                      </a:r>
                      <a:endParaRPr lang="es-ES_tradnl" sz="1200" b="0" i="0" u="none" strike="noStrike" noProof="0" dirty="0">
                        <a:solidFill>
                          <a:schemeClr val="tx1"/>
                        </a:solidFill>
                        <a:effectLst/>
                        <a:latin typeface="Albert Sans" pitchFamily="2" charset="77"/>
                        <a:ea typeface="Verdana" panose="020B0604030504040204" pitchFamily="34" charset="0"/>
                        <a:cs typeface="Verdana" panose="020B0604030504040204" pitchFamily="34" charset="0"/>
                      </a:endParaRP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u="none" strike="noStrike" noProof="0">
                          <a:solidFill>
                            <a:schemeClr val="tx1"/>
                          </a:solidFill>
                          <a:effectLst/>
                          <a:latin typeface="Albert Sans" pitchFamily="2" charset="77"/>
                          <a:ea typeface="Verdana" panose="020B0604030504040204" pitchFamily="34" charset="0"/>
                          <a:cs typeface="Verdana" panose="020B0604030504040204" pitchFamily="34" charset="0"/>
                        </a:rPr>
                        <a:t>xx%</a:t>
                      </a:r>
                      <a:endParaRPr lang="es-ES_tradnl" sz="1200" b="0" i="0" u="none" strike="noStrike" noProof="0">
                        <a:solidFill>
                          <a:schemeClr val="tx1"/>
                        </a:solidFill>
                        <a:effectLst/>
                        <a:latin typeface="Albert Sans" pitchFamily="2" charset="77"/>
                        <a:ea typeface="Verdana" panose="020B0604030504040204" pitchFamily="34" charset="0"/>
                        <a:cs typeface="Verdana" panose="020B0604030504040204" pitchFamily="34" charset="0"/>
                      </a:endParaRP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fontAlgn="b"/>
                      <a:endParaRPr lang="en-GB" sz="1100" b="0" i="0" u="none" strike="noStrike">
                        <a:solidFill>
                          <a:srgbClr val="000000"/>
                        </a:solidFill>
                        <a:effectLst/>
                        <a:latin typeface="+mn-lt"/>
                      </a:endParaRPr>
                    </a:p>
                  </a:txBody>
                  <a:tcPr marL="6350" marR="6350" marT="635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u="none" strike="noStrike" noProof="0">
                          <a:solidFill>
                            <a:schemeClr val="tx1"/>
                          </a:solidFill>
                          <a:effectLst/>
                          <a:latin typeface="Albert Sans" pitchFamily="2" charset="77"/>
                          <a:ea typeface="Verdana" panose="020B0604030504040204" pitchFamily="34" charset="0"/>
                          <a:cs typeface="Verdana" panose="020B0604030504040204" pitchFamily="34" charset="0"/>
                        </a:rPr>
                        <a:t>xx%</a:t>
                      </a:r>
                      <a:endParaRPr lang="es-ES_tradnl" sz="1200" b="0" i="0" u="none" strike="noStrike" noProof="0">
                        <a:solidFill>
                          <a:schemeClr val="tx1"/>
                        </a:solidFill>
                        <a:effectLst/>
                        <a:latin typeface="Albert Sans" pitchFamily="2" charset="77"/>
                        <a:ea typeface="Verdana" panose="020B0604030504040204" pitchFamily="34" charset="0"/>
                        <a:cs typeface="Verdana" panose="020B0604030504040204" pitchFamily="34" charset="0"/>
                      </a:endParaRP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u="none" strike="noStrike" noProof="0" err="1">
                          <a:solidFill>
                            <a:schemeClr val="tx1"/>
                          </a:solidFill>
                          <a:effectLst/>
                          <a:latin typeface="Albert Sans" pitchFamily="2" charset="77"/>
                          <a:ea typeface="Verdana" panose="020B0604030504040204" pitchFamily="34" charset="0"/>
                          <a:cs typeface="Verdana" panose="020B0604030504040204" pitchFamily="34" charset="0"/>
                        </a:rPr>
                        <a:t>xx</a:t>
                      </a:r>
                      <a:r>
                        <a:rPr lang="es-ES_tradnl" sz="1200" u="none" strike="noStrike" noProof="0">
                          <a:solidFill>
                            <a:schemeClr val="tx1"/>
                          </a:solidFill>
                          <a:effectLst/>
                          <a:latin typeface="Albert Sans" pitchFamily="2" charset="77"/>
                          <a:ea typeface="Verdana" panose="020B0604030504040204" pitchFamily="34" charset="0"/>
                          <a:cs typeface="Verdana" panose="020B0604030504040204" pitchFamily="34" charset="0"/>
                        </a:rPr>
                        <a:t>%</a:t>
                      </a:r>
                      <a:endParaRPr lang="es-ES_tradnl" sz="1200" b="0" i="0" u="none" strike="noStrike" noProof="0">
                        <a:solidFill>
                          <a:schemeClr val="tx1"/>
                        </a:solidFill>
                        <a:effectLst/>
                        <a:latin typeface="Albert Sans" pitchFamily="2" charset="77"/>
                        <a:ea typeface="Verdana" panose="020B0604030504040204" pitchFamily="34" charset="0"/>
                        <a:cs typeface="Verdana" panose="020B0604030504040204" pitchFamily="34" charset="0"/>
                      </a:endParaRP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b="0" i="0" u="none" strike="noStrike" noProof="0">
                          <a:solidFill>
                            <a:schemeClr val="tx1"/>
                          </a:solidFill>
                          <a:effectLst/>
                          <a:latin typeface="Albert Sans" pitchFamily="2" charset="77"/>
                          <a:ea typeface="Verdana" panose="020B0604030504040204" pitchFamily="34" charset="0"/>
                          <a:cs typeface="Verdana" panose="020B0604030504040204" pitchFamily="34" charset="0"/>
                        </a:rPr>
                        <a:t>X</a:t>
                      </a: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fontAlgn="b"/>
                      <a:endParaRPr lang="en-GB" sz="1100" b="0" i="0" u="none" strike="noStrike">
                        <a:solidFill>
                          <a:srgbClr val="000000"/>
                        </a:solidFill>
                        <a:effectLst/>
                        <a:latin typeface="+mn-lt"/>
                      </a:endParaRPr>
                    </a:p>
                  </a:txBody>
                  <a:tcPr marL="6350" marR="6350" marT="635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b="0" i="0" u="none" strike="noStrike" noProof="0">
                          <a:solidFill>
                            <a:schemeClr val="tx1"/>
                          </a:solidFill>
                          <a:effectLst/>
                          <a:latin typeface="Albert Sans" pitchFamily="2" charset="77"/>
                          <a:ea typeface="Verdana" panose="020B0604030504040204" pitchFamily="34" charset="0"/>
                          <a:cs typeface="Verdana" panose="020B0604030504040204" pitchFamily="34" charset="0"/>
                        </a:rPr>
                        <a:t>X</a:t>
                      </a: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b="0" i="0" u="none" strike="noStrike" noProof="0">
                          <a:solidFill>
                            <a:schemeClr val="tx1"/>
                          </a:solidFill>
                          <a:effectLst/>
                          <a:latin typeface="Albert Sans" pitchFamily="2" charset="77"/>
                          <a:ea typeface="Verdana" panose="020B0604030504040204" pitchFamily="34" charset="0"/>
                          <a:cs typeface="Verdana" panose="020B0604030504040204" pitchFamily="34" charset="0"/>
                        </a:rPr>
                        <a:t>X</a:t>
                      </a: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2652894"/>
                  </a:ext>
                </a:extLst>
              </a:tr>
              <a:tr h="422656">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s-ES_tradnl" sz="1200" b="1" i="0" u="none" strike="noStrike" kern="1200" cap="none" spc="0" normalizeH="0" baseline="0" noProof="0">
                          <a:ln>
                            <a:noFill/>
                          </a:ln>
                          <a:solidFill>
                            <a:schemeClr val="tx1"/>
                          </a:solidFill>
                          <a:effectLst/>
                          <a:uLnTx/>
                          <a:uFillTx/>
                          <a:latin typeface="Albert Sans" pitchFamily="2" charset="77"/>
                          <a:ea typeface="Verdana" panose="020B0604030504040204" pitchFamily="34" charset="0"/>
                          <a:cs typeface="Verdana" panose="020B0604030504040204" pitchFamily="34" charset="0"/>
                        </a:rPr>
                        <a:t>Client 4</a:t>
                      </a: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u="none" strike="noStrike" noProof="0" err="1">
                          <a:solidFill>
                            <a:schemeClr val="tx1"/>
                          </a:solidFill>
                          <a:effectLst/>
                          <a:latin typeface="Albert Sans" pitchFamily="2" charset="77"/>
                          <a:ea typeface="Verdana" panose="020B0604030504040204" pitchFamily="34" charset="0"/>
                          <a:cs typeface="Verdana" panose="020B0604030504040204" pitchFamily="34" charset="0"/>
                        </a:rPr>
                        <a:t>xxx</a:t>
                      </a:r>
                      <a:endParaRPr lang="es-ES_tradnl" sz="1200" b="0" i="0" u="none" strike="noStrike" noProof="0">
                        <a:solidFill>
                          <a:schemeClr val="tx1"/>
                        </a:solidFill>
                        <a:effectLst/>
                        <a:latin typeface="Albert Sans" pitchFamily="2" charset="77"/>
                        <a:ea typeface="Verdana" panose="020B0604030504040204" pitchFamily="34" charset="0"/>
                        <a:cs typeface="Verdana" panose="020B0604030504040204" pitchFamily="34" charset="0"/>
                      </a:endParaRP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u="none" strike="noStrike" noProof="0" dirty="0" err="1">
                          <a:solidFill>
                            <a:schemeClr val="tx1"/>
                          </a:solidFill>
                          <a:effectLst/>
                          <a:latin typeface="Albert Sans" pitchFamily="2" charset="77"/>
                          <a:ea typeface="Verdana" panose="020B0604030504040204" pitchFamily="34" charset="0"/>
                          <a:cs typeface="Verdana" panose="020B0604030504040204" pitchFamily="34" charset="0"/>
                        </a:rPr>
                        <a:t>xx</a:t>
                      </a:r>
                      <a:r>
                        <a:rPr lang="es-ES_tradnl" sz="1200" u="none" strike="noStrike" noProof="0" dirty="0">
                          <a:solidFill>
                            <a:schemeClr val="tx1"/>
                          </a:solidFill>
                          <a:effectLst/>
                          <a:latin typeface="Albert Sans" pitchFamily="2" charset="77"/>
                          <a:ea typeface="Verdana" panose="020B0604030504040204" pitchFamily="34" charset="0"/>
                          <a:cs typeface="Verdana" panose="020B0604030504040204" pitchFamily="34" charset="0"/>
                        </a:rPr>
                        <a:t>%</a:t>
                      </a:r>
                      <a:endParaRPr lang="es-ES_tradnl" sz="1200" b="0" i="0" u="none" strike="noStrike" noProof="0" dirty="0">
                        <a:solidFill>
                          <a:schemeClr val="tx1"/>
                        </a:solidFill>
                        <a:effectLst/>
                        <a:latin typeface="Albert Sans" pitchFamily="2" charset="77"/>
                        <a:ea typeface="Verdana" panose="020B0604030504040204" pitchFamily="34" charset="0"/>
                        <a:cs typeface="Verdana" panose="020B0604030504040204" pitchFamily="34" charset="0"/>
                      </a:endParaRP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u="none" strike="noStrike" noProof="0" dirty="0" err="1">
                          <a:solidFill>
                            <a:schemeClr val="tx1"/>
                          </a:solidFill>
                          <a:effectLst/>
                          <a:latin typeface="Albert Sans" pitchFamily="2" charset="77"/>
                          <a:ea typeface="Verdana" panose="020B0604030504040204" pitchFamily="34" charset="0"/>
                          <a:cs typeface="Verdana" panose="020B0604030504040204" pitchFamily="34" charset="0"/>
                        </a:rPr>
                        <a:t>xx</a:t>
                      </a:r>
                      <a:r>
                        <a:rPr lang="es-ES_tradnl" sz="1200" u="none" strike="noStrike" noProof="0" dirty="0">
                          <a:solidFill>
                            <a:schemeClr val="tx1"/>
                          </a:solidFill>
                          <a:effectLst/>
                          <a:latin typeface="Albert Sans" pitchFamily="2" charset="77"/>
                          <a:ea typeface="Verdana" panose="020B0604030504040204" pitchFamily="34" charset="0"/>
                          <a:cs typeface="Verdana" panose="020B0604030504040204" pitchFamily="34" charset="0"/>
                        </a:rPr>
                        <a:t>%</a:t>
                      </a:r>
                      <a:endParaRPr lang="es-ES_tradnl" sz="1200" b="0" i="0" u="none" strike="noStrike" noProof="0" dirty="0">
                        <a:solidFill>
                          <a:schemeClr val="tx1"/>
                        </a:solidFill>
                        <a:effectLst/>
                        <a:latin typeface="Albert Sans" pitchFamily="2" charset="77"/>
                        <a:ea typeface="Verdana" panose="020B0604030504040204" pitchFamily="34" charset="0"/>
                        <a:cs typeface="Verdana" panose="020B0604030504040204" pitchFamily="34" charset="0"/>
                      </a:endParaRP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fontAlgn="b"/>
                      <a:endParaRPr lang="en-GB" sz="1100" b="0" i="0" u="none" strike="noStrike">
                        <a:solidFill>
                          <a:srgbClr val="000000"/>
                        </a:solidFill>
                        <a:effectLst/>
                        <a:latin typeface="+mn-lt"/>
                      </a:endParaRPr>
                    </a:p>
                  </a:txBody>
                  <a:tcPr marL="6350" marR="6350" marT="635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u="none" strike="noStrike" noProof="0">
                          <a:solidFill>
                            <a:schemeClr val="tx1"/>
                          </a:solidFill>
                          <a:effectLst/>
                          <a:latin typeface="Albert Sans" pitchFamily="2" charset="77"/>
                          <a:ea typeface="Verdana" panose="020B0604030504040204" pitchFamily="34" charset="0"/>
                          <a:cs typeface="Verdana" panose="020B0604030504040204" pitchFamily="34" charset="0"/>
                        </a:rPr>
                        <a:t>xx%</a:t>
                      </a:r>
                      <a:endParaRPr lang="es-ES_tradnl" sz="1200" b="0" i="0" u="none" strike="noStrike" noProof="0">
                        <a:solidFill>
                          <a:schemeClr val="tx1"/>
                        </a:solidFill>
                        <a:effectLst/>
                        <a:latin typeface="Albert Sans" pitchFamily="2" charset="77"/>
                        <a:ea typeface="Verdana" panose="020B0604030504040204" pitchFamily="34" charset="0"/>
                        <a:cs typeface="Verdana" panose="020B0604030504040204" pitchFamily="34" charset="0"/>
                      </a:endParaRP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u="none" strike="noStrike" noProof="0" err="1">
                          <a:solidFill>
                            <a:schemeClr val="tx1"/>
                          </a:solidFill>
                          <a:effectLst/>
                          <a:latin typeface="Albert Sans" pitchFamily="2" charset="77"/>
                          <a:ea typeface="Verdana" panose="020B0604030504040204" pitchFamily="34" charset="0"/>
                          <a:cs typeface="Verdana" panose="020B0604030504040204" pitchFamily="34" charset="0"/>
                        </a:rPr>
                        <a:t>xx</a:t>
                      </a:r>
                      <a:r>
                        <a:rPr lang="es-ES_tradnl" sz="1200" u="none" strike="noStrike" noProof="0">
                          <a:solidFill>
                            <a:schemeClr val="tx1"/>
                          </a:solidFill>
                          <a:effectLst/>
                          <a:latin typeface="Albert Sans" pitchFamily="2" charset="77"/>
                          <a:ea typeface="Verdana" panose="020B0604030504040204" pitchFamily="34" charset="0"/>
                          <a:cs typeface="Verdana" panose="020B0604030504040204" pitchFamily="34" charset="0"/>
                        </a:rPr>
                        <a:t>%</a:t>
                      </a:r>
                      <a:endParaRPr lang="es-ES_tradnl" sz="1200" b="0" i="0" u="none" strike="noStrike" noProof="0">
                        <a:solidFill>
                          <a:schemeClr val="tx1"/>
                        </a:solidFill>
                        <a:effectLst/>
                        <a:latin typeface="Albert Sans" pitchFamily="2" charset="77"/>
                        <a:ea typeface="Verdana" panose="020B0604030504040204" pitchFamily="34" charset="0"/>
                        <a:cs typeface="Verdana" panose="020B0604030504040204" pitchFamily="34" charset="0"/>
                      </a:endParaRP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b="0" i="0" u="none" strike="noStrike" noProof="0">
                          <a:solidFill>
                            <a:schemeClr val="tx1"/>
                          </a:solidFill>
                          <a:effectLst/>
                          <a:latin typeface="Albert Sans" pitchFamily="2" charset="77"/>
                          <a:ea typeface="Verdana" panose="020B0604030504040204" pitchFamily="34" charset="0"/>
                          <a:cs typeface="Verdana" panose="020B0604030504040204" pitchFamily="34" charset="0"/>
                        </a:rPr>
                        <a:t>X</a:t>
                      </a: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fontAlgn="b"/>
                      <a:endParaRPr lang="en-GB" sz="1100" b="0" i="0" u="none" strike="noStrike">
                        <a:solidFill>
                          <a:srgbClr val="000000"/>
                        </a:solidFill>
                        <a:effectLst/>
                        <a:latin typeface="+mn-lt"/>
                      </a:endParaRPr>
                    </a:p>
                  </a:txBody>
                  <a:tcPr marL="6350" marR="6350" marT="635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b="0" i="0" u="none" strike="noStrike" noProof="0">
                          <a:solidFill>
                            <a:schemeClr val="tx1"/>
                          </a:solidFill>
                          <a:effectLst/>
                          <a:latin typeface="Albert Sans" pitchFamily="2" charset="77"/>
                          <a:ea typeface="Verdana" panose="020B0604030504040204" pitchFamily="34" charset="0"/>
                          <a:cs typeface="Verdana" panose="020B0604030504040204" pitchFamily="34" charset="0"/>
                        </a:rPr>
                        <a:t>X</a:t>
                      </a: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b="0" i="0" u="none" strike="noStrike" noProof="0">
                          <a:solidFill>
                            <a:schemeClr val="tx1"/>
                          </a:solidFill>
                          <a:effectLst/>
                          <a:latin typeface="Albert Sans" pitchFamily="2" charset="77"/>
                          <a:ea typeface="Verdana" panose="020B0604030504040204" pitchFamily="34" charset="0"/>
                          <a:cs typeface="Verdana" panose="020B0604030504040204" pitchFamily="34" charset="0"/>
                        </a:rPr>
                        <a:t>X</a:t>
                      </a: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13252754"/>
                  </a:ext>
                </a:extLst>
              </a:tr>
              <a:tr h="422656">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s-ES_tradnl" sz="1200" b="1" i="0" u="none" strike="noStrike" kern="1200" cap="none" spc="0" normalizeH="0" baseline="0" noProof="0">
                          <a:ln>
                            <a:noFill/>
                          </a:ln>
                          <a:solidFill>
                            <a:schemeClr val="tx1"/>
                          </a:solidFill>
                          <a:effectLst/>
                          <a:uLnTx/>
                          <a:uFillTx/>
                          <a:latin typeface="Albert Sans" pitchFamily="2" charset="77"/>
                          <a:ea typeface="Verdana" panose="020B0604030504040204" pitchFamily="34" charset="0"/>
                          <a:cs typeface="Verdana" panose="020B0604030504040204" pitchFamily="34" charset="0"/>
                        </a:rPr>
                        <a:t>Client 5</a:t>
                      </a: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u="none" strike="noStrike" noProof="0" err="1">
                          <a:solidFill>
                            <a:schemeClr val="tx1"/>
                          </a:solidFill>
                          <a:effectLst/>
                          <a:latin typeface="Albert Sans" pitchFamily="2" charset="77"/>
                          <a:ea typeface="Verdana" panose="020B0604030504040204" pitchFamily="34" charset="0"/>
                          <a:cs typeface="Verdana" panose="020B0604030504040204" pitchFamily="34" charset="0"/>
                        </a:rPr>
                        <a:t>xxx</a:t>
                      </a:r>
                      <a:endParaRPr lang="es-ES_tradnl" sz="1200" b="0" i="0" u="none" strike="noStrike" noProof="0">
                        <a:solidFill>
                          <a:schemeClr val="tx1"/>
                        </a:solidFill>
                        <a:effectLst/>
                        <a:latin typeface="Albert Sans" pitchFamily="2" charset="77"/>
                        <a:ea typeface="Verdana" panose="020B0604030504040204" pitchFamily="34" charset="0"/>
                        <a:cs typeface="Verdana" panose="020B0604030504040204" pitchFamily="34" charset="0"/>
                      </a:endParaRP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u="none" strike="noStrike" noProof="0" dirty="0" err="1">
                          <a:solidFill>
                            <a:schemeClr val="tx1"/>
                          </a:solidFill>
                          <a:effectLst/>
                          <a:latin typeface="Albert Sans" pitchFamily="2" charset="77"/>
                          <a:ea typeface="Verdana" panose="020B0604030504040204" pitchFamily="34" charset="0"/>
                          <a:cs typeface="Verdana" panose="020B0604030504040204" pitchFamily="34" charset="0"/>
                        </a:rPr>
                        <a:t>xx</a:t>
                      </a:r>
                      <a:r>
                        <a:rPr lang="es-ES_tradnl" sz="1200" u="none" strike="noStrike" noProof="0" dirty="0">
                          <a:solidFill>
                            <a:schemeClr val="tx1"/>
                          </a:solidFill>
                          <a:effectLst/>
                          <a:latin typeface="Albert Sans" pitchFamily="2" charset="77"/>
                          <a:ea typeface="Verdana" panose="020B0604030504040204" pitchFamily="34" charset="0"/>
                          <a:cs typeface="Verdana" panose="020B0604030504040204" pitchFamily="34" charset="0"/>
                        </a:rPr>
                        <a:t>%</a:t>
                      </a:r>
                      <a:endParaRPr lang="es-ES_tradnl" sz="1200" b="0" i="0" u="none" strike="noStrike" noProof="0" dirty="0">
                        <a:solidFill>
                          <a:schemeClr val="tx1"/>
                        </a:solidFill>
                        <a:effectLst/>
                        <a:latin typeface="Albert Sans" pitchFamily="2" charset="77"/>
                        <a:ea typeface="Verdana" panose="020B0604030504040204" pitchFamily="34" charset="0"/>
                        <a:cs typeface="Verdana" panose="020B0604030504040204" pitchFamily="34" charset="0"/>
                      </a:endParaRP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u="none" strike="noStrike" noProof="0" dirty="0" err="1">
                          <a:solidFill>
                            <a:schemeClr val="tx1"/>
                          </a:solidFill>
                          <a:effectLst/>
                          <a:latin typeface="Albert Sans" pitchFamily="2" charset="77"/>
                          <a:ea typeface="Verdana" panose="020B0604030504040204" pitchFamily="34" charset="0"/>
                          <a:cs typeface="Verdana" panose="020B0604030504040204" pitchFamily="34" charset="0"/>
                        </a:rPr>
                        <a:t>xx</a:t>
                      </a:r>
                      <a:r>
                        <a:rPr lang="es-ES_tradnl" sz="1200" u="none" strike="noStrike" noProof="0" dirty="0">
                          <a:solidFill>
                            <a:schemeClr val="tx1"/>
                          </a:solidFill>
                          <a:effectLst/>
                          <a:latin typeface="Albert Sans" pitchFamily="2" charset="77"/>
                          <a:ea typeface="Verdana" panose="020B0604030504040204" pitchFamily="34" charset="0"/>
                          <a:cs typeface="Verdana" panose="020B0604030504040204" pitchFamily="34" charset="0"/>
                        </a:rPr>
                        <a:t>%</a:t>
                      </a:r>
                      <a:endParaRPr lang="es-ES_tradnl" sz="1200" b="0" i="0" u="none" strike="noStrike" noProof="0" dirty="0">
                        <a:solidFill>
                          <a:schemeClr val="tx1"/>
                        </a:solidFill>
                        <a:effectLst/>
                        <a:latin typeface="Albert Sans" pitchFamily="2" charset="77"/>
                        <a:ea typeface="Verdana" panose="020B0604030504040204" pitchFamily="34" charset="0"/>
                        <a:cs typeface="Verdana" panose="020B0604030504040204" pitchFamily="34" charset="0"/>
                      </a:endParaRP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fontAlgn="b"/>
                      <a:endParaRPr lang="en-GB" sz="1100" b="0" i="0" u="none" strike="noStrike">
                        <a:solidFill>
                          <a:srgbClr val="000000"/>
                        </a:solidFill>
                        <a:effectLst/>
                        <a:latin typeface="+mn-lt"/>
                      </a:endParaRPr>
                    </a:p>
                  </a:txBody>
                  <a:tcPr marL="6350" marR="6350" marT="635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u="none" strike="noStrike" noProof="0" err="1">
                          <a:solidFill>
                            <a:schemeClr val="tx1"/>
                          </a:solidFill>
                          <a:effectLst/>
                          <a:latin typeface="Albert Sans" pitchFamily="2" charset="77"/>
                          <a:ea typeface="Verdana" panose="020B0604030504040204" pitchFamily="34" charset="0"/>
                          <a:cs typeface="Verdana" panose="020B0604030504040204" pitchFamily="34" charset="0"/>
                        </a:rPr>
                        <a:t>xx</a:t>
                      </a:r>
                      <a:r>
                        <a:rPr lang="es-ES_tradnl" sz="1200" u="none" strike="noStrike" noProof="0">
                          <a:solidFill>
                            <a:schemeClr val="tx1"/>
                          </a:solidFill>
                          <a:effectLst/>
                          <a:latin typeface="Albert Sans" pitchFamily="2" charset="77"/>
                          <a:ea typeface="Verdana" panose="020B0604030504040204" pitchFamily="34" charset="0"/>
                          <a:cs typeface="Verdana" panose="020B0604030504040204" pitchFamily="34" charset="0"/>
                        </a:rPr>
                        <a:t>%</a:t>
                      </a:r>
                      <a:endParaRPr lang="es-ES_tradnl" sz="1200" b="0" i="0" u="none" strike="noStrike" noProof="0">
                        <a:solidFill>
                          <a:schemeClr val="tx1"/>
                        </a:solidFill>
                        <a:effectLst/>
                        <a:latin typeface="Albert Sans" pitchFamily="2" charset="77"/>
                        <a:ea typeface="Verdana" panose="020B0604030504040204" pitchFamily="34" charset="0"/>
                        <a:cs typeface="Verdana" panose="020B0604030504040204" pitchFamily="34" charset="0"/>
                      </a:endParaRP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u="none" strike="noStrike" noProof="0" err="1">
                          <a:solidFill>
                            <a:schemeClr val="tx1"/>
                          </a:solidFill>
                          <a:effectLst/>
                          <a:latin typeface="Albert Sans" pitchFamily="2" charset="77"/>
                          <a:ea typeface="Verdana" panose="020B0604030504040204" pitchFamily="34" charset="0"/>
                          <a:cs typeface="Verdana" panose="020B0604030504040204" pitchFamily="34" charset="0"/>
                        </a:rPr>
                        <a:t>xx</a:t>
                      </a:r>
                      <a:r>
                        <a:rPr lang="es-ES_tradnl" sz="1200" u="none" strike="noStrike" noProof="0">
                          <a:solidFill>
                            <a:schemeClr val="tx1"/>
                          </a:solidFill>
                          <a:effectLst/>
                          <a:latin typeface="Albert Sans" pitchFamily="2" charset="77"/>
                          <a:ea typeface="Verdana" panose="020B0604030504040204" pitchFamily="34" charset="0"/>
                          <a:cs typeface="Verdana" panose="020B0604030504040204" pitchFamily="34" charset="0"/>
                        </a:rPr>
                        <a:t>%</a:t>
                      </a:r>
                      <a:endParaRPr lang="es-ES_tradnl" sz="1200" b="0" i="0" u="none" strike="noStrike" noProof="0">
                        <a:solidFill>
                          <a:schemeClr val="tx1"/>
                        </a:solidFill>
                        <a:effectLst/>
                        <a:latin typeface="Albert Sans" pitchFamily="2" charset="77"/>
                        <a:ea typeface="Verdana" panose="020B0604030504040204" pitchFamily="34" charset="0"/>
                        <a:cs typeface="Verdana" panose="020B0604030504040204" pitchFamily="34" charset="0"/>
                      </a:endParaRP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b="0" i="0" u="none" strike="noStrike" noProof="0">
                          <a:solidFill>
                            <a:schemeClr val="tx1"/>
                          </a:solidFill>
                          <a:effectLst/>
                          <a:latin typeface="Albert Sans" pitchFamily="2" charset="77"/>
                          <a:ea typeface="Verdana" panose="020B0604030504040204" pitchFamily="34" charset="0"/>
                          <a:cs typeface="Verdana" panose="020B0604030504040204" pitchFamily="34" charset="0"/>
                        </a:rPr>
                        <a:t>X</a:t>
                      </a: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fontAlgn="b"/>
                      <a:endParaRPr lang="en-GB" sz="1100" b="0" i="0" u="none" strike="noStrike">
                        <a:solidFill>
                          <a:srgbClr val="000000"/>
                        </a:solidFill>
                        <a:effectLst/>
                        <a:latin typeface="+mn-lt"/>
                      </a:endParaRPr>
                    </a:p>
                  </a:txBody>
                  <a:tcPr marL="6350" marR="6350" marT="635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b="0" i="0" u="none" strike="noStrike" noProof="0">
                          <a:solidFill>
                            <a:schemeClr val="tx1"/>
                          </a:solidFill>
                          <a:effectLst/>
                          <a:latin typeface="Albert Sans" pitchFamily="2" charset="77"/>
                          <a:ea typeface="Verdana" panose="020B0604030504040204" pitchFamily="34" charset="0"/>
                          <a:cs typeface="Verdana" panose="020B0604030504040204" pitchFamily="34" charset="0"/>
                        </a:rPr>
                        <a:t>X</a:t>
                      </a: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b="0" i="0" u="none" strike="noStrike" noProof="0">
                          <a:solidFill>
                            <a:schemeClr val="tx1"/>
                          </a:solidFill>
                          <a:effectLst/>
                          <a:latin typeface="Albert Sans" pitchFamily="2" charset="77"/>
                          <a:ea typeface="Verdana" panose="020B0604030504040204" pitchFamily="34" charset="0"/>
                          <a:cs typeface="Verdana" panose="020B0604030504040204" pitchFamily="34" charset="0"/>
                        </a:rPr>
                        <a:t>X</a:t>
                      </a: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2923422"/>
                  </a:ext>
                </a:extLst>
              </a:tr>
              <a:tr h="422656">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s-ES_tradnl" sz="1200" b="1" i="0" u="none" strike="noStrike" kern="1200" cap="none" spc="0" normalizeH="0" baseline="0" noProof="0">
                          <a:ln>
                            <a:noFill/>
                          </a:ln>
                          <a:solidFill>
                            <a:schemeClr val="tx1"/>
                          </a:solidFill>
                          <a:effectLst/>
                          <a:uLnTx/>
                          <a:uFillTx/>
                          <a:latin typeface="Albert Sans" pitchFamily="2" charset="77"/>
                          <a:ea typeface="Verdana" panose="020B0604030504040204" pitchFamily="34" charset="0"/>
                          <a:cs typeface="Verdana" panose="020B0604030504040204" pitchFamily="34" charset="0"/>
                        </a:rPr>
                        <a:t>Client 6</a:t>
                      </a: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u="none" strike="noStrike" noProof="0" err="1">
                          <a:solidFill>
                            <a:schemeClr val="tx1"/>
                          </a:solidFill>
                          <a:effectLst/>
                          <a:latin typeface="Albert Sans" pitchFamily="2" charset="77"/>
                          <a:ea typeface="Verdana" panose="020B0604030504040204" pitchFamily="34" charset="0"/>
                          <a:cs typeface="Verdana" panose="020B0604030504040204" pitchFamily="34" charset="0"/>
                        </a:rPr>
                        <a:t>xxx</a:t>
                      </a:r>
                      <a:endParaRPr lang="es-ES_tradnl" sz="1200" b="0" i="0" u="none" strike="noStrike" noProof="0">
                        <a:solidFill>
                          <a:schemeClr val="tx1"/>
                        </a:solidFill>
                        <a:effectLst/>
                        <a:latin typeface="Albert Sans" pitchFamily="2" charset="77"/>
                        <a:ea typeface="Verdana" panose="020B0604030504040204" pitchFamily="34" charset="0"/>
                        <a:cs typeface="Verdana" panose="020B0604030504040204" pitchFamily="34" charset="0"/>
                      </a:endParaRP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u="none" strike="noStrike" noProof="0">
                          <a:solidFill>
                            <a:schemeClr val="tx1"/>
                          </a:solidFill>
                          <a:effectLst/>
                          <a:latin typeface="Albert Sans" pitchFamily="2" charset="77"/>
                          <a:ea typeface="Verdana" panose="020B0604030504040204" pitchFamily="34" charset="0"/>
                          <a:cs typeface="Verdana" panose="020B0604030504040204" pitchFamily="34" charset="0"/>
                        </a:rPr>
                        <a:t>xx%</a:t>
                      </a:r>
                      <a:endParaRPr lang="es-ES_tradnl" sz="1200" b="0" i="0" u="none" strike="noStrike" noProof="0">
                        <a:solidFill>
                          <a:schemeClr val="tx1"/>
                        </a:solidFill>
                        <a:effectLst/>
                        <a:latin typeface="Albert Sans" pitchFamily="2" charset="77"/>
                        <a:ea typeface="Verdana" panose="020B0604030504040204" pitchFamily="34" charset="0"/>
                        <a:cs typeface="Verdana" panose="020B0604030504040204" pitchFamily="34" charset="0"/>
                      </a:endParaRP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u="none" strike="noStrike" noProof="0" dirty="0" err="1">
                          <a:solidFill>
                            <a:schemeClr val="tx1"/>
                          </a:solidFill>
                          <a:effectLst/>
                          <a:latin typeface="Albert Sans" pitchFamily="2" charset="77"/>
                          <a:ea typeface="Verdana" panose="020B0604030504040204" pitchFamily="34" charset="0"/>
                          <a:cs typeface="Verdana" panose="020B0604030504040204" pitchFamily="34" charset="0"/>
                        </a:rPr>
                        <a:t>xx</a:t>
                      </a:r>
                      <a:r>
                        <a:rPr lang="es-ES_tradnl" sz="1200" u="none" strike="noStrike" noProof="0" dirty="0">
                          <a:solidFill>
                            <a:schemeClr val="tx1"/>
                          </a:solidFill>
                          <a:effectLst/>
                          <a:latin typeface="Albert Sans" pitchFamily="2" charset="77"/>
                          <a:ea typeface="Verdana" panose="020B0604030504040204" pitchFamily="34" charset="0"/>
                          <a:cs typeface="Verdana" panose="020B0604030504040204" pitchFamily="34" charset="0"/>
                        </a:rPr>
                        <a:t>%</a:t>
                      </a:r>
                      <a:endParaRPr lang="es-ES_tradnl" sz="1200" b="0" i="0" u="none" strike="noStrike" noProof="0" dirty="0">
                        <a:solidFill>
                          <a:schemeClr val="tx1"/>
                        </a:solidFill>
                        <a:effectLst/>
                        <a:latin typeface="Albert Sans" pitchFamily="2" charset="77"/>
                        <a:ea typeface="Verdana" panose="020B0604030504040204" pitchFamily="34" charset="0"/>
                        <a:cs typeface="Verdana" panose="020B0604030504040204" pitchFamily="34" charset="0"/>
                      </a:endParaRP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fontAlgn="b"/>
                      <a:endParaRPr lang="en-GB" sz="1100" b="0" i="0" u="none" strike="noStrike">
                        <a:solidFill>
                          <a:srgbClr val="000000"/>
                        </a:solidFill>
                        <a:effectLst/>
                        <a:latin typeface="+mn-lt"/>
                      </a:endParaRPr>
                    </a:p>
                  </a:txBody>
                  <a:tcPr marL="6350" marR="6350" marT="635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u="none" strike="noStrike" noProof="0" dirty="0" err="1">
                          <a:solidFill>
                            <a:schemeClr val="tx1"/>
                          </a:solidFill>
                          <a:effectLst/>
                          <a:latin typeface="Albert Sans" pitchFamily="2" charset="77"/>
                          <a:ea typeface="Verdana" panose="020B0604030504040204" pitchFamily="34" charset="0"/>
                          <a:cs typeface="Verdana" panose="020B0604030504040204" pitchFamily="34" charset="0"/>
                        </a:rPr>
                        <a:t>xx</a:t>
                      </a:r>
                      <a:r>
                        <a:rPr lang="es-ES_tradnl" sz="1200" u="none" strike="noStrike" noProof="0" dirty="0">
                          <a:solidFill>
                            <a:schemeClr val="tx1"/>
                          </a:solidFill>
                          <a:effectLst/>
                          <a:latin typeface="Albert Sans" pitchFamily="2" charset="77"/>
                          <a:ea typeface="Verdana" panose="020B0604030504040204" pitchFamily="34" charset="0"/>
                          <a:cs typeface="Verdana" panose="020B0604030504040204" pitchFamily="34" charset="0"/>
                        </a:rPr>
                        <a:t>%</a:t>
                      </a:r>
                      <a:endParaRPr lang="es-ES_tradnl" sz="1200" b="0" i="0" u="none" strike="noStrike" noProof="0" dirty="0">
                        <a:solidFill>
                          <a:schemeClr val="tx1"/>
                        </a:solidFill>
                        <a:effectLst/>
                        <a:latin typeface="Albert Sans" pitchFamily="2" charset="77"/>
                        <a:ea typeface="Verdana" panose="020B0604030504040204" pitchFamily="34" charset="0"/>
                        <a:cs typeface="Verdana" panose="020B0604030504040204" pitchFamily="34" charset="0"/>
                      </a:endParaRP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u="none" strike="noStrike" noProof="0" dirty="0" err="1">
                          <a:solidFill>
                            <a:schemeClr val="tx1"/>
                          </a:solidFill>
                          <a:effectLst/>
                          <a:latin typeface="Albert Sans" pitchFamily="2" charset="77"/>
                          <a:ea typeface="Verdana" panose="020B0604030504040204" pitchFamily="34" charset="0"/>
                          <a:cs typeface="Verdana" panose="020B0604030504040204" pitchFamily="34" charset="0"/>
                        </a:rPr>
                        <a:t>xx</a:t>
                      </a:r>
                      <a:r>
                        <a:rPr lang="es-ES_tradnl" sz="1200" u="none" strike="noStrike" noProof="0" dirty="0">
                          <a:solidFill>
                            <a:schemeClr val="tx1"/>
                          </a:solidFill>
                          <a:effectLst/>
                          <a:latin typeface="Albert Sans" pitchFamily="2" charset="77"/>
                          <a:ea typeface="Verdana" panose="020B0604030504040204" pitchFamily="34" charset="0"/>
                          <a:cs typeface="Verdana" panose="020B0604030504040204" pitchFamily="34" charset="0"/>
                        </a:rPr>
                        <a:t>%</a:t>
                      </a:r>
                      <a:endParaRPr lang="es-ES_tradnl" sz="1200" b="0" i="0" u="none" strike="noStrike" noProof="0" dirty="0">
                        <a:solidFill>
                          <a:schemeClr val="tx1"/>
                        </a:solidFill>
                        <a:effectLst/>
                        <a:latin typeface="Albert Sans" pitchFamily="2" charset="77"/>
                        <a:ea typeface="Verdana" panose="020B0604030504040204" pitchFamily="34" charset="0"/>
                        <a:cs typeface="Verdana" panose="020B0604030504040204" pitchFamily="34" charset="0"/>
                      </a:endParaRP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b="0" i="0" u="none" strike="noStrike" noProof="0" dirty="0">
                          <a:solidFill>
                            <a:schemeClr val="tx1"/>
                          </a:solidFill>
                          <a:effectLst/>
                          <a:latin typeface="Albert Sans" pitchFamily="2" charset="77"/>
                          <a:ea typeface="Verdana" panose="020B0604030504040204" pitchFamily="34" charset="0"/>
                          <a:cs typeface="Verdana" panose="020B0604030504040204" pitchFamily="34" charset="0"/>
                        </a:rPr>
                        <a:t>X</a:t>
                      </a: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fontAlgn="b"/>
                      <a:endParaRPr lang="en-GB" sz="1100" b="0" i="0" u="none" strike="noStrike">
                        <a:solidFill>
                          <a:schemeClr val="tx1">
                            <a:lumMod val="85000"/>
                            <a:lumOff val="15000"/>
                          </a:schemeClr>
                        </a:solidFill>
                        <a:effectLst/>
                        <a:latin typeface="+mn-lt"/>
                      </a:endParaRPr>
                    </a:p>
                  </a:txBody>
                  <a:tcPr marL="6350" marR="6350" marT="635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b="0" i="0" u="none" strike="noStrike" noProof="0">
                          <a:solidFill>
                            <a:schemeClr val="tx1"/>
                          </a:solidFill>
                          <a:effectLst/>
                          <a:latin typeface="Albert Sans" pitchFamily="2" charset="77"/>
                          <a:ea typeface="Verdana" panose="020B0604030504040204" pitchFamily="34" charset="0"/>
                          <a:cs typeface="Verdana" panose="020B0604030504040204" pitchFamily="34" charset="0"/>
                        </a:rPr>
                        <a:t>X</a:t>
                      </a: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b="0" i="0" u="none" strike="noStrike" noProof="0">
                          <a:solidFill>
                            <a:schemeClr val="tx1"/>
                          </a:solidFill>
                          <a:effectLst/>
                          <a:latin typeface="Albert Sans" pitchFamily="2" charset="77"/>
                          <a:ea typeface="Verdana" panose="020B0604030504040204" pitchFamily="34" charset="0"/>
                          <a:cs typeface="Verdana" panose="020B0604030504040204" pitchFamily="34" charset="0"/>
                        </a:rPr>
                        <a:t>X</a:t>
                      </a: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1799001"/>
                  </a:ext>
                </a:extLst>
              </a:tr>
              <a:tr h="422656">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s-ES_tradnl" sz="1200" b="1" i="0" u="none" strike="noStrike" kern="1200" cap="none" spc="0" normalizeH="0" baseline="0" noProof="0">
                          <a:ln>
                            <a:noFill/>
                          </a:ln>
                          <a:solidFill>
                            <a:schemeClr val="tx1"/>
                          </a:solidFill>
                          <a:effectLst/>
                          <a:uLnTx/>
                          <a:uFillTx/>
                          <a:latin typeface="Albert Sans" pitchFamily="2" charset="77"/>
                          <a:ea typeface="Verdana" panose="020B0604030504040204" pitchFamily="34" charset="0"/>
                          <a:cs typeface="Verdana" panose="020B0604030504040204" pitchFamily="34" charset="0"/>
                        </a:rPr>
                        <a:t>Client 7</a:t>
                      </a: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b="0" i="0" u="none" strike="noStrike" noProof="0" err="1">
                          <a:solidFill>
                            <a:schemeClr val="tx1"/>
                          </a:solidFill>
                          <a:effectLst/>
                          <a:latin typeface="Albert Sans" pitchFamily="2" charset="77"/>
                          <a:ea typeface="Verdana" panose="020B0604030504040204" pitchFamily="34" charset="0"/>
                          <a:cs typeface="Verdana" panose="020B0604030504040204" pitchFamily="34" charset="0"/>
                        </a:rPr>
                        <a:t>xxx</a:t>
                      </a:r>
                      <a:endParaRPr lang="es-ES_tradnl" sz="1200" b="0" i="0" u="none" strike="noStrike" noProof="0">
                        <a:solidFill>
                          <a:schemeClr val="tx1"/>
                        </a:solidFill>
                        <a:effectLst/>
                        <a:latin typeface="Albert Sans" pitchFamily="2" charset="77"/>
                        <a:ea typeface="Verdana" panose="020B0604030504040204" pitchFamily="34" charset="0"/>
                        <a:cs typeface="Verdana" panose="020B0604030504040204" pitchFamily="34" charset="0"/>
                      </a:endParaRP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lang="es-ES_tradnl" sz="1200" u="none" strike="noStrike" noProof="0">
                          <a:solidFill>
                            <a:schemeClr val="tx1"/>
                          </a:solidFill>
                          <a:effectLst/>
                          <a:latin typeface="Albert Sans" pitchFamily="2" charset="77"/>
                          <a:ea typeface="Verdana" panose="020B0604030504040204" pitchFamily="34" charset="0"/>
                          <a:cs typeface="Verdana" panose="020B0604030504040204" pitchFamily="34" charset="0"/>
                        </a:rPr>
                        <a:t> xx%</a:t>
                      </a:r>
                      <a:endParaRPr lang="es-ES_tradnl" sz="1200" b="0" i="0" u="none" strike="noStrike" noProof="0">
                        <a:solidFill>
                          <a:schemeClr val="tx1"/>
                        </a:solidFill>
                        <a:effectLst/>
                        <a:latin typeface="Albert Sans" pitchFamily="2" charset="77"/>
                        <a:ea typeface="Verdana" panose="020B0604030504040204" pitchFamily="34" charset="0"/>
                        <a:cs typeface="Verdana" panose="020B0604030504040204" pitchFamily="34" charset="0"/>
                      </a:endParaRP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u="none" strike="noStrike" noProof="0" err="1">
                          <a:solidFill>
                            <a:schemeClr val="tx1"/>
                          </a:solidFill>
                          <a:effectLst/>
                          <a:latin typeface="Albert Sans" pitchFamily="2" charset="77"/>
                          <a:ea typeface="Verdana" panose="020B0604030504040204" pitchFamily="34" charset="0"/>
                          <a:cs typeface="Verdana" panose="020B0604030504040204" pitchFamily="34" charset="0"/>
                        </a:rPr>
                        <a:t>xx</a:t>
                      </a:r>
                      <a:r>
                        <a:rPr lang="es-ES_tradnl" sz="1200" u="none" strike="noStrike" noProof="0">
                          <a:solidFill>
                            <a:schemeClr val="tx1"/>
                          </a:solidFill>
                          <a:effectLst/>
                          <a:latin typeface="Albert Sans" pitchFamily="2" charset="77"/>
                          <a:ea typeface="Verdana" panose="020B0604030504040204" pitchFamily="34" charset="0"/>
                          <a:cs typeface="Verdana" panose="020B0604030504040204" pitchFamily="34" charset="0"/>
                        </a:rPr>
                        <a:t>%</a:t>
                      </a:r>
                      <a:endParaRPr lang="es-ES_tradnl" sz="1200" b="0" i="0" u="none" strike="noStrike" noProof="0">
                        <a:solidFill>
                          <a:schemeClr val="tx1"/>
                        </a:solidFill>
                        <a:effectLst/>
                        <a:latin typeface="Albert Sans" pitchFamily="2" charset="77"/>
                        <a:ea typeface="Verdana" panose="020B0604030504040204" pitchFamily="34" charset="0"/>
                        <a:cs typeface="Verdana" panose="020B0604030504040204" pitchFamily="34" charset="0"/>
                      </a:endParaRP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fontAlgn="b"/>
                      <a:endParaRPr lang="en-GB" sz="1100" b="0" i="0" u="none" strike="noStrike">
                        <a:solidFill>
                          <a:srgbClr val="000000"/>
                        </a:solidFill>
                        <a:effectLst/>
                        <a:latin typeface="+mn-lt"/>
                      </a:endParaRPr>
                    </a:p>
                  </a:txBody>
                  <a:tcPr marL="6350" marR="6350" marT="635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lnB w="9525" cap="flat" cmpd="sng" algn="ctr">
                      <a:solidFill>
                        <a:schemeClr val="bg1">
                          <a:lumMod val="75000"/>
                        </a:schemeClr>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u="none" strike="noStrike" noProof="0">
                          <a:solidFill>
                            <a:schemeClr val="tx1"/>
                          </a:solidFill>
                          <a:effectLst/>
                          <a:latin typeface="Albert Sans" pitchFamily="2" charset="77"/>
                          <a:ea typeface="Verdana" panose="020B0604030504040204" pitchFamily="34" charset="0"/>
                          <a:cs typeface="Verdana" panose="020B0604030504040204" pitchFamily="34" charset="0"/>
                        </a:rPr>
                        <a:t>xx%</a:t>
                      </a:r>
                      <a:endParaRPr lang="es-ES_tradnl" sz="1200" b="0" i="0" u="none" strike="noStrike" noProof="0">
                        <a:solidFill>
                          <a:schemeClr val="tx1"/>
                        </a:solidFill>
                        <a:effectLst/>
                        <a:latin typeface="Albert Sans" pitchFamily="2" charset="77"/>
                        <a:ea typeface="Verdana" panose="020B0604030504040204" pitchFamily="34" charset="0"/>
                        <a:cs typeface="Verdana" panose="020B0604030504040204" pitchFamily="34" charset="0"/>
                      </a:endParaRP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u="none" strike="noStrike" noProof="0">
                          <a:solidFill>
                            <a:schemeClr val="tx1"/>
                          </a:solidFill>
                          <a:effectLst/>
                          <a:latin typeface="Albert Sans" pitchFamily="2" charset="77"/>
                          <a:ea typeface="Verdana" panose="020B0604030504040204" pitchFamily="34" charset="0"/>
                          <a:cs typeface="Verdana" panose="020B0604030504040204" pitchFamily="34" charset="0"/>
                        </a:rPr>
                        <a:t>xx%</a:t>
                      </a:r>
                      <a:endParaRPr lang="es-ES_tradnl" sz="1200" b="0" i="0" u="none" strike="noStrike" noProof="0">
                        <a:solidFill>
                          <a:schemeClr val="tx1"/>
                        </a:solidFill>
                        <a:effectLst/>
                        <a:latin typeface="Albert Sans" pitchFamily="2" charset="77"/>
                        <a:ea typeface="Verdana" panose="020B0604030504040204" pitchFamily="34" charset="0"/>
                        <a:cs typeface="Verdana" panose="020B0604030504040204" pitchFamily="34" charset="0"/>
                      </a:endParaRP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b="0" i="0" u="none" strike="noStrike" noProof="0" dirty="0">
                          <a:solidFill>
                            <a:schemeClr val="tx1"/>
                          </a:solidFill>
                          <a:effectLst/>
                          <a:latin typeface="Albert Sans" pitchFamily="2" charset="77"/>
                          <a:ea typeface="Verdana" panose="020B0604030504040204" pitchFamily="34" charset="0"/>
                          <a:cs typeface="Verdana" panose="020B0604030504040204" pitchFamily="34" charset="0"/>
                        </a:rPr>
                        <a:t>X</a:t>
                      </a: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fontAlgn="b"/>
                      <a:endParaRPr lang="en-GB" sz="1100" b="0" i="0" u="none" strike="noStrike">
                        <a:solidFill>
                          <a:srgbClr val="000000"/>
                        </a:solidFill>
                        <a:effectLst/>
                        <a:latin typeface="+mn-lt"/>
                      </a:endParaRPr>
                    </a:p>
                  </a:txBody>
                  <a:tcPr marL="6350" marR="6350" marT="635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b="0" i="0" u="none" strike="noStrike" noProof="0" dirty="0">
                          <a:solidFill>
                            <a:schemeClr val="tx1"/>
                          </a:solidFill>
                          <a:effectLst/>
                          <a:latin typeface="Albert Sans" pitchFamily="2" charset="77"/>
                          <a:ea typeface="Verdana" panose="020B0604030504040204" pitchFamily="34" charset="0"/>
                          <a:cs typeface="Verdana" panose="020B0604030504040204" pitchFamily="34" charset="0"/>
                        </a:rPr>
                        <a:t>X</a:t>
                      </a: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b="0" i="0" u="none" strike="noStrike" noProof="0" dirty="0">
                          <a:solidFill>
                            <a:schemeClr val="tx1"/>
                          </a:solidFill>
                          <a:effectLst/>
                          <a:latin typeface="Albert Sans" pitchFamily="2" charset="77"/>
                          <a:ea typeface="Verdana" panose="020B0604030504040204" pitchFamily="34" charset="0"/>
                          <a:cs typeface="Verdana" panose="020B0604030504040204" pitchFamily="34" charset="0"/>
                        </a:rPr>
                        <a:t>X</a:t>
                      </a: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92171075"/>
                  </a:ext>
                </a:extLst>
              </a:tr>
              <a:tr h="422656">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lvl="0" algn="ctr" fontAlgn="b"/>
                      <a:r>
                        <a:rPr lang="es-ES_tradnl" sz="1200" b="1" u="none" strike="noStrike" noProof="0">
                          <a:solidFill>
                            <a:schemeClr val="tx1"/>
                          </a:solidFill>
                          <a:effectLst/>
                          <a:latin typeface="Albert Sans" pitchFamily="2" charset="77"/>
                          <a:ea typeface="Verdana" panose="020B0604030504040204" pitchFamily="34" charset="0"/>
                          <a:cs typeface="Verdana" panose="020B0604030504040204" pitchFamily="34" charset="0"/>
                        </a:rPr>
                        <a:t>Client 1</a:t>
                      </a:r>
                      <a:endParaRPr lang="es-ES_tradnl" sz="1200" b="1" i="0" u="none" strike="noStrike" noProof="0">
                        <a:solidFill>
                          <a:schemeClr val="tx1"/>
                        </a:solidFill>
                        <a:effectLst/>
                        <a:latin typeface="Albert Sans" pitchFamily="2" charset="77"/>
                        <a:ea typeface="Verdana" panose="020B0604030504040204" pitchFamily="34" charset="0"/>
                        <a:cs typeface="Verdana" panose="020B0604030504040204" pitchFamily="34" charset="0"/>
                      </a:endParaRP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u="none" strike="noStrike" noProof="0" err="1">
                          <a:solidFill>
                            <a:schemeClr val="tx1"/>
                          </a:solidFill>
                          <a:effectLst/>
                          <a:latin typeface="Albert Sans" pitchFamily="2" charset="77"/>
                          <a:ea typeface="Verdana" panose="020B0604030504040204" pitchFamily="34" charset="0"/>
                          <a:cs typeface="Verdana" panose="020B0604030504040204" pitchFamily="34" charset="0"/>
                        </a:rPr>
                        <a:t>xxx</a:t>
                      </a:r>
                      <a:endParaRPr lang="es-ES_tradnl" sz="1200" b="1" i="0" u="none" strike="noStrike" noProof="0">
                        <a:solidFill>
                          <a:schemeClr val="tx1"/>
                        </a:solidFill>
                        <a:effectLst/>
                        <a:latin typeface="Albert Sans" pitchFamily="2" charset="77"/>
                        <a:ea typeface="Verdana" panose="020B0604030504040204" pitchFamily="34" charset="0"/>
                        <a:cs typeface="Verdana" panose="020B0604030504040204" pitchFamily="34" charset="0"/>
                      </a:endParaRP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lang="es-ES_tradnl" sz="1200" u="none" strike="noStrike" noProof="0">
                          <a:solidFill>
                            <a:schemeClr val="tx1"/>
                          </a:solidFill>
                          <a:effectLst/>
                          <a:latin typeface="Albert Sans" pitchFamily="2" charset="77"/>
                          <a:ea typeface="Verdana" panose="020B0604030504040204" pitchFamily="34" charset="0"/>
                          <a:cs typeface="Verdana" panose="020B0604030504040204" pitchFamily="34" charset="0"/>
                        </a:rPr>
                        <a:t>xx%</a:t>
                      </a:r>
                      <a:endParaRPr lang="es-ES_tradnl" sz="1200" b="0" i="0" u="none" strike="noStrike" noProof="0">
                        <a:solidFill>
                          <a:schemeClr val="tx1"/>
                        </a:solidFill>
                        <a:effectLst/>
                        <a:latin typeface="Albert Sans" pitchFamily="2" charset="77"/>
                        <a:ea typeface="Verdana" panose="020B0604030504040204" pitchFamily="34" charset="0"/>
                        <a:cs typeface="Verdana" panose="020B0604030504040204" pitchFamily="34" charset="0"/>
                      </a:endParaRP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u="none" strike="noStrike" noProof="0" err="1">
                          <a:solidFill>
                            <a:schemeClr val="tx1"/>
                          </a:solidFill>
                          <a:effectLst/>
                          <a:latin typeface="Albert Sans" pitchFamily="2" charset="77"/>
                          <a:ea typeface="Verdana" panose="020B0604030504040204" pitchFamily="34" charset="0"/>
                          <a:cs typeface="Verdana" panose="020B0604030504040204" pitchFamily="34" charset="0"/>
                        </a:rPr>
                        <a:t>xx</a:t>
                      </a:r>
                      <a:r>
                        <a:rPr lang="es-ES_tradnl" sz="1200" u="none" strike="noStrike" noProof="0">
                          <a:solidFill>
                            <a:schemeClr val="tx1"/>
                          </a:solidFill>
                          <a:effectLst/>
                          <a:latin typeface="Albert Sans" pitchFamily="2" charset="77"/>
                          <a:ea typeface="Verdana" panose="020B0604030504040204" pitchFamily="34" charset="0"/>
                          <a:cs typeface="Verdana" panose="020B0604030504040204" pitchFamily="34" charset="0"/>
                        </a:rPr>
                        <a:t>%</a:t>
                      </a:r>
                      <a:endParaRPr lang="es-ES_tradnl" sz="1200" b="1" i="0" u="none" strike="noStrike" noProof="0">
                        <a:solidFill>
                          <a:schemeClr val="tx1"/>
                        </a:solidFill>
                        <a:effectLst/>
                        <a:latin typeface="Albert Sans" pitchFamily="2" charset="77"/>
                        <a:ea typeface="Verdana" panose="020B0604030504040204" pitchFamily="34" charset="0"/>
                        <a:cs typeface="Verdana" panose="020B0604030504040204" pitchFamily="34" charset="0"/>
                      </a:endParaRP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fontAlgn="b"/>
                      <a:endParaRPr lang="en-GB" sz="1100" b="0" i="0" u="none" strike="noStrike">
                        <a:solidFill>
                          <a:srgbClr val="000000"/>
                        </a:solidFill>
                        <a:effectLst/>
                        <a:latin typeface="+mn-lt"/>
                      </a:endParaRPr>
                    </a:p>
                  </a:txBody>
                  <a:tcPr marL="6350" marR="6350" marT="635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u="none" strike="noStrike" noProof="0">
                          <a:solidFill>
                            <a:schemeClr val="tx1"/>
                          </a:solidFill>
                          <a:effectLst/>
                          <a:latin typeface="Albert Sans" pitchFamily="2" charset="77"/>
                          <a:ea typeface="Verdana" panose="020B0604030504040204" pitchFamily="34" charset="0"/>
                          <a:cs typeface="Verdana" panose="020B0604030504040204" pitchFamily="34" charset="0"/>
                        </a:rPr>
                        <a:t>xx%</a:t>
                      </a:r>
                      <a:endParaRPr lang="es-ES_tradnl" sz="1200" b="1" i="0" u="none" strike="noStrike" noProof="0">
                        <a:solidFill>
                          <a:schemeClr val="tx1"/>
                        </a:solidFill>
                        <a:effectLst/>
                        <a:latin typeface="Albert Sans" pitchFamily="2" charset="77"/>
                        <a:ea typeface="Verdana" panose="020B0604030504040204" pitchFamily="34" charset="0"/>
                        <a:cs typeface="Verdana" panose="020B0604030504040204" pitchFamily="34" charset="0"/>
                      </a:endParaRP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u="none" strike="noStrike" noProof="0" err="1">
                          <a:solidFill>
                            <a:schemeClr val="tx1"/>
                          </a:solidFill>
                          <a:effectLst/>
                          <a:latin typeface="Albert Sans" pitchFamily="2" charset="77"/>
                          <a:ea typeface="Verdana" panose="020B0604030504040204" pitchFamily="34" charset="0"/>
                          <a:cs typeface="Verdana" panose="020B0604030504040204" pitchFamily="34" charset="0"/>
                        </a:rPr>
                        <a:t>xx</a:t>
                      </a:r>
                      <a:r>
                        <a:rPr lang="es-ES_tradnl" sz="1200" u="none" strike="noStrike" noProof="0">
                          <a:solidFill>
                            <a:schemeClr val="tx1"/>
                          </a:solidFill>
                          <a:effectLst/>
                          <a:latin typeface="Albert Sans" pitchFamily="2" charset="77"/>
                          <a:ea typeface="Verdana" panose="020B0604030504040204" pitchFamily="34" charset="0"/>
                          <a:cs typeface="Verdana" panose="020B0604030504040204" pitchFamily="34" charset="0"/>
                        </a:rPr>
                        <a:t>%</a:t>
                      </a:r>
                      <a:endParaRPr lang="es-ES_tradnl" sz="1200" b="1" i="0" u="none" strike="noStrike" noProof="0">
                        <a:solidFill>
                          <a:schemeClr val="tx1"/>
                        </a:solidFill>
                        <a:effectLst/>
                        <a:latin typeface="Albert Sans" pitchFamily="2" charset="77"/>
                        <a:ea typeface="Verdana" panose="020B0604030504040204" pitchFamily="34" charset="0"/>
                        <a:cs typeface="Verdana" panose="020B0604030504040204" pitchFamily="34" charset="0"/>
                      </a:endParaRP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b="0" i="0" u="none" strike="noStrike" noProof="0">
                          <a:solidFill>
                            <a:schemeClr val="tx1"/>
                          </a:solidFill>
                          <a:effectLst/>
                          <a:latin typeface="Albert Sans" pitchFamily="2" charset="77"/>
                          <a:ea typeface="Verdana" panose="020B0604030504040204" pitchFamily="34" charset="0"/>
                          <a:cs typeface="Verdana" panose="020B0604030504040204" pitchFamily="34" charset="0"/>
                        </a:rPr>
                        <a:t>x</a:t>
                      </a: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fontAlgn="b"/>
                      <a:endParaRPr lang="en-GB" sz="1100" b="0" i="0" u="none" strike="noStrike">
                        <a:solidFill>
                          <a:srgbClr val="000000"/>
                        </a:solidFill>
                        <a:effectLst/>
                        <a:latin typeface="+mn-lt"/>
                      </a:endParaRPr>
                    </a:p>
                  </a:txBody>
                  <a:tcPr marL="6350" marR="6350" marT="6350"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lnT w="9525" cap="flat" cmpd="sng" algn="ctr">
                      <a:solidFill>
                        <a:schemeClr val="bg1">
                          <a:lumMod val="75000"/>
                        </a:schemeClr>
                      </a:solidFill>
                      <a:prstDash val="solid"/>
                      <a:round/>
                      <a:headEnd type="none" w="med" len="med"/>
                      <a:tailEnd type="none" w="med" len="med"/>
                    </a:lnT>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b="0" i="0" u="none" strike="noStrike" noProof="0">
                          <a:solidFill>
                            <a:schemeClr val="tx1"/>
                          </a:solidFill>
                          <a:effectLst/>
                          <a:latin typeface="Albert Sans" pitchFamily="2" charset="77"/>
                          <a:ea typeface="Verdana" panose="020B0604030504040204" pitchFamily="34" charset="0"/>
                          <a:cs typeface="Verdana" panose="020B0604030504040204" pitchFamily="34" charset="0"/>
                        </a:rPr>
                        <a:t>x</a:t>
                      </a: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Graphik Light"/>
                        </a:defRPr>
                      </a:lvl1pPr>
                      <a:lvl2pPr marL="457200" algn="l" defTabSz="914400" rtl="0" eaLnBrk="1" latinLnBrk="0" hangingPunct="1">
                        <a:defRPr sz="1800" kern="1200">
                          <a:solidFill>
                            <a:schemeClr val="dk1"/>
                          </a:solidFill>
                          <a:latin typeface="Graphik Light"/>
                        </a:defRPr>
                      </a:lvl2pPr>
                      <a:lvl3pPr marL="914400" algn="l" defTabSz="914400" rtl="0" eaLnBrk="1" latinLnBrk="0" hangingPunct="1">
                        <a:defRPr sz="1800" kern="1200">
                          <a:solidFill>
                            <a:schemeClr val="dk1"/>
                          </a:solidFill>
                          <a:latin typeface="Graphik Light"/>
                        </a:defRPr>
                      </a:lvl3pPr>
                      <a:lvl4pPr marL="1371600" algn="l" defTabSz="914400" rtl="0" eaLnBrk="1" latinLnBrk="0" hangingPunct="1">
                        <a:defRPr sz="1800" kern="1200">
                          <a:solidFill>
                            <a:schemeClr val="dk1"/>
                          </a:solidFill>
                          <a:latin typeface="Graphik Light"/>
                        </a:defRPr>
                      </a:lvl4pPr>
                      <a:lvl5pPr marL="1828800" algn="l" defTabSz="914400" rtl="0" eaLnBrk="1" latinLnBrk="0" hangingPunct="1">
                        <a:defRPr sz="1800" kern="1200">
                          <a:solidFill>
                            <a:schemeClr val="dk1"/>
                          </a:solidFill>
                          <a:latin typeface="Graphik Light"/>
                        </a:defRPr>
                      </a:lvl5pPr>
                      <a:lvl6pPr marL="2286000" algn="l" defTabSz="914400" rtl="0" eaLnBrk="1" latinLnBrk="0" hangingPunct="1">
                        <a:defRPr sz="1800" kern="1200">
                          <a:solidFill>
                            <a:schemeClr val="dk1"/>
                          </a:solidFill>
                          <a:latin typeface="Graphik Light"/>
                        </a:defRPr>
                      </a:lvl6pPr>
                      <a:lvl7pPr marL="2743200" algn="l" defTabSz="914400" rtl="0" eaLnBrk="1" latinLnBrk="0" hangingPunct="1">
                        <a:defRPr sz="1800" kern="1200">
                          <a:solidFill>
                            <a:schemeClr val="dk1"/>
                          </a:solidFill>
                          <a:latin typeface="Graphik Light"/>
                        </a:defRPr>
                      </a:lvl7pPr>
                      <a:lvl8pPr marL="3200400" algn="l" defTabSz="914400" rtl="0" eaLnBrk="1" latinLnBrk="0" hangingPunct="1">
                        <a:defRPr sz="1800" kern="1200">
                          <a:solidFill>
                            <a:schemeClr val="dk1"/>
                          </a:solidFill>
                          <a:latin typeface="Graphik Light"/>
                        </a:defRPr>
                      </a:lvl8pPr>
                      <a:lvl9pPr marL="3657600" algn="l" defTabSz="914400" rtl="0" eaLnBrk="1" latinLnBrk="0" hangingPunct="1">
                        <a:defRPr sz="1800" kern="1200">
                          <a:solidFill>
                            <a:schemeClr val="dk1"/>
                          </a:solidFill>
                          <a:latin typeface="Graphik Light"/>
                        </a:defRPr>
                      </a:lvl9pPr>
                    </a:lstStyle>
                    <a:p>
                      <a:pPr algn="ctr" fontAlgn="b"/>
                      <a:r>
                        <a:rPr lang="es-ES_tradnl" sz="1200" b="0" i="0" u="none" strike="noStrike" noProof="0" dirty="0">
                          <a:solidFill>
                            <a:schemeClr val="tx1"/>
                          </a:solidFill>
                          <a:effectLst/>
                          <a:latin typeface="Albert Sans" pitchFamily="2" charset="77"/>
                          <a:ea typeface="Verdana" panose="020B0604030504040204" pitchFamily="34" charset="0"/>
                          <a:cs typeface="Verdana" panose="020B0604030504040204" pitchFamily="34" charset="0"/>
                        </a:rPr>
                        <a:t>x</a:t>
                      </a:r>
                    </a:p>
                  </a:txBody>
                  <a:tcPr marL="6350" marR="6350" marT="6350" marB="0" anchor="ctr">
                    <a:lnL w="6350" cap="flat" cmpd="sng" algn="ctr">
                      <a:solidFill>
                        <a:srgbClr val="FFFFFF">
                          <a:lumMod val="85000"/>
                        </a:srgbClr>
                      </a:solidFill>
                      <a:prstDash val="solid"/>
                      <a:round/>
                      <a:headEnd type="none" w="med" len="med"/>
                      <a:tailEnd type="none" w="med" len="med"/>
                    </a:lnL>
                    <a:lnR w="6350" cap="flat" cmpd="sng" algn="ctr">
                      <a:solidFill>
                        <a:srgbClr val="FFFFFF">
                          <a:lumMod val="85000"/>
                        </a:srgbClr>
                      </a:solidFill>
                      <a:prstDash val="solid"/>
                      <a:round/>
                      <a:headEnd type="none" w="med" len="med"/>
                      <a:tailEnd type="none" w="med" len="med"/>
                    </a:lnR>
                    <a:lnT w="6350" cap="flat" cmpd="sng" algn="ctr">
                      <a:solidFill>
                        <a:srgbClr val="FFFFFF">
                          <a:lumMod val="85000"/>
                        </a:srgbClr>
                      </a:solidFill>
                      <a:prstDash val="solid"/>
                      <a:round/>
                      <a:headEnd type="none" w="med" len="med"/>
                      <a:tailEnd type="none" w="med" len="med"/>
                    </a:lnT>
                    <a:lnB w="635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9349121"/>
                  </a:ext>
                </a:extLst>
              </a:tr>
            </a:tbl>
          </a:graphicData>
        </a:graphic>
      </p:graphicFrame>
      <p:sp>
        <p:nvSpPr>
          <p:cNvPr id="5" name="Text Placeholder 20">
            <a:extLst>
              <a:ext uri="{FF2B5EF4-FFF2-40B4-BE49-F238E27FC236}">
                <a16:creationId xmlns:a16="http://schemas.microsoft.com/office/drawing/2014/main" id="{987F36DF-BC42-81F1-0127-7773180679BE}"/>
              </a:ext>
            </a:extLst>
          </p:cNvPr>
          <p:cNvSpPr>
            <a:spLocks noGrp="1"/>
          </p:cNvSpPr>
          <p:nvPr>
            <p:ph type="body" sz="quarter" idx="10" hasCustomPrompt="1"/>
          </p:nvPr>
        </p:nvSpPr>
        <p:spPr>
          <a:xfrm>
            <a:off x="460374" y="379413"/>
            <a:ext cx="6646103" cy="842962"/>
          </a:xfrm>
          <a:prstGeom prst="rect">
            <a:avLst/>
          </a:prstGeom>
        </p:spPr>
        <p:txBody>
          <a:bodyPr/>
          <a:lstStyle>
            <a:lvl1pPr marL="0" indent="0">
              <a:buNone/>
              <a:defRPr b="1">
                <a:solidFill>
                  <a:schemeClr val="accent3"/>
                </a:solidFill>
                <a:latin typeface="Albert Sans" pitchFamily="2" charset="77"/>
                <a:ea typeface="Verdana" panose="020B0604030504040204" pitchFamily="34" charset="0"/>
                <a:cs typeface="Verdana" panose="020B0604030504040204" pitchFamily="34" charset="0"/>
              </a:defRPr>
            </a:lvl1pPr>
          </a:lstStyle>
          <a:p>
            <a:pPr lvl="0"/>
            <a:r>
              <a:rPr lang="en-US" dirty="0"/>
              <a:t>Click to edit Master title style</a:t>
            </a:r>
          </a:p>
        </p:txBody>
      </p:sp>
      <p:sp>
        <p:nvSpPr>
          <p:cNvPr id="6" name="Text Placeholder 39">
            <a:extLst>
              <a:ext uri="{FF2B5EF4-FFF2-40B4-BE49-F238E27FC236}">
                <a16:creationId xmlns:a16="http://schemas.microsoft.com/office/drawing/2014/main" id="{89E406E4-FE50-ADBA-0EEE-191CFBD4702A}"/>
              </a:ext>
            </a:extLst>
          </p:cNvPr>
          <p:cNvSpPr>
            <a:spLocks noGrp="1"/>
          </p:cNvSpPr>
          <p:nvPr>
            <p:ph type="body" sz="quarter" idx="21"/>
          </p:nvPr>
        </p:nvSpPr>
        <p:spPr>
          <a:xfrm>
            <a:off x="460375" y="896931"/>
            <a:ext cx="3387725" cy="422275"/>
          </a:xfrm>
          <a:prstGeom prst="rect">
            <a:avLst/>
          </a:prstGeom>
        </p:spPr>
        <p:txBody>
          <a:bodyPr>
            <a:normAutofit/>
          </a:bodyPr>
          <a:lstStyle>
            <a:lvl1pPr marL="0" indent="0" algn="l">
              <a:buNone/>
              <a:defRPr sz="1400">
                <a:solidFill>
                  <a:schemeClr val="accent3"/>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258335772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ata 8">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2B12F2B9-D6DD-7D76-F90F-0241D7AD5537}"/>
              </a:ext>
            </a:extLst>
          </p:cNvPr>
          <p:cNvGraphicFramePr>
            <a:graphicFrameLocks noGrp="1"/>
          </p:cNvGraphicFramePr>
          <p:nvPr userDrawn="1">
            <p:extLst>
              <p:ext uri="{D42A27DB-BD31-4B8C-83A1-F6EECF244321}">
                <p14:modId xmlns:p14="http://schemas.microsoft.com/office/powerpoint/2010/main" val="3743665554"/>
              </p:ext>
            </p:extLst>
          </p:nvPr>
        </p:nvGraphicFramePr>
        <p:xfrm>
          <a:off x="859971" y="2401888"/>
          <a:ext cx="10515600" cy="3200400"/>
        </p:xfrm>
        <a:graphic>
          <a:graphicData uri="http://schemas.openxmlformats.org/drawingml/2006/table">
            <a:tbl>
              <a:tblPr/>
              <a:tblGrid>
                <a:gridCol w="2628900">
                  <a:extLst>
                    <a:ext uri="{9D8B030D-6E8A-4147-A177-3AD203B41FA5}">
                      <a16:colId xmlns:a16="http://schemas.microsoft.com/office/drawing/2014/main" val="1574328609"/>
                    </a:ext>
                  </a:extLst>
                </a:gridCol>
                <a:gridCol w="2628900">
                  <a:extLst>
                    <a:ext uri="{9D8B030D-6E8A-4147-A177-3AD203B41FA5}">
                      <a16:colId xmlns:a16="http://schemas.microsoft.com/office/drawing/2014/main" val="2446280183"/>
                    </a:ext>
                  </a:extLst>
                </a:gridCol>
                <a:gridCol w="2628900">
                  <a:extLst>
                    <a:ext uri="{9D8B030D-6E8A-4147-A177-3AD203B41FA5}">
                      <a16:colId xmlns:a16="http://schemas.microsoft.com/office/drawing/2014/main" val="3897855625"/>
                    </a:ext>
                  </a:extLst>
                </a:gridCol>
                <a:gridCol w="2628900">
                  <a:extLst>
                    <a:ext uri="{9D8B030D-6E8A-4147-A177-3AD203B41FA5}">
                      <a16:colId xmlns:a16="http://schemas.microsoft.com/office/drawing/2014/main" val="4068370739"/>
                    </a:ext>
                  </a:extLst>
                </a:gridCol>
              </a:tblGrid>
              <a:tr h="533400">
                <a:tc>
                  <a:txBody>
                    <a:bodyPr/>
                    <a:lstStyle/>
                    <a:p>
                      <a:pPr algn="ctr" fontAlgn="base">
                        <a:lnSpc>
                          <a:spcPts val="1650"/>
                        </a:lnSpc>
                        <a:buNone/>
                      </a:pPr>
                      <a:r>
                        <a:rPr lang="en-US" sz="1400" b="1" i="0" dirty="0">
                          <a:solidFill>
                            <a:srgbClr val="000000"/>
                          </a:solidFill>
                          <a:effectLst/>
                          <a:latin typeface="Albert Sans" pitchFamily="2" charset="77"/>
                          <a:ea typeface="Verdana" panose="020B0604030504040204" pitchFamily="34" charset="0"/>
                          <a:cs typeface="Verdana" panose="020B0604030504040204" pitchFamily="34" charset="0"/>
                        </a:rPr>
                        <a:t>Metric​</a:t>
                      </a:r>
                      <a:endParaRPr lang="en-US" b="1" i="0" dirty="0">
                        <a:solidFill>
                          <a:srgbClr val="000000"/>
                        </a:solidFill>
                        <a:effectLst/>
                        <a:latin typeface="Albert Sans" pitchFamily="2" charset="77"/>
                        <a:ea typeface="Verdana" panose="020B0604030504040204" pitchFamily="34" charset="0"/>
                        <a:cs typeface="Verdana" panose="020B0604030504040204" pitchFamily="34" charset="0"/>
                      </a:endParaRP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algn="ctr" fontAlgn="base">
                        <a:lnSpc>
                          <a:spcPts val="1650"/>
                        </a:lnSpc>
                        <a:buNone/>
                      </a:pPr>
                      <a:r>
                        <a:rPr lang="en-US" sz="1400" b="1" i="0">
                          <a:solidFill>
                            <a:srgbClr val="000000"/>
                          </a:solidFill>
                          <a:effectLst/>
                          <a:latin typeface="Albert Sans" pitchFamily="2" charset="77"/>
                          <a:ea typeface="Verdana" panose="020B0604030504040204" pitchFamily="34" charset="0"/>
                          <a:cs typeface="Verdana" panose="020B0604030504040204" pitchFamily="34" charset="0"/>
                        </a:rPr>
                        <a:t>Current value​</a:t>
                      </a:r>
                      <a:endParaRPr lang="en-US" b="1" i="0">
                        <a:solidFill>
                          <a:srgbClr val="000000"/>
                        </a:solidFill>
                        <a:effectLst/>
                        <a:latin typeface="Albert Sans" pitchFamily="2" charset="77"/>
                        <a:ea typeface="Verdana" panose="020B0604030504040204" pitchFamily="34" charset="0"/>
                        <a:cs typeface="Verdana" panose="020B0604030504040204" pitchFamily="34" charset="0"/>
                      </a:endParaRP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algn="ctr" fontAlgn="base">
                        <a:lnSpc>
                          <a:spcPts val="1650"/>
                        </a:lnSpc>
                        <a:buNone/>
                      </a:pPr>
                      <a:r>
                        <a:rPr lang="en-US" sz="1400" b="1" i="0">
                          <a:solidFill>
                            <a:srgbClr val="000000"/>
                          </a:solidFill>
                          <a:effectLst/>
                          <a:latin typeface="Albert Sans" pitchFamily="2" charset="77"/>
                          <a:ea typeface="Verdana" panose="020B0604030504040204" pitchFamily="34" charset="0"/>
                          <a:cs typeface="Verdana" panose="020B0604030504040204" pitchFamily="34" charset="0"/>
                        </a:rPr>
                        <a:t>Previous quarter​</a:t>
                      </a:r>
                      <a:endParaRPr lang="en-US" b="1" i="0">
                        <a:solidFill>
                          <a:srgbClr val="000000"/>
                        </a:solidFill>
                        <a:effectLst/>
                        <a:latin typeface="Albert Sans" pitchFamily="2" charset="77"/>
                        <a:ea typeface="Verdana" panose="020B0604030504040204" pitchFamily="34" charset="0"/>
                        <a:cs typeface="Verdana" panose="020B0604030504040204" pitchFamily="34" charset="0"/>
                      </a:endParaRP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algn="ctr" fontAlgn="base">
                        <a:lnSpc>
                          <a:spcPts val="1650"/>
                        </a:lnSpc>
                        <a:buNone/>
                      </a:pPr>
                      <a:r>
                        <a:rPr lang="en-US" sz="1400" b="1" i="0">
                          <a:solidFill>
                            <a:srgbClr val="000000"/>
                          </a:solidFill>
                          <a:effectLst/>
                          <a:latin typeface="Albert Sans" pitchFamily="2" charset="77"/>
                          <a:ea typeface="Verdana" panose="020B0604030504040204" pitchFamily="34" charset="0"/>
                          <a:cs typeface="Verdana" panose="020B0604030504040204" pitchFamily="34" charset="0"/>
                        </a:rPr>
                        <a:t>Change (%)​</a:t>
                      </a:r>
                      <a:endParaRPr lang="en-US" b="1" i="0">
                        <a:solidFill>
                          <a:srgbClr val="000000"/>
                        </a:solidFill>
                        <a:effectLst/>
                        <a:latin typeface="Albert Sans" pitchFamily="2" charset="77"/>
                        <a:ea typeface="Verdana" panose="020B0604030504040204" pitchFamily="34" charset="0"/>
                        <a:cs typeface="Verdana" panose="020B0604030504040204" pitchFamily="34" charset="0"/>
                      </a:endParaRP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extLst>
                  <a:ext uri="{0D108BD9-81ED-4DB2-BD59-A6C34878D82A}">
                    <a16:rowId xmlns:a16="http://schemas.microsoft.com/office/drawing/2014/main" val="2897332599"/>
                  </a:ext>
                </a:extLst>
              </a:tr>
              <a:tr h="533400">
                <a:tc>
                  <a:txBody>
                    <a:bodyPr/>
                    <a:lstStyle/>
                    <a:p>
                      <a:pPr algn="ctr" fontAlgn="base">
                        <a:lnSpc>
                          <a:spcPts val="1650"/>
                        </a:lnSpc>
                        <a:buNone/>
                      </a:pPr>
                      <a:r>
                        <a:rPr lang="en-US" sz="1400" b="0" i="0" dirty="0">
                          <a:solidFill>
                            <a:srgbClr val="000000"/>
                          </a:solidFill>
                          <a:effectLst/>
                          <a:latin typeface="Albert Sans" pitchFamily="2" charset="77"/>
                          <a:ea typeface="Verdana" panose="020B0604030504040204" pitchFamily="34" charset="0"/>
                          <a:cs typeface="Verdana" panose="020B0604030504040204" pitchFamily="34" charset="0"/>
                        </a:rPr>
                        <a:t>Revenue​</a:t>
                      </a:r>
                      <a:endParaRPr lang="en-US" b="0" i="0" dirty="0">
                        <a:solidFill>
                          <a:srgbClr val="000000"/>
                        </a:solidFill>
                        <a:effectLst/>
                        <a:latin typeface="Albert Sans" pitchFamily="2" charset="77"/>
                        <a:ea typeface="Verdana" panose="020B0604030504040204" pitchFamily="34" charset="0"/>
                        <a:cs typeface="Verdana" panose="020B0604030504040204" pitchFamily="34" charset="0"/>
                      </a:endParaRP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algn="ctr" fontAlgn="base">
                        <a:lnSpc>
                          <a:spcPts val="1650"/>
                        </a:lnSpc>
                        <a:buNone/>
                      </a:pPr>
                      <a:r>
                        <a:rPr lang="en-US" sz="1400" b="0" i="0" dirty="0">
                          <a:solidFill>
                            <a:srgbClr val="000000"/>
                          </a:solidFill>
                          <a:effectLst/>
                          <a:latin typeface="Albert Sans" pitchFamily="2" charset="77"/>
                          <a:ea typeface="Verdana" panose="020B0604030504040204" pitchFamily="34" charset="0"/>
                          <a:cs typeface="Verdana" panose="020B0604030504040204" pitchFamily="34" charset="0"/>
                        </a:rPr>
                        <a:t>$2,500,000​</a:t>
                      </a:r>
                      <a:endParaRPr lang="en-US" b="0" i="0" dirty="0">
                        <a:solidFill>
                          <a:srgbClr val="000000"/>
                        </a:solidFill>
                        <a:effectLst/>
                        <a:latin typeface="Albert Sans" pitchFamily="2" charset="77"/>
                        <a:ea typeface="Verdana" panose="020B0604030504040204" pitchFamily="34" charset="0"/>
                        <a:cs typeface="Verdana" panose="020B0604030504040204" pitchFamily="34" charset="0"/>
                      </a:endParaRP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algn="ctr" fontAlgn="base">
                        <a:lnSpc>
                          <a:spcPts val="1650"/>
                        </a:lnSpc>
                        <a:buNone/>
                      </a:pPr>
                      <a:r>
                        <a:rPr lang="en-US" sz="1400" b="0" i="0">
                          <a:solidFill>
                            <a:srgbClr val="000000"/>
                          </a:solidFill>
                          <a:effectLst/>
                          <a:latin typeface="Albert Sans" pitchFamily="2" charset="77"/>
                          <a:ea typeface="Verdana" panose="020B0604030504040204" pitchFamily="34" charset="0"/>
                          <a:cs typeface="Verdana" panose="020B0604030504040204" pitchFamily="34" charset="0"/>
                        </a:rPr>
                        <a:t>$2,200,000​</a:t>
                      </a:r>
                      <a:endParaRPr lang="en-US" b="0" i="0">
                        <a:solidFill>
                          <a:srgbClr val="000000"/>
                        </a:solidFill>
                        <a:effectLst/>
                        <a:latin typeface="Albert Sans" pitchFamily="2" charset="77"/>
                        <a:ea typeface="Verdana" panose="020B0604030504040204" pitchFamily="34" charset="0"/>
                        <a:cs typeface="Verdana" panose="020B0604030504040204" pitchFamily="34" charset="0"/>
                      </a:endParaRP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algn="ctr" fontAlgn="base">
                        <a:lnSpc>
                          <a:spcPts val="1650"/>
                        </a:lnSpc>
                        <a:buNone/>
                      </a:pPr>
                      <a:r>
                        <a:rPr lang="en-US" sz="1400" b="0" i="0">
                          <a:solidFill>
                            <a:srgbClr val="000000"/>
                          </a:solidFill>
                          <a:effectLst/>
                          <a:latin typeface="Albert Sans" pitchFamily="2" charset="77"/>
                          <a:ea typeface="Verdana" panose="020B0604030504040204" pitchFamily="34" charset="0"/>
                          <a:cs typeface="Verdana" panose="020B0604030504040204" pitchFamily="34" charset="0"/>
                        </a:rPr>
                        <a:t>+14%​</a:t>
                      </a:r>
                      <a:endParaRPr lang="en-US" b="0" i="0">
                        <a:solidFill>
                          <a:srgbClr val="000000"/>
                        </a:solidFill>
                        <a:effectLst/>
                        <a:latin typeface="Albert Sans" pitchFamily="2" charset="77"/>
                        <a:ea typeface="Verdana" panose="020B0604030504040204" pitchFamily="34" charset="0"/>
                        <a:cs typeface="Verdana" panose="020B0604030504040204" pitchFamily="34" charset="0"/>
                      </a:endParaRP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extLst>
                  <a:ext uri="{0D108BD9-81ED-4DB2-BD59-A6C34878D82A}">
                    <a16:rowId xmlns:a16="http://schemas.microsoft.com/office/drawing/2014/main" val="1969181307"/>
                  </a:ext>
                </a:extLst>
              </a:tr>
              <a:tr h="533400">
                <a:tc>
                  <a:txBody>
                    <a:bodyPr/>
                    <a:lstStyle/>
                    <a:p>
                      <a:pPr algn="ctr" fontAlgn="base">
                        <a:lnSpc>
                          <a:spcPts val="1650"/>
                        </a:lnSpc>
                        <a:buNone/>
                      </a:pPr>
                      <a:r>
                        <a:rPr lang="en-US" sz="1400" b="0" i="0">
                          <a:solidFill>
                            <a:srgbClr val="000000"/>
                          </a:solidFill>
                          <a:effectLst/>
                          <a:latin typeface="Albert Sans" pitchFamily="2" charset="77"/>
                          <a:ea typeface="Verdana" panose="020B0604030504040204" pitchFamily="34" charset="0"/>
                          <a:cs typeface="Verdana" panose="020B0604030504040204" pitchFamily="34" charset="0"/>
                        </a:rPr>
                        <a:t>Operating expenses​</a:t>
                      </a:r>
                      <a:endParaRPr lang="en-US" b="0" i="0">
                        <a:solidFill>
                          <a:srgbClr val="000000"/>
                        </a:solidFill>
                        <a:effectLst/>
                        <a:latin typeface="Albert Sans" pitchFamily="2" charset="77"/>
                        <a:ea typeface="Verdana" panose="020B0604030504040204" pitchFamily="34" charset="0"/>
                        <a:cs typeface="Verdana" panose="020B0604030504040204" pitchFamily="34" charset="0"/>
                      </a:endParaRP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algn="ctr" fontAlgn="base">
                        <a:lnSpc>
                          <a:spcPts val="1650"/>
                        </a:lnSpc>
                        <a:buNone/>
                      </a:pPr>
                      <a:r>
                        <a:rPr lang="en-US" sz="1400" b="0" i="0" dirty="0">
                          <a:solidFill>
                            <a:srgbClr val="000000"/>
                          </a:solidFill>
                          <a:effectLst/>
                          <a:latin typeface="Albert Sans" pitchFamily="2" charset="77"/>
                          <a:ea typeface="Verdana" panose="020B0604030504040204" pitchFamily="34" charset="0"/>
                          <a:cs typeface="Verdana" panose="020B0604030504040204" pitchFamily="34" charset="0"/>
                        </a:rPr>
                        <a:t>$1,200,000​</a:t>
                      </a:r>
                      <a:endParaRPr lang="en-US" b="0" i="0" dirty="0">
                        <a:solidFill>
                          <a:srgbClr val="000000"/>
                        </a:solidFill>
                        <a:effectLst/>
                        <a:latin typeface="Albert Sans" pitchFamily="2" charset="77"/>
                        <a:ea typeface="Verdana" panose="020B0604030504040204" pitchFamily="34" charset="0"/>
                        <a:cs typeface="Verdana" panose="020B0604030504040204" pitchFamily="34" charset="0"/>
                      </a:endParaRP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algn="ctr" fontAlgn="base">
                        <a:lnSpc>
                          <a:spcPts val="1650"/>
                        </a:lnSpc>
                        <a:buNone/>
                      </a:pPr>
                      <a:r>
                        <a:rPr lang="en-US" sz="1400" b="0" i="0">
                          <a:solidFill>
                            <a:srgbClr val="000000"/>
                          </a:solidFill>
                          <a:effectLst/>
                          <a:latin typeface="Albert Sans" pitchFamily="2" charset="77"/>
                          <a:ea typeface="Verdana" panose="020B0604030504040204" pitchFamily="34" charset="0"/>
                          <a:cs typeface="Verdana" panose="020B0604030504040204" pitchFamily="34" charset="0"/>
                        </a:rPr>
                        <a:t>$1,400,000​</a:t>
                      </a:r>
                      <a:endParaRPr lang="en-US" b="0" i="0">
                        <a:solidFill>
                          <a:srgbClr val="000000"/>
                        </a:solidFill>
                        <a:effectLst/>
                        <a:latin typeface="Albert Sans" pitchFamily="2" charset="77"/>
                        <a:ea typeface="Verdana" panose="020B0604030504040204" pitchFamily="34" charset="0"/>
                        <a:cs typeface="Verdana" panose="020B0604030504040204" pitchFamily="34" charset="0"/>
                      </a:endParaRP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algn="ctr" fontAlgn="base">
                        <a:lnSpc>
                          <a:spcPts val="1650"/>
                        </a:lnSpc>
                        <a:buNone/>
                      </a:pPr>
                      <a:r>
                        <a:rPr lang="en-US" sz="1400" b="0" i="0">
                          <a:solidFill>
                            <a:srgbClr val="000000"/>
                          </a:solidFill>
                          <a:effectLst/>
                          <a:latin typeface="Albert Sans" pitchFamily="2" charset="77"/>
                          <a:ea typeface="Verdana" panose="020B0604030504040204" pitchFamily="34" charset="0"/>
                          <a:cs typeface="Verdana" panose="020B0604030504040204" pitchFamily="34" charset="0"/>
                        </a:rPr>
                        <a:t>-14%​</a:t>
                      </a:r>
                      <a:endParaRPr lang="en-US" b="0" i="0">
                        <a:solidFill>
                          <a:srgbClr val="000000"/>
                        </a:solidFill>
                        <a:effectLst/>
                        <a:latin typeface="Albert Sans" pitchFamily="2" charset="77"/>
                        <a:ea typeface="Verdana" panose="020B0604030504040204" pitchFamily="34" charset="0"/>
                        <a:cs typeface="Verdana" panose="020B0604030504040204" pitchFamily="34" charset="0"/>
                      </a:endParaRP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extLst>
                  <a:ext uri="{0D108BD9-81ED-4DB2-BD59-A6C34878D82A}">
                    <a16:rowId xmlns:a16="http://schemas.microsoft.com/office/drawing/2014/main" val="3175485288"/>
                  </a:ext>
                </a:extLst>
              </a:tr>
              <a:tr h="533400">
                <a:tc>
                  <a:txBody>
                    <a:bodyPr/>
                    <a:lstStyle/>
                    <a:p>
                      <a:pPr algn="ctr" fontAlgn="base">
                        <a:lnSpc>
                          <a:spcPts val="1650"/>
                        </a:lnSpc>
                        <a:buNone/>
                      </a:pPr>
                      <a:r>
                        <a:rPr lang="en-US" sz="1400" b="0" i="0">
                          <a:solidFill>
                            <a:srgbClr val="000000"/>
                          </a:solidFill>
                          <a:effectLst/>
                          <a:latin typeface="Albert Sans" pitchFamily="2" charset="77"/>
                          <a:ea typeface="Verdana" panose="020B0604030504040204" pitchFamily="34" charset="0"/>
                          <a:cs typeface="Verdana" panose="020B0604030504040204" pitchFamily="34" charset="0"/>
                        </a:rPr>
                        <a:t>Net profit​</a:t>
                      </a:r>
                      <a:endParaRPr lang="en-US" b="0" i="0">
                        <a:solidFill>
                          <a:srgbClr val="000000"/>
                        </a:solidFill>
                        <a:effectLst/>
                        <a:latin typeface="Albert Sans" pitchFamily="2" charset="77"/>
                        <a:ea typeface="Verdana" panose="020B0604030504040204" pitchFamily="34" charset="0"/>
                        <a:cs typeface="Verdana" panose="020B0604030504040204" pitchFamily="34" charset="0"/>
                      </a:endParaRP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algn="ctr" fontAlgn="base">
                        <a:lnSpc>
                          <a:spcPts val="1650"/>
                        </a:lnSpc>
                        <a:buNone/>
                      </a:pPr>
                      <a:r>
                        <a:rPr lang="en-US" sz="1400" b="0" i="0" dirty="0">
                          <a:solidFill>
                            <a:srgbClr val="000000"/>
                          </a:solidFill>
                          <a:effectLst/>
                          <a:latin typeface="Albert Sans" pitchFamily="2" charset="77"/>
                          <a:ea typeface="Verdana" panose="020B0604030504040204" pitchFamily="34" charset="0"/>
                          <a:cs typeface="Verdana" panose="020B0604030504040204" pitchFamily="34" charset="0"/>
                        </a:rPr>
                        <a:t>$1,000,000​</a:t>
                      </a:r>
                      <a:endParaRPr lang="en-US" b="0" i="0" dirty="0">
                        <a:solidFill>
                          <a:srgbClr val="000000"/>
                        </a:solidFill>
                        <a:effectLst/>
                        <a:latin typeface="Albert Sans" pitchFamily="2" charset="77"/>
                        <a:ea typeface="Verdana" panose="020B0604030504040204" pitchFamily="34" charset="0"/>
                        <a:cs typeface="Verdana" panose="020B0604030504040204" pitchFamily="34" charset="0"/>
                      </a:endParaRP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algn="ctr" fontAlgn="base">
                        <a:lnSpc>
                          <a:spcPts val="1650"/>
                        </a:lnSpc>
                        <a:buNone/>
                      </a:pPr>
                      <a:r>
                        <a:rPr lang="en-US" sz="1400" b="0" i="0" dirty="0">
                          <a:solidFill>
                            <a:srgbClr val="000000"/>
                          </a:solidFill>
                          <a:effectLst/>
                          <a:latin typeface="Albert Sans" pitchFamily="2" charset="77"/>
                          <a:ea typeface="Verdana" panose="020B0604030504040204" pitchFamily="34" charset="0"/>
                          <a:cs typeface="Verdana" panose="020B0604030504040204" pitchFamily="34" charset="0"/>
                        </a:rPr>
                        <a:t>$800,000​</a:t>
                      </a:r>
                      <a:endParaRPr lang="en-US" b="0" i="0" dirty="0">
                        <a:solidFill>
                          <a:srgbClr val="000000"/>
                        </a:solidFill>
                        <a:effectLst/>
                        <a:latin typeface="Albert Sans" pitchFamily="2" charset="77"/>
                        <a:ea typeface="Verdana" panose="020B0604030504040204" pitchFamily="34" charset="0"/>
                        <a:cs typeface="Verdana" panose="020B0604030504040204" pitchFamily="34" charset="0"/>
                      </a:endParaRP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algn="ctr" fontAlgn="base">
                        <a:lnSpc>
                          <a:spcPts val="1650"/>
                        </a:lnSpc>
                        <a:buNone/>
                      </a:pPr>
                      <a:r>
                        <a:rPr lang="en-US" sz="1400" b="0" i="0">
                          <a:solidFill>
                            <a:srgbClr val="000000"/>
                          </a:solidFill>
                          <a:effectLst/>
                          <a:latin typeface="Albert Sans" pitchFamily="2" charset="77"/>
                          <a:ea typeface="Verdana" panose="020B0604030504040204" pitchFamily="34" charset="0"/>
                          <a:cs typeface="Verdana" panose="020B0604030504040204" pitchFamily="34" charset="0"/>
                        </a:rPr>
                        <a:t>+25%​</a:t>
                      </a:r>
                      <a:endParaRPr lang="en-US" b="0" i="0">
                        <a:solidFill>
                          <a:srgbClr val="000000"/>
                        </a:solidFill>
                        <a:effectLst/>
                        <a:latin typeface="Albert Sans" pitchFamily="2" charset="77"/>
                        <a:ea typeface="Verdana" panose="020B0604030504040204" pitchFamily="34" charset="0"/>
                        <a:cs typeface="Verdana" panose="020B0604030504040204" pitchFamily="34" charset="0"/>
                      </a:endParaRP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extLst>
                  <a:ext uri="{0D108BD9-81ED-4DB2-BD59-A6C34878D82A}">
                    <a16:rowId xmlns:a16="http://schemas.microsoft.com/office/drawing/2014/main" val="3672014439"/>
                  </a:ext>
                </a:extLst>
              </a:tr>
              <a:tr h="533400">
                <a:tc>
                  <a:txBody>
                    <a:bodyPr/>
                    <a:lstStyle/>
                    <a:p>
                      <a:pPr algn="ctr" fontAlgn="base">
                        <a:lnSpc>
                          <a:spcPts val="1650"/>
                        </a:lnSpc>
                        <a:buNone/>
                      </a:pPr>
                      <a:r>
                        <a:rPr lang="en-US" sz="1400" b="0" i="0">
                          <a:solidFill>
                            <a:srgbClr val="000000"/>
                          </a:solidFill>
                          <a:effectLst/>
                          <a:latin typeface="Albert Sans" pitchFamily="2" charset="77"/>
                          <a:ea typeface="Verdana" panose="020B0604030504040204" pitchFamily="34" charset="0"/>
                          <a:cs typeface="Verdana" panose="020B0604030504040204" pitchFamily="34" charset="0"/>
                        </a:rPr>
                        <a:t>Operating margin​</a:t>
                      </a:r>
                      <a:endParaRPr lang="en-US" b="0" i="0">
                        <a:solidFill>
                          <a:srgbClr val="000000"/>
                        </a:solidFill>
                        <a:effectLst/>
                        <a:latin typeface="Albert Sans" pitchFamily="2" charset="77"/>
                        <a:ea typeface="Verdana" panose="020B0604030504040204" pitchFamily="34" charset="0"/>
                        <a:cs typeface="Verdana" panose="020B0604030504040204" pitchFamily="34" charset="0"/>
                      </a:endParaRP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algn="ctr" fontAlgn="base">
                        <a:lnSpc>
                          <a:spcPts val="1650"/>
                        </a:lnSpc>
                        <a:buNone/>
                      </a:pPr>
                      <a:r>
                        <a:rPr lang="en-US" sz="1400" b="0" i="0">
                          <a:solidFill>
                            <a:srgbClr val="000000"/>
                          </a:solidFill>
                          <a:effectLst/>
                          <a:latin typeface="Albert Sans" pitchFamily="2" charset="77"/>
                          <a:ea typeface="Verdana" panose="020B0604030504040204" pitchFamily="34" charset="0"/>
                          <a:cs typeface="Verdana" panose="020B0604030504040204" pitchFamily="34" charset="0"/>
                        </a:rPr>
                        <a:t>40%​</a:t>
                      </a:r>
                      <a:endParaRPr lang="en-US" b="0" i="0">
                        <a:solidFill>
                          <a:srgbClr val="000000"/>
                        </a:solidFill>
                        <a:effectLst/>
                        <a:latin typeface="Albert Sans" pitchFamily="2" charset="77"/>
                        <a:ea typeface="Verdana" panose="020B0604030504040204" pitchFamily="34" charset="0"/>
                        <a:cs typeface="Verdana" panose="020B0604030504040204" pitchFamily="34" charset="0"/>
                      </a:endParaRP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algn="ctr" fontAlgn="base">
                        <a:lnSpc>
                          <a:spcPts val="1650"/>
                        </a:lnSpc>
                        <a:buNone/>
                      </a:pPr>
                      <a:r>
                        <a:rPr lang="en-US" sz="1400" b="0" i="0" dirty="0">
                          <a:solidFill>
                            <a:srgbClr val="000000"/>
                          </a:solidFill>
                          <a:effectLst/>
                          <a:latin typeface="Albert Sans" pitchFamily="2" charset="77"/>
                          <a:ea typeface="Verdana" panose="020B0604030504040204" pitchFamily="34" charset="0"/>
                          <a:cs typeface="Verdana" panose="020B0604030504040204" pitchFamily="34" charset="0"/>
                        </a:rPr>
                        <a:t>36%​</a:t>
                      </a:r>
                      <a:endParaRPr lang="en-US" b="0" i="0" dirty="0">
                        <a:solidFill>
                          <a:srgbClr val="000000"/>
                        </a:solidFill>
                        <a:effectLst/>
                        <a:latin typeface="Albert Sans" pitchFamily="2" charset="77"/>
                        <a:ea typeface="Verdana" panose="020B0604030504040204" pitchFamily="34" charset="0"/>
                        <a:cs typeface="Verdana" panose="020B0604030504040204" pitchFamily="34" charset="0"/>
                      </a:endParaRP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algn="ctr" fontAlgn="base">
                        <a:lnSpc>
                          <a:spcPts val="1650"/>
                        </a:lnSpc>
                        <a:buNone/>
                      </a:pPr>
                      <a:r>
                        <a:rPr lang="en-US" sz="1400" b="0" i="0" dirty="0">
                          <a:solidFill>
                            <a:srgbClr val="000000"/>
                          </a:solidFill>
                          <a:effectLst/>
                          <a:latin typeface="Albert Sans" pitchFamily="2" charset="77"/>
                          <a:ea typeface="Verdana" panose="020B0604030504040204" pitchFamily="34" charset="0"/>
                          <a:cs typeface="Verdana" panose="020B0604030504040204" pitchFamily="34" charset="0"/>
                        </a:rPr>
                        <a:t>+4%​</a:t>
                      </a:r>
                      <a:endParaRPr lang="en-US" b="0" i="0" dirty="0">
                        <a:solidFill>
                          <a:srgbClr val="000000"/>
                        </a:solidFill>
                        <a:effectLst/>
                        <a:latin typeface="Albert Sans" pitchFamily="2" charset="77"/>
                        <a:ea typeface="Verdana" panose="020B0604030504040204" pitchFamily="34" charset="0"/>
                        <a:cs typeface="Verdana" panose="020B0604030504040204" pitchFamily="34" charset="0"/>
                      </a:endParaRP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extLst>
                  <a:ext uri="{0D108BD9-81ED-4DB2-BD59-A6C34878D82A}">
                    <a16:rowId xmlns:a16="http://schemas.microsoft.com/office/drawing/2014/main" val="4089280248"/>
                  </a:ext>
                </a:extLst>
              </a:tr>
              <a:tr h="533400">
                <a:tc>
                  <a:txBody>
                    <a:bodyPr/>
                    <a:lstStyle/>
                    <a:p>
                      <a:pPr algn="ctr" fontAlgn="base">
                        <a:lnSpc>
                          <a:spcPts val="1650"/>
                        </a:lnSpc>
                        <a:buNone/>
                      </a:pPr>
                      <a:r>
                        <a:rPr lang="en-US" sz="1400" b="0" i="0">
                          <a:solidFill>
                            <a:srgbClr val="000000"/>
                          </a:solidFill>
                          <a:effectLst/>
                          <a:latin typeface="Albert Sans" pitchFamily="2" charset="77"/>
                          <a:ea typeface="Verdana" panose="020B0604030504040204" pitchFamily="34" charset="0"/>
                          <a:cs typeface="Verdana" panose="020B0604030504040204" pitchFamily="34" charset="0"/>
                        </a:rPr>
                        <a:t>Cash reserves​</a:t>
                      </a:r>
                      <a:endParaRPr lang="en-US" b="0" i="0">
                        <a:solidFill>
                          <a:srgbClr val="000000"/>
                        </a:solidFill>
                        <a:effectLst/>
                        <a:latin typeface="Albert Sans" pitchFamily="2" charset="77"/>
                        <a:ea typeface="Verdana" panose="020B0604030504040204" pitchFamily="34" charset="0"/>
                        <a:cs typeface="Verdana" panose="020B0604030504040204" pitchFamily="34" charset="0"/>
                      </a:endParaRP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algn="ctr" fontAlgn="base">
                        <a:lnSpc>
                          <a:spcPts val="1650"/>
                        </a:lnSpc>
                        <a:buNone/>
                      </a:pPr>
                      <a:r>
                        <a:rPr lang="en-US" sz="1400" b="0" i="0">
                          <a:solidFill>
                            <a:srgbClr val="000000"/>
                          </a:solidFill>
                          <a:effectLst/>
                          <a:latin typeface="Albert Sans" pitchFamily="2" charset="77"/>
                          <a:ea typeface="Verdana" panose="020B0604030504040204" pitchFamily="34" charset="0"/>
                          <a:cs typeface="Verdana" panose="020B0604030504040204" pitchFamily="34" charset="0"/>
                        </a:rPr>
                        <a:t>$5,000,000​</a:t>
                      </a:r>
                      <a:endParaRPr lang="en-US" b="0" i="0">
                        <a:solidFill>
                          <a:srgbClr val="000000"/>
                        </a:solidFill>
                        <a:effectLst/>
                        <a:latin typeface="Albert Sans" pitchFamily="2" charset="77"/>
                        <a:ea typeface="Verdana" panose="020B0604030504040204" pitchFamily="34" charset="0"/>
                        <a:cs typeface="Verdana" panose="020B0604030504040204" pitchFamily="34" charset="0"/>
                      </a:endParaRP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algn="ctr" fontAlgn="base">
                        <a:lnSpc>
                          <a:spcPts val="1650"/>
                        </a:lnSpc>
                        <a:buNone/>
                      </a:pPr>
                      <a:r>
                        <a:rPr lang="en-US" sz="1400" b="0" i="0">
                          <a:solidFill>
                            <a:srgbClr val="000000"/>
                          </a:solidFill>
                          <a:effectLst/>
                          <a:latin typeface="Albert Sans" pitchFamily="2" charset="77"/>
                          <a:ea typeface="Verdana" panose="020B0604030504040204" pitchFamily="34" charset="0"/>
                          <a:cs typeface="Verdana" panose="020B0604030504040204" pitchFamily="34" charset="0"/>
                        </a:rPr>
                        <a:t>$4,500,000​</a:t>
                      </a:r>
                      <a:endParaRPr lang="en-US" b="0" i="0">
                        <a:solidFill>
                          <a:srgbClr val="000000"/>
                        </a:solidFill>
                        <a:effectLst/>
                        <a:latin typeface="Albert Sans" pitchFamily="2" charset="77"/>
                        <a:ea typeface="Verdana" panose="020B0604030504040204" pitchFamily="34" charset="0"/>
                        <a:cs typeface="Verdana" panose="020B0604030504040204" pitchFamily="34" charset="0"/>
                      </a:endParaRP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algn="ctr" fontAlgn="base">
                        <a:lnSpc>
                          <a:spcPts val="1650"/>
                        </a:lnSpc>
                        <a:buNone/>
                      </a:pPr>
                      <a:r>
                        <a:rPr lang="en-US" sz="1400" b="0" i="0" dirty="0">
                          <a:solidFill>
                            <a:srgbClr val="000000"/>
                          </a:solidFill>
                          <a:effectLst/>
                          <a:latin typeface="Albert Sans" pitchFamily="2" charset="77"/>
                          <a:ea typeface="Verdana" panose="020B0604030504040204" pitchFamily="34" charset="0"/>
                          <a:cs typeface="Verdana" panose="020B0604030504040204" pitchFamily="34" charset="0"/>
                        </a:rPr>
                        <a:t>+11%​</a:t>
                      </a:r>
                      <a:endParaRPr lang="en-US" b="0" i="0" dirty="0">
                        <a:solidFill>
                          <a:srgbClr val="000000"/>
                        </a:solidFill>
                        <a:effectLst/>
                        <a:latin typeface="Albert Sans" pitchFamily="2" charset="77"/>
                        <a:ea typeface="Verdana" panose="020B0604030504040204" pitchFamily="34" charset="0"/>
                        <a:cs typeface="Verdana" panose="020B0604030504040204" pitchFamily="34" charset="0"/>
                      </a:endParaRP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extLst>
                  <a:ext uri="{0D108BD9-81ED-4DB2-BD59-A6C34878D82A}">
                    <a16:rowId xmlns:a16="http://schemas.microsoft.com/office/drawing/2014/main" val="409712549"/>
                  </a:ext>
                </a:extLst>
              </a:tr>
            </a:tbl>
          </a:graphicData>
        </a:graphic>
      </p:graphicFrame>
      <p:sp>
        <p:nvSpPr>
          <p:cNvPr id="4" name="Rectangle 1">
            <a:extLst>
              <a:ext uri="{FF2B5EF4-FFF2-40B4-BE49-F238E27FC236}">
                <a16:creationId xmlns:a16="http://schemas.microsoft.com/office/drawing/2014/main" id="{21C8BC03-2939-83FB-E942-F6396931AF42}"/>
              </a:ext>
            </a:extLst>
          </p:cNvPr>
          <p:cNvSpPr>
            <a:spLocks noChangeArrowheads="1"/>
          </p:cNvSpPr>
          <p:nvPr userDrawn="1"/>
        </p:nvSpPr>
        <p:spPr bwMode="auto">
          <a:xfrm>
            <a:off x="838200" y="2401888"/>
            <a:ext cx="12192000" cy="0"/>
          </a:xfrm>
          <a:prstGeom prst="rect">
            <a:avLst/>
          </a:prstGeom>
          <a:solidFill>
            <a:schemeClr val="accent2"/>
          </a:solidFill>
          <a:ln>
            <a:no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 name="Title 1">
            <a:extLst>
              <a:ext uri="{FF2B5EF4-FFF2-40B4-BE49-F238E27FC236}">
                <a16:creationId xmlns:a16="http://schemas.microsoft.com/office/drawing/2014/main" id="{B73C30A0-9895-1F69-614D-49839CDCC95B}"/>
              </a:ext>
            </a:extLst>
          </p:cNvPr>
          <p:cNvSpPr>
            <a:spLocks noGrp="1"/>
          </p:cNvSpPr>
          <p:nvPr>
            <p:ph type="title"/>
          </p:nvPr>
        </p:nvSpPr>
        <p:spPr>
          <a:xfrm>
            <a:off x="844000" y="389531"/>
            <a:ext cx="10504000" cy="1132258"/>
          </a:xfrm>
          <a:prstGeom prst="rect">
            <a:avLst/>
          </a:prstGeom>
        </p:spPr>
        <p:txBody>
          <a:bodyPr lIns="0" tIns="0" rIns="0" bIns="0" anchor="ctr">
            <a:noAutofit/>
          </a:bodyPr>
          <a:lstStyle>
            <a:lvl1pPr algn="l">
              <a:defRPr sz="3600" b="1" i="0" baseline="0">
                <a:solidFill>
                  <a:schemeClr val="accent3"/>
                </a:solidFill>
                <a:latin typeface="Albert Sans" pitchFamily="2" charset="77"/>
                <a:ea typeface="Verdana" panose="020B0604030504040204" pitchFamily="34" charset="0"/>
                <a:cs typeface="Verdana" panose="020B0604030504040204" pitchFamily="34" charset="0"/>
              </a:defRPr>
            </a:lvl1pPr>
          </a:lstStyle>
          <a:p>
            <a:r>
              <a:rPr lang="en-US"/>
              <a:t>Click to edit Master title style</a:t>
            </a:r>
          </a:p>
        </p:txBody>
      </p:sp>
      <p:sp>
        <p:nvSpPr>
          <p:cNvPr id="9" name="Freeform 10">
            <a:extLst>
              <a:ext uri="{FF2B5EF4-FFF2-40B4-BE49-F238E27FC236}">
                <a16:creationId xmlns:a16="http://schemas.microsoft.com/office/drawing/2014/main" id="{B597ABEB-5F75-610A-42FD-05C1B0617C7D}"/>
              </a:ext>
              <a:ext uri="{C183D7F6-B498-43B3-948B-1728B52AA6E4}">
                <adec:decorative xmlns:adec="http://schemas.microsoft.com/office/drawing/2017/decorative" val="1"/>
              </a:ext>
            </a:extLst>
          </p:cNvPr>
          <p:cNvSpPr/>
          <p:nvPr userDrawn="1"/>
        </p:nvSpPr>
        <p:spPr>
          <a:xfrm rot="16200000">
            <a:off x="-265301" y="599970"/>
            <a:ext cx="1254503" cy="723900"/>
          </a:xfrm>
          <a:custGeom>
            <a:avLst/>
            <a:gdLst/>
            <a:ahLst/>
            <a:cxnLst/>
            <a:rect l="l" t="t" r="r" b="b"/>
            <a:pathLst>
              <a:path w="2884235" h="812800">
                <a:moveTo>
                  <a:pt x="0" y="0"/>
                </a:moveTo>
                <a:lnTo>
                  <a:pt x="2884235" y="0"/>
                </a:lnTo>
                <a:lnTo>
                  <a:pt x="2884235" y="812800"/>
                </a:lnTo>
                <a:lnTo>
                  <a:pt x="0" y="812800"/>
                </a:lnTo>
                <a:close/>
              </a:path>
            </a:pathLst>
          </a:custGeom>
          <a:solidFill>
            <a:schemeClr val="accent2"/>
          </a:solidFill>
        </p:spPr>
        <p:txBody>
          <a:bodyPr/>
          <a:lstStyle/>
          <a:p>
            <a:endParaRPr lang="zh-CN" altLang="en-US" u="sng"/>
          </a:p>
        </p:txBody>
      </p:sp>
    </p:spTree>
    <p:extLst>
      <p:ext uri="{BB962C8B-B14F-4D97-AF65-F5344CB8AC3E}">
        <p14:creationId xmlns:p14="http://schemas.microsoft.com/office/powerpoint/2010/main" val="253811348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ata 9">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4BB36300-40F2-7C01-FE78-38F35A28E0B9}"/>
              </a:ext>
            </a:extLst>
          </p:cNvPr>
          <p:cNvGraphicFramePr>
            <a:graphicFrameLocks noGrp="1"/>
          </p:cNvGraphicFramePr>
          <p:nvPr userDrawn="1">
            <p:extLst>
              <p:ext uri="{D42A27DB-BD31-4B8C-83A1-F6EECF244321}">
                <p14:modId xmlns:p14="http://schemas.microsoft.com/office/powerpoint/2010/main" val="1905156435"/>
              </p:ext>
            </p:extLst>
          </p:nvPr>
        </p:nvGraphicFramePr>
        <p:xfrm>
          <a:off x="7239000" y="2138445"/>
          <a:ext cx="3734788" cy="3970055"/>
        </p:xfrm>
        <a:graphic>
          <a:graphicData uri="http://schemas.openxmlformats.org/drawingml/2006/table">
            <a:tbl>
              <a:tblPr/>
              <a:tblGrid>
                <a:gridCol w="933697">
                  <a:extLst>
                    <a:ext uri="{9D8B030D-6E8A-4147-A177-3AD203B41FA5}">
                      <a16:colId xmlns:a16="http://schemas.microsoft.com/office/drawing/2014/main" val="1156105288"/>
                    </a:ext>
                  </a:extLst>
                </a:gridCol>
                <a:gridCol w="933697">
                  <a:extLst>
                    <a:ext uri="{9D8B030D-6E8A-4147-A177-3AD203B41FA5}">
                      <a16:colId xmlns:a16="http://schemas.microsoft.com/office/drawing/2014/main" val="3823451699"/>
                    </a:ext>
                  </a:extLst>
                </a:gridCol>
                <a:gridCol w="933697">
                  <a:extLst>
                    <a:ext uri="{9D8B030D-6E8A-4147-A177-3AD203B41FA5}">
                      <a16:colId xmlns:a16="http://schemas.microsoft.com/office/drawing/2014/main" val="2050375282"/>
                    </a:ext>
                  </a:extLst>
                </a:gridCol>
                <a:gridCol w="933697">
                  <a:extLst>
                    <a:ext uri="{9D8B030D-6E8A-4147-A177-3AD203B41FA5}">
                      <a16:colId xmlns:a16="http://schemas.microsoft.com/office/drawing/2014/main" val="3770896499"/>
                    </a:ext>
                  </a:extLst>
                </a:gridCol>
              </a:tblGrid>
              <a:tr h="794011">
                <a:tc>
                  <a:txBody>
                    <a:bodyPr/>
                    <a:lstStyle/>
                    <a:p>
                      <a:pPr algn="ctr" fontAlgn="base">
                        <a:lnSpc>
                          <a:spcPts val="1650"/>
                        </a:lnSpc>
                        <a:buNone/>
                      </a:pPr>
                      <a:r>
                        <a:rPr lang="en-US" sz="1100" b="1" i="0" dirty="0">
                          <a:solidFill>
                            <a:srgbClr val="000000"/>
                          </a:solidFill>
                          <a:effectLst/>
                          <a:latin typeface="Albert Sans" pitchFamily="2" charset="77"/>
                          <a:ea typeface="Verdana" panose="020B0604030504040204" pitchFamily="34" charset="0"/>
                          <a:cs typeface="Verdana" panose="020B0604030504040204" pitchFamily="34" charset="0"/>
                        </a:rPr>
                        <a:t>Quarter​</a:t>
                      </a:r>
                      <a:endParaRPr lang="en-US" sz="1400" b="1" i="0" dirty="0">
                        <a:solidFill>
                          <a:srgbClr val="000000"/>
                        </a:solidFill>
                        <a:effectLst/>
                        <a:latin typeface="Albert Sans" pitchFamily="2" charset="77"/>
                        <a:ea typeface="Verdana" panose="020B0604030504040204" pitchFamily="34" charset="0"/>
                        <a:cs typeface="Verdana" panose="020B0604030504040204" pitchFamily="34" charset="0"/>
                      </a:endParaRPr>
                    </a:p>
                  </a:txBody>
                  <a:tcPr marL="70579" marR="70579" marT="35290" marB="3529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algn="ctr" fontAlgn="base">
                        <a:lnSpc>
                          <a:spcPts val="1650"/>
                        </a:lnSpc>
                        <a:buNone/>
                      </a:pPr>
                      <a:r>
                        <a:rPr lang="en-US" sz="1100" b="1" i="0">
                          <a:solidFill>
                            <a:srgbClr val="000000"/>
                          </a:solidFill>
                          <a:effectLst/>
                          <a:latin typeface="Albert Sans" pitchFamily="2" charset="77"/>
                          <a:ea typeface="Verdana" panose="020B0604030504040204" pitchFamily="34" charset="0"/>
                          <a:cs typeface="Verdana" panose="020B0604030504040204" pitchFamily="34" charset="0"/>
                        </a:rPr>
                        <a:t>Revenue ​</a:t>
                      </a:r>
                      <a:br>
                        <a:rPr lang="en-US" sz="1100" b="1" i="0">
                          <a:solidFill>
                            <a:srgbClr val="000000"/>
                          </a:solidFill>
                          <a:effectLst/>
                          <a:latin typeface="Albert Sans" pitchFamily="2" charset="77"/>
                          <a:ea typeface="Verdana" panose="020B0604030504040204" pitchFamily="34" charset="0"/>
                          <a:cs typeface="Verdana" panose="020B0604030504040204" pitchFamily="34" charset="0"/>
                        </a:rPr>
                      </a:br>
                      <a:r>
                        <a:rPr lang="en-US" sz="1100" b="1" i="0">
                          <a:solidFill>
                            <a:srgbClr val="000000"/>
                          </a:solidFill>
                          <a:effectLst/>
                          <a:latin typeface="Albert Sans" pitchFamily="2" charset="77"/>
                          <a:ea typeface="Verdana" panose="020B0604030504040204" pitchFamily="34" charset="0"/>
                          <a:cs typeface="Verdana" panose="020B0604030504040204" pitchFamily="34" charset="0"/>
                        </a:rPr>
                        <a:t>growth (%)​</a:t>
                      </a:r>
                      <a:endParaRPr lang="en-US" sz="1400" b="1" i="0">
                        <a:solidFill>
                          <a:srgbClr val="000000"/>
                        </a:solidFill>
                        <a:effectLst/>
                        <a:latin typeface="Albert Sans" pitchFamily="2" charset="77"/>
                        <a:ea typeface="Verdana" panose="020B0604030504040204" pitchFamily="34" charset="0"/>
                        <a:cs typeface="Verdana" panose="020B0604030504040204" pitchFamily="34" charset="0"/>
                      </a:endParaRPr>
                    </a:p>
                  </a:txBody>
                  <a:tcPr marL="70579" marR="70579" marT="35290" marB="3529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algn="ctr" fontAlgn="base">
                        <a:lnSpc>
                          <a:spcPts val="1650"/>
                        </a:lnSpc>
                        <a:buNone/>
                      </a:pPr>
                      <a:r>
                        <a:rPr lang="en-US" sz="1100" b="1" i="0">
                          <a:solidFill>
                            <a:srgbClr val="000000"/>
                          </a:solidFill>
                          <a:effectLst/>
                          <a:latin typeface="Albert Sans" pitchFamily="2" charset="77"/>
                          <a:ea typeface="Verdana" panose="020B0604030504040204" pitchFamily="34" charset="0"/>
                          <a:cs typeface="Verdana" panose="020B0604030504040204" pitchFamily="34" charset="0"/>
                        </a:rPr>
                        <a:t>Market share increase (%)​</a:t>
                      </a:r>
                      <a:endParaRPr lang="en-US" sz="1400" b="1" i="0">
                        <a:solidFill>
                          <a:srgbClr val="000000"/>
                        </a:solidFill>
                        <a:effectLst/>
                        <a:latin typeface="Albert Sans" pitchFamily="2" charset="77"/>
                        <a:ea typeface="Verdana" panose="020B0604030504040204" pitchFamily="34" charset="0"/>
                        <a:cs typeface="Verdana" panose="020B0604030504040204" pitchFamily="34" charset="0"/>
                      </a:endParaRPr>
                    </a:p>
                  </a:txBody>
                  <a:tcPr marL="70579" marR="70579" marT="35290" marB="3529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algn="ctr" fontAlgn="base">
                        <a:lnSpc>
                          <a:spcPts val="1650"/>
                        </a:lnSpc>
                        <a:buNone/>
                      </a:pPr>
                      <a:r>
                        <a:rPr lang="en-US" sz="1100" b="1" i="0">
                          <a:solidFill>
                            <a:srgbClr val="000000"/>
                          </a:solidFill>
                          <a:effectLst/>
                          <a:latin typeface="Albert Sans" pitchFamily="2" charset="77"/>
                          <a:ea typeface="Verdana" panose="020B0604030504040204" pitchFamily="34" charset="0"/>
                          <a:cs typeface="Verdana" panose="020B0604030504040204" pitchFamily="34" charset="0"/>
                        </a:rPr>
                        <a:t>Customer acquisition​</a:t>
                      </a:r>
                      <a:endParaRPr lang="en-US" sz="1400" b="1" i="0">
                        <a:solidFill>
                          <a:srgbClr val="000000"/>
                        </a:solidFill>
                        <a:effectLst/>
                        <a:latin typeface="Albert Sans" pitchFamily="2" charset="77"/>
                        <a:ea typeface="Verdana" panose="020B0604030504040204" pitchFamily="34" charset="0"/>
                        <a:cs typeface="Verdana" panose="020B0604030504040204" pitchFamily="34" charset="0"/>
                      </a:endParaRPr>
                    </a:p>
                  </a:txBody>
                  <a:tcPr marL="70579" marR="70579" marT="35290" marB="3529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extLst>
                  <a:ext uri="{0D108BD9-81ED-4DB2-BD59-A6C34878D82A}">
                    <a16:rowId xmlns:a16="http://schemas.microsoft.com/office/drawing/2014/main" val="4156199811"/>
                  </a:ext>
                </a:extLst>
              </a:tr>
              <a:tr h="794011">
                <a:tc>
                  <a:txBody>
                    <a:bodyPr/>
                    <a:lstStyle/>
                    <a:p>
                      <a:pPr algn="ctr" fontAlgn="base">
                        <a:lnSpc>
                          <a:spcPts val="1650"/>
                        </a:lnSpc>
                        <a:buNone/>
                      </a:pPr>
                      <a:r>
                        <a:rPr lang="en-US" sz="1100" b="0" i="0" dirty="0">
                          <a:solidFill>
                            <a:srgbClr val="000000"/>
                          </a:solidFill>
                          <a:effectLst/>
                          <a:latin typeface="Albert Sans" pitchFamily="2" charset="77"/>
                          <a:ea typeface="Verdana" panose="020B0604030504040204" pitchFamily="34" charset="0"/>
                          <a:cs typeface="Verdana" panose="020B0604030504040204" pitchFamily="34" charset="0"/>
                        </a:rPr>
                        <a:t>Q1​</a:t>
                      </a:r>
                      <a:endParaRPr lang="en-US" sz="1400" b="0" i="0" dirty="0">
                        <a:solidFill>
                          <a:srgbClr val="000000"/>
                        </a:solidFill>
                        <a:effectLst/>
                        <a:latin typeface="Albert Sans" pitchFamily="2" charset="77"/>
                        <a:ea typeface="Verdana" panose="020B0604030504040204" pitchFamily="34" charset="0"/>
                        <a:cs typeface="Verdana" panose="020B0604030504040204" pitchFamily="34" charset="0"/>
                      </a:endParaRPr>
                    </a:p>
                  </a:txBody>
                  <a:tcPr marL="70579" marR="70579" marT="35290" marB="3529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algn="ctr" fontAlgn="base">
                        <a:lnSpc>
                          <a:spcPts val="1650"/>
                        </a:lnSpc>
                        <a:buNone/>
                      </a:pPr>
                      <a:r>
                        <a:rPr lang="en-US" sz="1100" b="0" i="0" dirty="0">
                          <a:solidFill>
                            <a:srgbClr val="000000"/>
                          </a:solidFill>
                          <a:effectLst/>
                          <a:latin typeface="Albert Sans" pitchFamily="2" charset="77"/>
                          <a:ea typeface="Verdana" panose="020B0604030504040204" pitchFamily="34" charset="0"/>
                          <a:cs typeface="Verdana" panose="020B0604030504040204" pitchFamily="34" charset="0"/>
                        </a:rPr>
                        <a:t>12​</a:t>
                      </a:r>
                      <a:endParaRPr lang="en-US" sz="1400" b="0" i="0" dirty="0">
                        <a:solidFill>
                          <a:srgbClr val="000000"/>
                        </a:solidFill>
                        <a:effectLst/>
                        <a:latin typeface="Albert Sans" pitchFamily="2" charset="77"/>
                        <a:ea typeface="Verdana" panose="020B0604030504040204" pitchFamily="34" charset="0"/>
                        <a:cs typeface="Verdana" panose="020B0604030504040204" pitchFamily="34" charset="0"/>
                      </a:endParaRPr>
                    </a:p>
                  </a:txBody>
                  <a:tcPr marL="70579" marR="70579" marT="35290" marB="3529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algn="ctr" fontAlgn="base">
                        <a:lnSpc>
                          <a:spcPts val="1650"/>
                        </a:lnSpc>
                        <a:buNone/>
                      </a:pPr>
                      <a:r>
                        <a:rPr lang="en-US" sz="1100" b="0" i="0">
                          <a:solidFill>
                            <a:srgbClr val="000000"/>
                          </a:solidFill>
                          <a:effectLst/>
                          <a:latin typeface="Albert Sans" pitchFamily="2" charset="77"/>
                          <a:ea typeface="Verdana" panose="020B0604030504040204" pitchFamily="34" charset="0"/>
                          <a:cs typeface="Verdana" panose="020B0604030504040204" pitchFamily="34" charset="0"/>
                        </a:rPr>
                        <a:t>2​</a:t>
                      </a:r>
                      <a:endParaRPr lang="en-US" sz="1400" b="0" i="0">
                        <a:solidFill>
                          <a:srgbClr val="000000"/>
                        </a:solidFill>
                        <a:effectLst/>
                        <a:latin typeface="Albert Sans" pitchFamily="2" charset="77"/>
                        <a:ea typeface="Verdana" panose="020B0604030504040204" pitchFamily="34" charset="0"/>
                        <a:cs typeface="Verdana" panose="020B0604030504040204" pitchFamily="34" charset="0"/>
                      </a:endParaRPr>
                    </a:p>
                  </a:txBody>
                  <a:tcPr marL="70579" marR="70579" marT="35290" marB="3529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algn="ctr" fontAlgn="base">
                        <a:lnSpc>
                          <a:spcPts val="1650"/>
                        </a:lnSpc>
                        <a:buNone/>
                      </a:pPr>
                      <a:r>
                        <a:rPr lang="en-US" sz="1100" b="0" i="0">
                          <a:solidFill>
                            <a:srgbClr val="000000"/>
                          </a:solidFill>
                          <a:effectLst/>
                          <a:latin typeface="Albert Sans" pitchFamily="2" charset="77"/>
                          <a:ea typeface="Verdana" panose="020B0604030504040204" pitchFamily="34" charset="0"/>
                          <a:cs typeface="Verdana" panose="020B0604030504040204" pitchFamily="34" charset="0"/>
                        </a:rPr>
                        <a:t>500​</a:t>
                      </a:r>
                      <a:endParaRPr lang="en-US" sz="1400" b="0" i="0">
                        <a:solidFill>
                          <a:srgbClr val="000000"/>
                        </a:solidFill>
                        <a:effectLst/>
                        <a:latin typeface="Albert Sans" pitchFamily="2" charset="77"/>
                        <a:ea typeface="Verdana" panose="020B0604030504040204" pitchFamily="34" charset="0"/>
                        <a:cs typeface="Verdana" panose="020B0604030504040204" pitchFamily="34" charset="0"/>
                      </a:endParaRPr>
                    </a:p>
                  </a:txBody>
                  <a:tcPr marL="70579" marR="70579" marT="35290" marB="3529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extLst>
                  <a:ext uri="{0D108BD9-81ED-4DB2-BD59-A6C34878D82A}">
                    <a16:rowId xmlns:a16="http://schemas.microsoft.com/office/drawing/2014/main" val="2541807343"/>
                  </a:ext>
                </a:extLst>
              </a:tr>
              <a:tr h="794011">
                <a:tc>
                  <a:txBody>
                    <a:bodyPr/>
                    <a:lstStyle/>
                    <a:p>
                      <a:pPr algn="ctr" fontAlgn="base">
                        <a:lnSpc>
                          <a:spcPts val="1650"/>
                        </a:lnSpc>
                        <a:buNone/>
                      </a:pPr>
                      <a:r>
                        <a:rPr lang="en-US" sz="1100" b="0" i="0">
                          <a:solidFill>
                            <a:srgbClr val="000000"/>
                          </a:solidFill>
                          <a:effectLst/>
                          <a:latin typeface="Albert Sans" pitchFamily="2" charset="77"/>
                          <a:ea typeface="Verdana" panose="020B0604030504040204" pitchFamily="34" charset="0"/>
                          <a:cs typeface="Verdana" panose="020B0604030504040204" pitchFamily="34" charset="0"/>
                        </a:rPr>
                        <a:t>Q2​</a:t>
                      </a:r>
                      <a:endParaRPr lang="en-US" sz="1400" b="0" i="0">
                        <a:solidFill>
                          <a:srgbClr val="000000"/>
                        </a:solidFill>
                        <a:effectLst/>
                        <a:latin typeface="Albert Sans" pitchFamily="2" charset="77"/>
                        <a:ea typeface="Verdana" panose="020B0604030504040204" pitchFamily="34" charset="0"/>
                        <a:cs typeface="Verdana" panose="020B0604030504040204" pitchFamily="34" charset="0"/>
                      </a:endParaRPr>
                    </a:p>
                  </a:txBody>
                  <a:tcPr marL="70579" marR="70579" marT="35290" marB="3529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algn="ctr" fontAlgn="base">
                        <a:lnSpc>
                          <a:spcPts val="1650"/>
                        </a:lnSpc>
                        <a:buNone/>
                      </a:pPr>
                      <a:r>
                        <a:rPr lang="en-US" sz="1100" b="0" i="0">
                          <a:solidFill>
                            <a:srgbClr val="000000"/>
                          </a:solidFill>
                          <a:effectLst/>
                          <a:latin typeface="Albert Sans" pitchFamily="2" charset="77"/>
                          <a:ea typeface="Verdana" panose="020B0604030504040204" pitchFamily="34" charset="0"/>
                          <a:cs typeface="Verdana" panose="020B0604030504040204" pitchFamily="34" charset="0"/>
                        </a:rPr>
                        <a:t>15​</a:t>
                      </a:r>
                      <a:endParaRPr lang="en-US" sz="1400" b="0" i="0">
                        <a:solidFill>
                          <a:srgbClr val="000000"/>
                        </a:solidFill>
                        <a:effectLst/>
                        <a:latin typeface="Albert Sans" pitchFamily="2" charset="77"/>
                        <a:ea typeface="Verdana" panose="020B0604030504040204" pitchFamily="34" charset="0"/>
                        <a:cs typeface="Verdana" panose="020B0604030504040204" pitchFamily="34" charset="0"/>
                      </a:endParaRPr>
                    </a:p>
                  </a:txBody>
                  <a:tcPr marL="70579" marR="70579" marT="35290" marB="3529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algn="ctr" fontAlgn="base">
                        <a:lnSpc>
                          <a:spcPts val="1650"/>
                        </a:lnSpc>
                        <a:buNone/>
                      </a:pPr>
                      <a:r>
                        <a:rPr lang="en-US" sz="1100" b="0" i="0" dirty="0">
                          <a:solidFill>
                            <a:srgbClr val="000000"/>
                          </a:solidFill>
                          <a:effectLst/>
                          <a:latin typeface="Albert Sans" pitchFamily="2" charset="77"/>
                          <a:ea typeface="Verdana" panose="020B0604030504040204" pitchFamily="34" charset="0"/>
                          <a:cs typeface="Verdana" panose="020B0604030504040204" pitchFamily="34" charset="0"/>
                        </a:rPr>
                        <a:t>3​</a:t>
                      </a:r>
                      <a:endParaRPr lang="en-US" sz="1400" b="0" i="0" dirty="0">
                        <a:solidFill>
                          <a:srgbClr val="000000"/>
                        </a:solidFill>
                        <a:effectLst/>
                        <a:latin typeface="Albert Sans" pitchFamily="2" charset="77"/>
                        <a:ea typeface="Verdana" panose="020B0604030504040204" pitchFamily="34" charset="0"/>
                        <a:cs typeface="Verdana" panose="020B0604030504040204" pitchFamily="34" charset="0"/>
                      </a:endParaRPr>
                    </a:p>
                  </a:txBody>
                  <a:tcPr marL="70579" marR="70579" marT="35290" marB="3529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algn="ctr" fontAlgn="base">
                        <a:lnSpc>
                          <a:spcPts val="1650"/>
                        </a:lnSpc>
                        <a:buNone/>
                      </a:pPr>
                      <a:r>
                        <a:rPr lang="en-US" sz="1100" b="0" i="0">
                          <a:solidFill>
                            <a:srgbClr val="000000"/>
                          </a:solidFill>
                          <a:effectLst/>
                          <a:latin typeface="Albert Sans" pitchFamily="2" charset="77"/>
                          <a:ea typeface="Verdana" panose="020B0604030504040204" pitchFamily="34" charset="0"/>
                          <a:cs typeface="Verdana" panose="020B0604030504040204" pitchFamily="34" charset="0"/>
                        </a:rPr>
                        <a:t>600​</a:t>
                      </a:r>
                      <a:endParaRPr lang="en-US" sz="1400" b="0" i="0">
                        <a:solidFill>
                          <a:srgbClr val="000000"/>
                        </a:solidFill>
                        <a:effectLst/>
                        <a:latin typeface="Albert Sans" pitchFamily="2" charset="77"/>
                        <a:ea typeface="Verdana" panose="020B0604030504040204" pitchFamily="34" charset="0"/>
                        <a:cs typeface="Verdana" panose="020B0604030504040204" pitchFamily="34" charset="0"/>
                      </a:endParaRPr>
                    </a:p>
                  </a:txBody>
                  <a:tcPr marL="70579" marR="70579" marT="35290" marB="3529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extLst>
                  <a:ext uri="{0D108BD9-81ED-4DB2-BD59-A6C34878D82A}">
                    <a16:rowId xmlns:a16="http://schemas.microsoft.com/office/drawing/2014/main" val="2952277096"/>
                  </a:ext>
                </a:extLst>
              </a:tr>
              <a:tr h="794011">
                <a:tc>
                  <a:txBody>
                    <a:bodyPr/>
                    <a:lstStyle/>
                    <a:p>
                      <a:pPr algn="ctr" fontAlgn="base">
                        <a:lnSpc>
                          <a:spcPts val="1650"/>
                        </a:lnSpc>
                        <a:buNone/>
                      </a:pPr>
                      <a:r>
                        <a:rPr lang="en-US" sz="1100" b="0" i="0">
                          <a:solidFill>
                            <a:srgbClr val="000000"/>
                          </a:solidFill>
                          <a:effectLst/>
                          <a:latin typeface="Albert Sans" pitchFamily="2" charset="77"/>
                          <a:ea typeface="Verdana" panose="020B0604030504040204" pitchFamily="34" charset="0"/>
                          <a:cs typeface="Verdana" panose="020B0604030504040204" pitchFamily="34" charset="0"/>
                        </a:rPr>
                        <a:t>Q3​</a:t>
                      </a:r>
                      <a:endParaRPr lang="en-US" sz="1400" b="0" i="0">
                        <a:solidFill>
                          <a:srgbClr val="000000"/>
                        </a:solidFill>
                        <a:effectLst/>
                        <a:latin typeface="Albert Sans" pitchFamily="2" charset="77"/>
                        <a:ea typeface="Verdana" panose="020B0604030504040204" pitchFamily="34" charset="0"/>
                        <a:cs typeface="Verdana" panose="020B0604030504040204" pitchFamily="34" charset="0"/>
                      </a:endParaRPr>
                    </a:p>
                  </a:txBody>
                  <a:tcPr marL="70579" marR="70579" marT="35290" marB="3529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algn="ctr" fontAlgn="base">
                        <a:lnSpc>
                          <a:spcPts val="1650"/>
                        </a:lnSpc>
                        <a:buNone/>
                      </a:pPr>
                      <a:r>
                        <a:rPr lang="en-US" sz="1100" b="0" i="0">
                          <a:solidFill>
                            <a:srgbClr val="000000"/>
                          </a:solidFill>
                          <a:effectLst/>
                          <a:latin typeface="Albert Sans" pitchFamily="2" charset="77"/>
                          <a:ea typeface="Verdana" panose="020B0604030504040204" pitchFamily="34" charset="0"/>
                          <a:cs typeface="Verdana" panose="020B0604030504040204" pitchFamily="34" charset="0"/>
                        </a:rPr>
                        <a:t>18​</a:t>
                      </a:r>
                      <a:endParaRPr lang="en-US" sz="1400" b="0" i="0">
                        <a:solidFill>
                          <a:srgbClr val="000000"/>
                        </a:solidFill>
                        <a:effectLst/>
                        <a:latin typeface="Albert Sans" pitchFamily="2" charset="77"/>
                        <a:ea typeface="Verdana" panose="020B0604030504040204" pitchFamily="34" charset="0"/>
                        <a:cs typeface="Verdana" panose="020B0604030504040204" pitchFamily="34" charset="0"/>
                      </a:endParaRPr>
                    </a:p>
                  </a:txBody>
                  <a:tcPr marL="70579" marR="70579" marT="35290" marB="3529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algn="ctr" fontAlgn="base">
                        <a:lnSpc>
                          <a:spcPts val="1650"/>
                        </a:lnSpc>
                        <a:buNone/>
                      </a:pPr>
                      <a:r>
                        <a:rPr lang="en-US" sz="1100" b="0" i="0" dirty="0">
                          <a:solidFill>
                            <a:srgbClr val="000000"/>
                          </a:solidFill>
                          <a:effectLst/>
                          <a:latin typeface="Albert Sans" pitchFamily="2" charset="77"/>
                          <a:ea typeface="Verdana" panose="020B0604030504040204" pitchFamily="34" charset="0"/>
                          <a:cs typeface="Verdana" panose="020B0604030504040204" pitchFamily="34" charset="0"/>
                        </a:rPr>
                        <a:t>4​</a:t>
                      </a:r>
                      <a:endParaRPr lang="en-US" sz="1400" b="0" i="0" dirty="0">
                        <a:solidFill>
                          <a:srgbClr val="000000"/>
                        </a:solidFill>
                        <a:effectLst/>
                        <a:latin typeface="Albert Sans" pitchFamily="2" charset="77"/>
                        <a:ea typeface="Verdana" panose="020B0604030504040204" pitchFamily="34" charset="0"/>
                        <a:cs typeface="Verdana" panose="020B0604030504040204" pitchFamily="34" charset="0"/>
                      </a:endParaRPr>
                    </a:p>
                  </a:txBody>
                  <a:tcPr marL="70579" marR="70579" marT="35290" marB="3529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algn="ctr" fontAlgn="base">
                        <a:lnSpc>
                          <a:spcPts val="1650"/>
                        </a:lnSpc>
                        <a:buNone/>
                      </a:pPr>
                      <a:r>
                        <a:rPr lang="en-US" sz="1100" b="0" i="0" dirty="0">
                          <a:solidFill>
                            <a:srgbClr val="000000"/>
                          </a:solidFill>
                          <a:effectLst/>
                          <a:latin typeface="Albert Sans" pitchFamily="2" charset="77"/>
                          <a:ea typeface="Verdana" panose="020B0604030504040204" pitchFamily="34" charset="0"/>
                          <a:cs typeface="Verdana" panose="020B0604030504040204" pitchFamily="34" charset="0"/>
                        </a:rPr>
                        <a:t>700​</a:t>
                      </a:r>
                      <a:endParaRPr lang="en-US" sz="1400" b="0" i="0" dirty="0">
                        <a:solidFill>
                          <a:srgbClr val="000000"/>
                        </a:solidFill>
                        <a:effectLst/>
                        <a:latin typeface="Albert Sans" pitchFamily="2" charset="77"/>
                        <a:ea typeface="Verdana" panose="020B0604030504040204" pitchFamily="34" charset="0"/>
                        <a:cs typeface="Verdana" panose="020B0604030504040204" pitchFamily="34" charset="0"/>
                      </a:endParaRPr>
                    </a:p>
                  </a:txBody>
                  <a:tcPr marL="70579" marR="70579" marT="35290" marB="3529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extLst>
                  <a:ext uri="{0D108BD9-81ED-4DB2-BD59-A6C34878D82A}">
                    <a16:rowId xmlns:a16="http://schemas.microsoft.com/office/drawing/2014/main" val="2539418226"/>
                  </a:ext>
                </a:extLst>
              </a:tr>
              <a:tr h="794011">
                <a:tc>
                  <a:txBody>
                    <a:bodyPr/>
                    <a:lstStyle/>
                    <a:p>
                      <a:pPr algn="ctr" fontAlgn="base">
                        <a:lnSpc>
                          <a:spcPts val="1650"/>
                        </a:lnSpc>
                        <a:buNone/>
                      </a:pPr>
                      <a:r>
                        <a:rPr lang="en-US" sz="1100" b="0" i="0">
                          <a:solidFill>
                            <a:srgbClr val="000000"/>
                          </a:solidFill>
                          <a:effectLst/>
                          <a:latin typeface="Albert Sans" pitchFamily="2" charset="77"/>
                          <a:ea typeface="Verdana" panose="020B0604030504040204" pitchFamily="34" charset="0"/>
                          <a:cs typeface="Verdana" panose="020B0604030504040204" pitchFamily="34" charset="0"/>
                        </a:rPr>
                        <a:t>Q4​</a:t>
                      </a:r>
                      <a:endParaRPr lang="en-US" sz="1400" b="0" i="0">
                        <a:solidFill>
                          <a:srgbClr val="000000"/>
                        </a:solidFill>
                        <a:effectLst/>
                        <a:latin typeface="Albert Sans" pitchFamily="2" charset="77"/>
                        <a:ea typeface="Verdana" panose="020B0604030504040204" pitchFamily="34" charset="0"/>
                        <a:cs typeface="Verdana" panose="020B0604030504040204" pitchFamily="34" charset="0"/>
                      </a:endParaRPr>
                    </a:p>
                  </a:txBody>
                  <a:tcPr marL="70579" marR="70579" marT="35290" marB="3529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algn="ctr" fontAlgn="base">
                        <a:lnSpc>
                          <a:spcPts val="1650"/>
                        </a:lnSpc>
                        <a:buNone/>
                      </a:pPr>
                      <a:r>
                        <a:rPr lang="en-US" sz="1100" b="0" i="0">
                          <a:solidFill>
                            <a:srgbClr val="000000"/>
                          </a:solidFill>
                          <a:effectLst/>
                          <a:latin typeface="Albert Sans" pitchFamily="2" charset="77"/>
                          <a:ea typeface="Verdana" panose="020B0604030504040204" pitchFamily="34" charset="0"/>
                          <a:cs typeface="Verdana" panose="020B0604030504040204" pitchFamily="34" charset="0"/>
                        </a:rPr>
                        <a:t>20​</a:t>
                      </a:r>
                      <a:endParaRPr lang="en-US" sz="1400" b="0" i="0">
                        <a:solidFill>
                          <a:srgbClr val="000000"/>
                        </a:solidFill>
                        <a:effectLst/>
                        <a:latin typeface="Albert Sans" pitchFamily="2" charset="77"/>
                        <a:ea typeface="Verdana" panose="020B0604030504040204" pitchFamily="34" charset="0"/>
                        <a:cs typeface="Verdana" panose="020B0604030504040204" pitchFamily="34" charset="0"/>
                      </a:endParaRPr>
                    </a:p>
                  </a:txBody>
                  <a:tcPr marL="70579" marR="70579" marT="35290" marB="3529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algn="ctr" fontAlgn="base">
                        <a:lnSpc>
                          <a:spcPts val="1650"/>
                        </a:lnSpc>
                        <a:buNone/>
                      </a:pPr>
                      <a:r>
                        <a:rPr lang="en-US" sz="1100" b="0" i="0">
                          <a:solidFill>
                            <a:srgbClr val="000000"/>
                          </a:solidFill>
                          <a:effectLst/>
                          <a:latin typeface="Albert Sans" pitchFamily="2" charset="77"/>
                          <a:ea typeface="Verdana" panose="020B0604030504040204" pitchFamily="34" charset="0"/>
                          <a:cs typeface="Verdana" panose="020B0604030504040204" pitchFamily="34" charset="0"/>
                        </a:rPr>
                        <a:t>5​</a:t>
                      </a:r>
                      <a:endParaRPr lang="en-US" sz="1400" b="0" i="0">
                        <a:solidFill>
                          <a:srgbClr val="000000"/>
                        </a:solidFill>
                        <a:effectLst/>
                        <a:latin typeface="Albert Sans" pitchFamily="2" charset="77"/>
                        <a:ea typeface="Verdana" panose="020B0604030504040204" pitchFamily="34" charset="0"/>
                        <a:cs typeface="Verdana" panose="020B0604030504040204" pitchFamily="34" charset="0"/>
                      </a:endParaRPr>
                    </a:p>
                  </a:txBody>
                  <a:tcPr marL="70579" marR="70579" marT="35290" marB="3529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algn="ctr" fontAlgn="base">
                        <a:lnSpc>
                          <a:spcPts val="1650"/>
                        </a:lnSpc>
                        <a:buNone/>
                      </a:pPr>
                      <a:r>
                        <a:rPr lang="en-US" sz="1100" b="0" i="0" dirty="0">
                          <a:solidFill>
                            <a:srgbClr val="000000"/>
                          </a:solidFill>
                          <a:effectLst/>
                          <a:latin typeface="Albert Sans" pitchFamily="2" charset="77"/>
                          <a:ea typeface="Verdana" panose="020B0604030504040204" pitchFamily="34" charset="0"/>
                          <a:cs typeface="Verdana" panose="020B0604030504040204" pitchFamily="34" charset="0"/>
                        </a:rPr>
                        <a:t>800​</a:t>
                      </a:r>
                      <a:endParaRPr lang="en-US" sz="1400" b="0" i="0" dirty="0">
                        <a:solidFill>
                          <a:srgbClr val="000000"/>
                        </a:solidFill>
                        <a:effectLst/>
                        <a:latin typeface="Albert Sans" pitchFamily="2" charset="77"/>
                        <a:ea typeface="Verdana" panose="020B0604030504040204" pitchFamily="34" charset="0"/>
                        <a:cs typeface="Verdana" panose="020B0604030504040204" pitchFamily="34" charset="0"/>
                      </a:endParaRPr>
                    </a:p>
                  </a:txBody>
                  <a:tcPr marL="70579" marR="70579" marT="35290" marB="3529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extLst>
                  <a:ext uri="{0D108BD9-81ED-4DB2-BD59-A6C34878D82A}">
                    <a16:rowId xmlns:a16="http://schemas.microsoft.com/office/drawing/2014/main" val="2446815760"/>
                  </a:ext>
                </a:extLst>
              </a:tr>
            </a:tbl>
          </a:graphicData>
        </a:graphic>
      </p:graphicFrame>
      <p:sp>
        <p:nvSpPr>
          <p:cNvPr id="6" name="Text Placeholder 39">
            <a:extLst>
              <a:ext uri="{FF2B5EF4-FFF2-40B4-BE49-F238E27FC236}">
                <a16:creationId xmlns:a16="http://schemas.microsoft.com/office/drawing/2014/main" id="{DCCE4E59-2896-C3F2-6E57-F8E5BBAF1ACD}"/>
              </a:ext>
            </a:extLst>
          </p:cNvPr>
          <p:cNvSpPr>
            <a:spLocks noGrp="1"/>
          </p:cNvSpPr>
          <p:nvPr>
            <p:ph type="body" sz="quarter" idx="27"/>
          </p:nvPr>
        </p:nvSpPr>
        <p:spPr>
          <a:xfrm>
            <a:off x="844001" y="2138445"/>
            <a:ext cx="4196086" cy="776526"/>
          </a:xfrm>
          <a:prstGeom prst="rect">
            <a:avLst/>
          </a:prstGeom>
        </p:spPr>
        <p:txBody>
          <a:bodyPr lIns="0" tIns="0" rIns="0" bIns="0" anchor="b">
            <a:noAutofit/>
          </a:bodyPr>
          <a:lstStyle>
            <a:lvl1pPr marL="0" indent="0" algn="l">
              <a:lnSpc>
                <a:spcPct val="100000"/>
              </a:lnSpc>
              <a:spcBef>
                <a:spcPts val="0"/>
              </a:spcBef>
              <a:buNone/>
              <a:defRPr sz="1800" b="1" i="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7" name="Text Placeholder 39">
            <a:extLst>
              <a:ext uri="{FF2B5EF4-FFF2-40B4-BE49-F238E27FC236}">
                <a16:creationId xmlns:a16="http://schemas.microsoft.com/office/drawing/2014/main" id="{6F24DF27-2929-799E-B8AD-9252C9B07B12}"/>
              </a:ext>
            </a:extLst>
          </p:cNvPr>
          <p:cNvSpPr>
            <a:spLocks noGrp="1"/>
          </p:cNvSpPr>
          <p:nvPr>
            <p:ph type="body" sz="quarter" idx="32"/>
          </p:nvPr>
        </p:nvSpPr>
        <p:spPr>
          <a:xfrm>
            <a:off x="844001" y="3040384"/>
            <a:ext cx="4196085" cy="869857"/>
          </a:xfrm>
          <a:prstGeom prst="rect">
            <a:avLst/>
          </a:prstGeom>
        </p:spPr>
        <p:txBody>
          <a:bodyPr lIns="0" tIns="0" rIns="0" bIns="0" anchor="t">
            <a:noAutofit/>
          </a:bodyPr>
          <a:lstStyle>
            <a:lvl1pPr marL="0" indent="0" algn="l">
              <a:lnSpc>
                <a:spcPct val="120000"/>
              </a:lnSpc>
              <a:spcBef>
                <a:spcPts val="0"/>
              </a:spcBef>
              <a:buNone/>
              <a:defRPr sz="1400" b="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8" name="Text Placeholder 39">
            <a:extLst>
              <a:ext uri="{FF2B5EF4-FFF2-40B4-BE49-F238E27FC236}">
                <a16:creationId xmlns:a16="http://schemas.microsoft.com/office/drawing/2014/main" id="{7FB814D5-7BE6-ABAE-01F0-B007CA4078AF}"/>
              </a:ext>
            </a:extLst>
          </p:cNvPr>
          <p:cNvSpPr>
            <a:spLocks noGrp="1"/>
          </p:cNvSpPr>
          <p:nvPr>
            <p:ph type="body" sz="quarter" idx="28"/>
          </p:nvPr>
        </p:nvSpPr>
        <p:spPr>
          <a:xfrm>
            <a:off x="844000" y="4234310"/>
            <a:ext cx="4196086" cy="776526"/>
          </a:xfrm>
          <a:prstGeom prst="rect">
            <a:avLst/>
          </a:prstGeom>
        </p:spPr>
        <p:txBody>
          <a:bodyPr lIns="0" tIns="0" rIns="0" bIns="0" anchor="b">
            <a:noAutofit/>
          </a:bodyPr>
          <a:lstStyle>
            <a:lvl1pPr marL="0" indent="0" algn="l">
              <a:lnSpc>
                <a:spcPct val="100000"/>
              </a:lnSpc>
              <a:spcBef>
                <a:spcPts val="0"/>
              </a:spcBef>
              <a:buNone/>
              <a:defRPr sz="1800" b="1" i="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9" name="Text Placeholder 39">
            <a:extLst>
              <a:ext uri="{FF2B5EF4-FFF2-40B4-BE49-F238E27FC236}">
                <a16:creationId xmlns:a16="http://schemas.microsoft.com/office/drawing/2014/main" id="{FD001175-DADA-EB41-F8CD-D0E0D6225070}"/>
              </a:ext>
            </a:extLst>
          </p:cNvPr>
          <p:cNvSpPr>
            <a:spLocks noGrp="1"/>
          </p:cNvSpPr>
          <p:nvPr>
            <p:ph type="body" sz="quarter" idx="34"/>
          </p:nvPr>
        </p:nvSpPr>
        <p:spPr>
          <a:xfrm>
            <a:off x="844001" y="5135899"/>
            <a:ext cx="4196085" cy="869857"/>
          </a:xfrm>
          <a:prstGeom prst="rect">
            <a:avLst/>
          </a:prstGeom>
        </p:spPr>
        <p:txBody>
          <a:bodyPr lIns="0" tIns="0" rIns="0" bIns="0" anchor="t">
            <a:noAutofit/>
          </a:bodyPr>
          <a:lstStyle>
            <a:lvl1pPr marL="0" indent="0" algn="l">
              <a:lnSpc>
                <a:spcPct val="120000"/>
              </a:lnSpc>
              <a:spcBef>
                <a:spcPts val="0"/>
              </a:spcBef>
              <a:buNone/>
              <a:defRPr sz="1400" b="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10" name="Freeform 10">
            <a:extLst>
              <a:ext uri="{FF2B5EF4-FFF2-40B4-BE49-F238E27FC236}">
                <a16:creationId xmlns:a16="http://schemas.microsoft.com/office/drawing/2014/main" id="{41AA7F5A-A899-EA7F-8EF3-B2C5BE23248F}"/>
              </a:ext>
              <a:ext uri="{C183D7F6-B498-43B3-948B-1728B52AA6E4}">
                <adec:decorative xmlns:adec="http://schemas.microsoft.com/office/drawing/2017/decorative" val="1"/>
              </a:ext>
            </a:extLst>
          </p:cNvPr>
          <p:cNvSpPr/>
          <p:nvPr userDrawn="1"/>
        </p:nvSpPr>
        <p:spPr>
          <a:xfrm rot="16200000">
            <a:off x="-265301" y="598458"/>
            <a:ext cx="1254503" cy="723900"/>
          </a:xfrm>
          <a:custGeom>
            <a:avLst/>
            <a:gdLst/>
            <a:ahLst/>
            <a:cxnLst/>
            <a:rect l="l" t="t" r="r" b="b"/>
            <a:pathLst>
              <a:path w="2884235" h="812800">
                <a:moveTo>
                  <a:pt x="0" y="0"/>
                </a:moveTo>
                <a:lnTo>
                  <a:pt x="2884235" y="0"/>
                </a:lnTo>
                <a:lnTo>
                  <a:pt x="2884235" y="812800"/>
                </a:lnTo>
                <a:lnTo>
                  <a:pt x="0" y="812800"/>
                </a:lnTo>
                <a:close/>
              </a:path>
            </a:pathLst>
          </a:custGeom>
          <a:solidFill>
            <a:schemeClr val="accent2"/>
          </a:solidFill>
        </p:spPr>
        <p:txBody>
          <a:bodyPr/>
          <a:lstStyle/>
          <a:p>
            <a:endParaRPr lang="zh-CN" altLang="en-US" u="sng"/>
          </a:p>
        </p:txBody>
      </p:sp>
      <p:sp>
        <p:nvSpPr>
          <p:cNvPr id="11" name="Title 1">
            <a:extLst>
              <a:ext uri="{FF2B5EF4-FFF2-40B4-BE49-F238E27FC236}">
                <a16:creationId xmlns:a16="http://schemas.microsoft.com/office/drawing/2014/main" id="{1FE87639-DE31-91C4-FF6B-8156068594BB}"/>
              </a:ext>
            </a:extLst>
          </p:cNvPr>
          <p:cNvSpPr>
            <a:spLocks noGrp="1"/>
          </p:cNvSpPr>
          <p:nvPr>
            <p:ph type="title"/>
          </p:nvPr>
        </p:nvSpPr>
        <p:spPr>
          <a:xfrm>
            <a:off x="838200" y="333156"/>
            <a:ext cx="10515600" cy="1254503"/>
          </a:xfrm>
          <a:prstGeom prst="rect">
            <a:avLst/>
          </a:prstGeom>
        </p:spPr>
        <p:txBody>
          <a:bodyPr lIns="0" tIns="0" rIns="0" bIns="0" anchor="ctr">
            <a:noAutofit/>
          </a:bodyPr>
          <a:lstStyle>
            <a:lvl1pPr>
              <a:defRPr b="1" i="0">
                <a:solidFill>
                  <a:schemeClr val="accent3"/>
                </a:solidFill>
                <a:latin typeface="Albert Sans" pitchFamily="2" charset="77"/>
                <a:ea typeface="Verdana" panose="020B0604030504040204" pitchFamily="34" charset="0"/>
                <a:cs typeface="Verdana" panose="020B0604030504040204" pitchFamily="34" charset="0"/>
              </a:defRPr>
            </a:lvl1pPr>
          </a:lstStyle>
          <a:p>
            <a:r>
              <a:rPr lang="en-US" dirty="0"/>
              <a:t>Click to edit Master title style</a:t>
            </a:r>
          </a:p>
        </p:txBody>
      </p:sp>
    </p:spTree>
    <p:extLst>
      <p:ext uri="{BB962C8B-B14F-4D97-AF65-F5344CB8AC3E}">
        <p14:creationId xmlns:p14="http://schemas.microsoft.com/office/powerpoint/2010/main" val="362971996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Data 10">
    <p:spTree>
      <p:nvGrpSpPr>
        <p:cNvPr id="1" name=""/>
        <p:cNvGrpSpPr/>
        <p:nvPr/>
      </p:nvGrpSpPr>
      <p:grpSpPr>
        <a:xfrm>
          <a:off x="0" y="0"/>
          <a:ext cx="0" cy="0"/>
          <a:chOff x="0" y="0"/>
          <a:chExt cx="0" cy="0"/>
        </a:xfrm>
      </p:grpSpPr>
      <p:sp>
        <p:nvSpPr>
          <p:cNvPr id="3" name="Freeform: Shape">
            <a:extLst>
              <a:ext uri="{FF2B5EF4-FFF2-40B4-BE49-F238E27FC236}">
                <a16:creationId xmlns:a16="http://schemas.microsoft.com/office/drawing/2014/main" id="{932D653E-2815-79F5-49DF-3F57F3BCD0D0}"/>
              </a:ext>
              <a:ext uri="{C183D7F6-B498-43B3-948B-1728B52AA6E4}">
                <adec:decorative xmlns:adec="http://schemas.microsoft.com/office/drawing/2017/decorative" val="1"/>
              </a:ext>
            </a:extLst>
          </p:cNvPr>
          <p:cNvSpPr/>
          <p:nvPr userDrawn="1"/>
        </p:nvSpPr>
        <p:spPr>
          <a:xfrm>
            <a:off x="4452256" y="2088288"/>
            <a:ext cx="2091183" cy="2465804"/>
          </a:xfrm>
          <a:custGeom>
            <a:avLst/>
            <a:gdLst>
              <a:gd name="connsiteX0" fmla="*/ 2114550 w 2114550"/>
              <a:gd name="connsiteY0" fmla="*/ 452438 h 2493359"/>
              <a:gd name="connsiteX1" fmla="*/ 1662113 w 2114550"/>
              <a:gd name="connsiteY1" fmla="*/ 904875 h 2493359"/>
              <a:gd name="connsiteX2" fmla="*/ 904875 w 2114550"/>
              <a:gd name="connsiteY2" fmla="*/ 1662113 h 2493359"/>
              <a:gd name="connsiteX3" fmla="*/ 1004507 w 2114550"/>
              <a:gd name="connsiteY3" fmla="*/ 2037779 h 2493359"/>
              <a:gd name="connsiteX4" fmla="*/ 388144 w 2114550"/>
              <a:gd name="connsiteY4" fmla="*/ 1875282 h 2493359"/>
              <a:gd name="connsiteX5" fmla="*/ 222504 w 2114550"/>
              <a:gd name="connsiteY5" fmla="*/ 2493359 h 2493359"/>
              <a:gd name="connsiteX6" fmla="*/ 0 w 2114550"/>
              <a:gd name="connsiteY6" fmla="*/ 1662113 h 2493359"/>
              <a:gd name="connsiteX7" fmla="*/ 1662113 w 2114550"/>
              <a:gd name="connsiteY7" fmla="*/ 0 h 2493359"/>
              <a:gd name="connsiteX8" fmla="*/ 2114550 w 2114550"/>
              <a:gd name="connsiteY8" fmla="*/ 452438 h 249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4550" h="2493359">
                <a:moveTo>
                  <a:pt x="2114550" y="452438"/>
                </a:moveTo>
                <a:cubicBezTo>
                  <a:pt x="2114550" y="702278"/>
                  <a:pt x="1911953" y="904875"/>
                  <a:pt x="1662113" y="904875"/>
                </a:cubicBezTo>
                <a:cubicBezTo>
                  <a:pt x="1243870" y="904875"/>
                  <a:pt x="904875" y="1243870"/>
                  <a:pt x="904875" y="1662113"/>
                </a:cubicBezTo>
                <a:cubicBezTo>
                  <a:pt x="904875" y="1798796"/>
                  <a:pt x="941070" y="1927098"/>
                  <a:pt x="1004507" y="2037779"/>
                </a:cubicBezTo>
                <a:cubicBezTo>
                  <a:pt x="878681" y="1823752"/>
                  <a:pt x="603504" y="1750886"/>
                  <a:pt x="388144" y="1875282"/>
                </a:cubicBezTo>
                <a:cubicBezTo>
                  <a:pt x="171736" y="2000250"/>
                  <a:pt x="97536" y="2276951"/>
                  <a:pt x="222504" y="2493359"/>
                </a:cubicBezTo>
                <a:cubicBezTo>
                  <a:pt x="80963" y="2248853"/>
                  <a:pt x="0" y="1964912"/>
                  <a:pt x="0" y="1662113"/>
                </a:cubicBezTo>
                <a:cubicBezTo>
                  <a:pt x="0" y="744093"/>
                  <a:pt x="744188" y="0"/>
                  <a:pt x="1662113" y="0"/>
                </a:cubicBezTo>
                <a:cubicBezTo>
                  <a:pt x="1911953" y="0"/>
                  <a:pt x="2114550" y="202502"/>
                  <a:pt x="2114550" y="452438"/>
                </a:cubicBezTo>
                <a:close/>
              </a:path>
            </a:pathLst>
          </a:custGeom>
          <a:solidFill>
            <a:schemeClr val="accent2"/>
          </a:solidFill>
          <a:ln w="9525" cap="flat">
            <a:noFill/>
            <a:prstDash val="solid"/>
            <a:miter/>
          </a:ln>
        </p:spPr>
        <p:txBody>
          <a:bodyPr lIns="0" tIns="0" rIns="0" bIns="0" rtlCol="0" anchor="ctr"/>
          <a:lstStyle/>
          <a:p>
            <a:endParaRPr lang="zh-CN" altLang="en-US"/>
          </a:p>
        </p:txBody>
      </p:sp>
      <p:sp>
        <p:nvSpPr>
          <p:cNvPr id="4" name="Freeform: Shape">
            <a:extLst>
              <a:ext uri="{FF2B5EF4-FFF2-40B4-BE49-F238E27FC236}">
                <a16:creationId xmlns:a16="http://schemas.microsoft.com/office/drawing/2014/main" id="{D09127CE-A1A8-3FEE-EF88-6490E1500A56}"/>
              </a:ext>
              <a:ext uri="{C183D7F6-B498-43B3-948B-1728B52AA6E4}">
                <adec:decorative xmlns:adec="http://schemas.microsoft.com/office/drawing/2017/decorative" val="1"/>
              </a:ext>
            </a:extLst>
          </p:cNvPr>
          <p:cNvSpPr/>
          <p:nvPr userDrawn="1"/>
        </p:nvSpPr>
        <p:spPr>
          <a:xfrm>
            <a:off x="6096002" y="2088288"/>
            <a:ext cx="1643745" cy="2689429"/>
          </a:xfrm>
          <a:custGeom>
            <a:avLst/>
            <a:gdLst>
              <a:gd name="connsiteX0" fmla="*/ 1662113 w 1662112"/>
              <a:gd name="connsiteY0" fmla="*/ 1662113 h 2719483"/>
              <a:gd name="connsiteX1" fmla="*/ 1439609 w 1662112"/>
              <a:gd name="connsiteY1" fmla="*/ 2493359 h 2719483"/>
              <a:gd name="connsiteX2" fmla="*/ 821436 w 1662112"/>
              <a:gd name="connsiteY2" fmla="*/ 2658713 h 2719483"/>
              <a:gd name="connsiteX3" fmla="*/ 654082 w 1662112"/>
              <a:gd name="connsiteY3" fmla="*/ 2043779 h 2719483"/>
              <a:gd name="connsiteX4" fmla="*/ 658368 w 1662112"/>
              <a:gd name="connsiteY4" fmla="*/ 2036445 h 2719483"/>
              <a:gd name="connsiteX5" fmla="*/ 757238 w 1662112"/>
              <a:gd name="connsiteY5" fmla="*/ 1662113 h 2719483"/>
              <a:gd name="connsiteX6" fmla="*/ 0 w 1662112"/>
              <a:gd name="connsiteY6" fmla="*/ 904875 h 2719483"/>
              <a:gd name="connsiteX7" fmla="*/ 452438 w 1662112"/>
              <a:gd name="connsiteY7" fmla="*/ 452438 h 2719483"/>
              <a:gd name="connsiteX8" fmla="*/ 0 w 1662112"/>
              <a:gd name="connsiteY8" fmla="*/ 0 h 2719483"/>
              <a:gd name="connsiteX9" fmla="*/ 1662113 w 1662112"/>
              <a:gd name="connsiteY9" fmla="*/ 1662113 h 2719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62112" h="2719483">
                <a:moveTo>
                  <a:pt x="1662113" y="1662113"/>
                </a:moveTo>
                <a:cubicBezTo>
                  <a:pt x="1662113" y="1964912"/>
                  <a:pt x="1581150" y="2248853"/>
                  <a:pt x="1439609" y="2493359"/>
                </a:cubicBezTo>
                <a:cubicBezTo>
                  <a:pt x="1314640" y="2709767"/>
                  <a:pt x="1037749" y="2783681"/>
                  <a:pt x="821436" y="2658713"/>
                </a:cubicBezTo>
                <a:cubicBezTo>
                  <a:pt x="606076" y="2534412"/>
                  <a:pt x="531495" y="2259616"/>
                  <a:pt x="654082" y="2043779"/>
                </a:cubicBezTo>
                <a:cubicBezTo>
                  <a:pt x="655606" y="2041398"/>
                  <a:pt x="656939" y="2038922"/>
                  <a:pt x="658368" y="2036445"/>
                </a:cubicBezTo>
                <a:cubicBezTo>
                  <a:pt x="721328" y="1926050"/>
                  <a:pt x="757238" y="1798225"/>
                  <a:pt x="757238" y="1662113"/>
                </a:cubicBezTo>
                <a:cubicBezTo>
                  <a:pt x="757238" y="1243870"/>
                  <a:pt x="418243" y="904875"/>
                  <a:pt x="0" y="904875"/>
                </a:cubicBezTo>
                <a:cubicBezTo>
                  <a:pt x="249841" y="904875"/>
                  <a:pt x="452438" y="702278"/>
                  <a:pt x="452438" y="452438"/>
                </a:cubicBezTo>
                <a:cubicBezTo>
                  <a:pt x="452438" y="202597"/>
                  <a:pt x="249841" y="0"/>
                  <a:pt x="0" y="0"/>
                </a:cubicBezTo>
                <a:cubicBezTo>
                  <a:pt x="917924" y="0"/>
                  <a:pt x="1662113" y="744093"/>
                  <a:pt x="1662113" y="1662113"/>
                </a:cubicBezTo>
                <a:close/>
              </a:path>
            </a:pathLst>
          </a:custGeom>
          <a:solidFill>
            <a:srgbClr val="34BCAC"/>
          </a:solidFill>
          <a:ln w="9525" cap="flat">
            <a:noFill/>
            <a:prstDash val="solid"/>
            <a:miter/>
          </a:ln>
        </p:spPr>
        <p:txBody>
          <a:bodyPr lIns="0" tIns="0" rIns="0" bIns="0" rtlCol="0" anchor="ctr"/>
          <a:lstStyle/>
          <a:p>
            <a:endParaRPr lang="zh-CN" altLang="en-US"/>
          </a:p>
        </p:txBody>
      </p:sp>
      <p:sp>
        <p:nvSpPr>
          <p:cNvPr id="5" name="Freeform: Shape">
            <a:extLst>
              <a:ext uri="{FF2B5EF4-FFF2-40B4-BE49-F238E27FC236}">
                <a16:creationId xmlns:a16="http://schemas.microsoft.com/office/drawing/2014/main" id="{EB6420E3-C8F1-65E7-79B9-44FCC7B0BA81}"/>
              </a:ext>
              <a:ext uri="{C183D7F6-B498-43B3-948B-1728B52AA6E4}">
                <adec:decorative xmlns:adec="http://schemas.microsoft.com/office/drawing/2017/decorative" val="1"/>
              </a:ext>
            </a:extLst>
          </p:cNvPr>
          <p:cNvSpPr/>
          <p:nvPr userDrawn="1"/>
        </p:nvSpPr>
        <p:spPr>
          <a:xfrm>
            <a:off x="4612275" y="3882794"/>
            <a:ext cx="2907427" cy="1492982"/>
          </a:xfrm>
          <a:custGeom>
            <a:avLst/>
            <a:gdLst>
              <a:gd name="connsiteX0" fmla="*/ 2939915 w 2939914"/>
              <a:gd name="connsiteY0" fmla="*/ 678800 h 1509666"/>
              <a:gd name="connsiteX1" fmla="*/ 1500306 w 2939914"/>
              <a:gd name="connsiteY1" fmla="*/ 1509666 h 1509666"/>
              <a:gd name="connsiteX2" fmla="*/ 60698 w 2939914"/>
              <a:gd name="connsiteY2" fmla="*/ 678800 h 1509666"/>
              <a:gd name="connsiteX3" fmla="*/ 226337 w 2939914"/>
              <a:gd name="connsiteY3" fmla="*/ 60723 h 1509666"/>
              <a:gd name="connsiteX4" fmla="*/ 842700 w 2939914"/>
              <a:gd name="connsiteY4" fmla="*/ 223220 h 1509666"/>
              <a:gd name="connsiteX5" fmla="*/ 844510 w 2939914"/>
              <a:gd name="connsiteY5" fmla="*/ 226268 h 1509666"/>
              <a:gd name="connsiteX6" fmla="*/ 845462 w 2939914"/>
              <a:gd name="connsiteY6" fmla="*/ 227982 h 1509666"/>
              <a:gd name="connsiteX7" fmla="*/ 1500306 w 2939914"/>
              <a:gd name="connsiteY7" fmla="*/ 604791 h 1509666"/>
              <a:gd name="connsiteX8" fmla="*/ 2154388 w 2939914"/>
              <a:gd name="connsiteY8" fmla="*/ 229221 h 1509666"/>
              <a:gd name="connsiteX9" fmla="*/ 2321742 w 2939914"/>
              <a:gd name="connsiteY9" fmla="*/ 844155 h 1509666"/>
              <a:gd name="connsiteX10" fmla="*/ 2939915 w 2939914"/>
              <a:gd name="connsiteY10" fmla="*/ 678800 h 1509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39914" h="1509666">
                <a:moveTo>
                  <a:pt x="2939915" y="678800"/>
                </a:moveTo>
                <a:cubicBezTo>
                  <a:pt x="2652545" y="1175529"/>
                  <a:pt x="2115431" y="1509666"/>
                  <a:pt x="1500306" y="1509666"/>
                </a:cubicBezTo>
                <a:cubicBezTo>
                  <a:pt x="885182" y="1509666"/>
                  <a:pt x="348067" y="1175529"/>
                  <a:pt x="60698" y="678800"/>
                </a:cubicBezTo>
                <a:cubicBezTo>
                  <a:pt x="-64271" y="462393"/>
                  <a:pt x="9929" y="185691"/>
                  <a:pt x="226337" y="60723"/>
                </a:cubicBezTo>
                <a:cubicBezTo>
                  <a:pt x="441698" y="-63673"/>
                  <a:pt x="716875" y="9193"/>
                  <a:pt x="842700" y="223220"/>
                </a:cubicBezTo>
                <a:cubicBezTo>
                  <a:pt x="843271" y="224172"/>
                  <a:pt x="843938" y="225220"/>
                  <a:pt x="844510" y="226268"/>
                </a:cubicBezTo>
                <a:cubicBezTo>
                  <a:pt x="844796" y="226839"/>
                  <a:pt x="845177" y="227411"/>
                  <a:pt x="845462" y="227982"/>
                </a:cubicBezTo>
                <a:cubicBezTo>
                  <a:pt x="976621" y="453344"/>
                  <a:pt x="1220747" y="604791"/>
                  <a:pt x="1500306" y="604791"/>
                </a:cubicBezTo>
                <a:cubicBezTo>
                  <a:pt x="1779865" y="604791"/>
                  <a:pt x="2023133" y="453915"/>
                  <a:pt x="2154388" y="229221"/>
                </a:cubicBezTo>
                <a:cubicBezTo>
                  <a:pt x="2031801" y="445057"/>
                  <a:pt x="2106382" y="719853"/>
                  <a:pt x="2321742" y="844155"/>
                </a:cubicBezTo>
                <a:cubicBezTo>
                  <a:pt x="2538055" y="969123"/>
                  <a:pt x="2814947" y="895208"/>
                  <a:pt x="2939915" y="678800"/>
                </a:cubicBezTo>
                <a:close/>
              </a:path>
            </a:pathLst>
          </a:custGeom>
          <a:solidFill>
            <a:schemeClr val="accent3"/>
          </a:solidFill>
          <a:ln w="9525" cap="flat">
            <a:noFill/>
            <a:prstDash val="solid"/>
            <a:miter/>
          </a:ln>
        </p:spPr>
        <p:txBody>
          <a:bodyPr lIns="0" tIns="0" rIns="0" bIns="0" rtlCol="0" anchor="ctr"/>
          <a:lstStyle/>
          <a:p>
            <a:endParaRPr lang="zh-CN" altLang="en-US"/>
          </a:p>
        </p:txBody>
      </p:sp>
      <p:sp>
        <p:nvSpPr>
          <p:cNvPr id="7" name="Text Placeholder 20">
            <a:extLst>
              <a:ext uri="{FF2B5EF4-FFF2-40B4-BE49-F238E27FC236}">
                <a16:creationId xmlns:a16="http://schemas.microsoft.com/office/drawing/2014/main" id="{97DA4F7D-D8D3-D513-5A18-185173871E30}"/>
              </a:ext>
            </a:extLst>
          </p:cNvPr>
          <p:cNvSpPr>
            <a:spLocks noGrp="1"/>
          </p:cNvSpPr>
          <p:nvPr>
            <p:ph type="body" sz="quarter" idx="25" hasCustomPrompt="1"/>
          </p:nvPr>
        </p:nvSpPr>
        <p:spPr>
          <a:xfrm>
            <a:off x="5762807" y="2220281"/>
            <a:ext cx="666384" cy="635803"/>
          </a:xfrm>
          <a:prstGeom prst="rect">
            <a:avLst/>
          </a:prstGeom>
        </p:spPr>
        <p:txBody>
          <a:bodyPr anchor="ctr"/>
          <a:lstStyle>
            <a:lvl1pPr marL="0" indent="0" algn="ctr">
              <a:buNone/>
              <a:defRPr>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ltLang="zh-CN"/>
              <a:t>01</a:t>
            </a:r>
            <a:endParaRPr lang="zh-CN" altLang="en-US"/>
          </a:p>
        </p:txBody>
      </p:sp>
      <p:sp>
        <p:nvSpPr>
          <p:cNvPr id="8" name="Text Placeholder 15">
            <a:extLst>
              <a:ext uri="{FF2B5EF4-FFF2-40B4-BE49-F238E27FC236}">
                <a16:creationId xmlns:a16="http://schemas.microsoft.com/office/drawing/2014/main" id="{B19570C6-0115-F006-DAB3-BBBABE8838BF}"/>
              </a:ext>
            </a:extLst>
          </p:cNvPr>
          <p:cNvSpPr>
            <a:spLocks noGrp="1"/>
          </p:cNvSpPr>
          <p:nvPr>
            <p:ph type="body" sz="quarter" idx="18"/>
          </p:nvPr>
        </p:nvSpPr>
        <p:spPr>
          <a:xfrm>
            <a:off x="711200" y="2977302"/>
            <a:ext cx="3314700" cy="892175"/>
          </a:xfrm>
          <a:prstGeom prst="rect">
            <a:avLst/>
          </a:prstGeom>
        </p:spPr>
        <p:txBody>
          <a:bodyPr>
            <a:normAutofit/>
          </a:bodyPr>
          <a:lstStyle>
            <a:lvl1pPr marL="0" indent="0" algn="r">
              <a:lnSpc>
                <a:spcPct val="100000"/>
              </a:lnSpc>
              <a:buNone/>
              <a:defRPr sz="180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9" name="Text Placeholder 20">
            <a:extLst>
              <a:ext uri="{FF2B5EF4-FFF2-40B4-BE49-F238E27FC236}">
                <a16:creationId xmlns:a16="http://schemas.microsoft.com/office/drawing/2014/main" id="{869E1A9C-EB6B-52FA-2EB7-B0D124900194}"/>
              </a:ext>
            </a:extLst>
          </p:cNvPr>
          <p:cNvSpPr>
            <a:spLocks noGrp="1"/>
          </p:cNvSpPr>
          <p:nvPr>
            <p:ph type="body" sz="quarter" idx="26" hasCustomPrompt="1"/>
          </p:nvPr>
        </p:nvSpPr>
        <p:spPr>
          <a:xfrm>
            <a:off x="6808401" y="3987651"/>
            <a:ext cx="666384" cy="635803"/>
          </a:xfrm>
          <a:prstGeom prst="rect">
            <a:avLst/>
          </a:prstGeom>
        </p:spPr>
        <p:txBody>
          <a:bodyPr anchor="ctr"/>
          <a:lstStyle>
            <a:lvl1pPr marL="0" indent="0" algn="ctr">
              <a:buNone/>
              <a:defRPr>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ltLang="zh-CN"/>
              <a:t>02</a:t>
            </a:r>
            <a:endParaRPr lang="zh-CN" altLang="en-US"/>
          </a:p>
        </p:txBody>
      </p:sp>
      <p:sp>
        <p:nvSpPr>
          <p:cNvPr id="10" name="Text Placeholder 18">
            <a:extLst>
              <a:ext uri="{FF2B5EF4-FFF2-40B4-BE49-F238E27FC236}">
                <a16:creationId xmlns:a16="http://schemas.microsoft.com/office/drawing/2014/main" id="{A3509FA0-AA62-47F4-6D03-C26FB029E8E4}"/>
              </a:ext>
            </a:extLst>
          </p:cNvPr>
          <p:cNvSpPr>
            <a:spLocks noGrp="1"/>
          </p:cNvSpPr>
          <p:nvPr>
            <p:ph type="body" sz="quarter" idx="19"/>
          </p:nvPr>
        </p:nvSpPr>
        <p:spPr>
          <a:xfrm>
            <a:off x="8168273" y="2977302"/>
            <a:ext cx="3327400" cy="904875"/>
          </a:xfrm>
          <a:prstGeom prst="rect">
            <a:avLst/>
          </a:prstGeom>
        </p:spPr>
        <p:txBody>
          <a:bodyPr>
            <a:normAutofit/>
          </a:bodyPr>
          <a:lstStyle>
            <a:lvl1pPr marL="0" indent="0">
              <a:lnSpc>
                <a:spcPct val="100000"/>
              </a:lnSpc>
              <a:buNone/>
              <a:defRPr sz="180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20">
            <a:extLst>
              <a:ext uri="{FF2B5EF4-FFF2-40B4-BE49-F238E27FC236}">
                <a16:creationId xmlns:a16="http://schemas.microsoft.com/office/drawing/2014/main" id="{84A4A981-2202-7C08-7D43-C414051E8C3A}"/>
              </a:ext>
            </a:extLst>
          </p:cNvPr>
          <p:cNvSpPr>
            <a:spLocks noGrp="1"/>
          </p:cNvSpPr>
          <p:nvPr>
            <p:ph type="body" sz="quarter" idx="27" hasCustomPrompt="1"/>
          </p:nvPr>
        </p:nvSpPr>
        <p:spPr>
          <a:xfrm>
            <a:off x="4740227" y="4030101"/>
            <a:ext cx="666384" cy="635803"/>
          </a:xfrm>
          <a:prstGeom prst="rect">
            <a:avLst/>
          </a:prstGeom>
        </p:spPr>
        <p:txBody>
          <a:bodyPr anchor="ctr"/>
          <a:lstStyle>
            <a:lvl1pPr marL="0" indent="0" algn="ctr">
              <a:buNone/>
              <a:defRPr>
                <a:solidFill>
                  <a:schemeClr val="accent5"/>
                </a:solidFill>
                <a:latin typeface="Albert Sans" pitchFamily="2" charset="77"/>
                <a:ea typeface="Verdana" panose="020B0604030504040204" pitchFamily="34" charset="0"/>
                <a:cs typeface="Verdana" panose="020B0604030504040204" pitchFamily="34" charset="0"/>
              </a:defRPr>
            </a:lvl1pPr>
          </a:lstStyle>
          <a:p>
            <a:pPr lvl="0"/>
            <a:r>
              <a:rPr lang="en-US" altLang="zh-CN"/>
              <a:t>03</a:t>
            </a:r>
            <a:endParaRPr lang="zh-CN" altLang="en-US"/>
          </a:p>
        </p:txBody>
      </p:sp>
      <p:sp>
        <p:nvSpPr>
          <p:cNvPr id="12" name="Text Placeholder 22">
            <a:extLst>
              <a:ext uri="{FF2B5EF4-FFF2-40B4-BE49-F238E27FC236}">
                <a16:creationId xmlns:a16="http://schemas.microsoft.com/office/drawing/2014/main" id="{ED857195-7B59-7EB1-1F03-30DE2E7A7165}"/>
              </a:ext>
            </a:extLst>
          </p:cNvPr>
          <p:cNvSpPr>
            <a:spLocks noGrp="1"/>
          </p:cNvSpPr>
          <p:nvPr>
            <p:ph type="body" sz="quarter" idx="20"/>
          </p:nvPr>
        </p:nvSpPr>
        <p:spPr>
          <a:xfrm>
            <a:off x="2001838" y="5580802"/>
            <a:ext cx="8188325" cy="595312"/>
          </a:xfrm>
          <a:prstGeom prst="rect">
            <a:avLst/>
          </a:prstGeom>
        </p:spPr>
        <p:txBody>
          <a:bodyPr>
            <a:normAutofit/>
          </a:bodyPr>
          <a:lstStyle>
            <a:lvl1pPr marL="0" indent="0" algn="ctr">
              <a:lnSpc>
                <a:spcPct val="100000"/>
              </a:lnSpc>
              <a:buNone/>
              <a:defRPr sz="180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Freeform 10">
            <a:extLst>
              <a:ext uri="{FF2B5EF4-FFF2-40B4-BE49-F238E27FC236}">
                <a16:creationId xmlns:a16="http://schemas.microsoft.com/office/drawing/2014/main" id="{B2B2CF63-808C-03E9-9307-EAD4D58F9B46}"/>
              </a:ext>
              <a:ext uri="{C183D7F6-B498-43B3-948B-1728B52AA6E4}">
                <adec:decorative xmlns:adec="http://schemas.microsoft.com/office/drawing/2017/decorative" val="1"/>
              </a:ext>
            </a:extLst>
          </p:cNvPr>
          <p:cNvSpPr/>
          <p:nvPr userDrawn="1"/>
        </p:nvSpPr>
        <p:spPr>
          <a:xfrm rot="16200000">
            <a:off x="-265301" y="598458"/>
            <a:ext cx="1254503" cy="723900"/>
          </a:xfrm>
          <a:custGeom>
            <a:avLst/>
            <a:gdLst/>
            <a:ahLst/>
            <a:cxnLst/>
            <a:rect l="l" t="t" r="r" b="b"/>
            <a:pathLst>
              <a:path w="2884235" h="812800">
                <a:moveTo>
                  <a:pt x="0" y="0"/>
                </a:moveTo>
                <a:lnTo>
                  <a:pt x="2884235" y="0"/>
                </a:lnTo>
                <a:lnTo>
                  <a:pt x="2884235" y="812800"/>
                </a:lnTo>
                <a:lnTo>
                  <a:pt x="0" y="812800"/>
                </a:lnTo>
                <a:close/>
              </a:path>
            </a:pathLst>
          </a:custGeom>
          <a:solidFill>
            <a:schemeClr val="accent2"/>
          </a:solidFill>
        </p:spPr>
        <p:txBody>
          <a:bodyPr/>
          <a:lstStyle/>
          <a:p>
            <a:endParaRPr lang="zh-CN" altLang="en-US" u="sng"/>
          </a:p>
        </p:txBody>
      </p:sp>
      <p:sp>
        <p:nvSpPr>
          <p:cNvPr id="14" name="Title 1">
            <a:extLst>
              <a:ext uri="{FF2B5EF4-FFF2-40B4-BE49-F238E27FC236}">
                <a16:creationId xmlns:a16="http://schemas.microsoft.com/office/drawing/2014/main" id="{F4B5A421-85B5-2481-FE8F-D88A8430B9FE}"/>
              </a:ext>
            </a:extLst>
          </p:cNvPr>
          <p:cNvSpPr>
            <a:spLocks noGrp="1"/>
          </p:cNvSpPr>
          <p:nvPr>
            <p:ph type="title"/>
          </p:nvPr>
        </p:nvSpPr>
        <p:spPr>
          <a:xfrm>
            <a:off x="838200" y="333156"/>
            <a:ext cx="10515600" cy="1254503"/>
          </a:xfrm>
          <a:prstGeom prst="rect">
            <a:avLst/>
          </a:prstGeom>
        </p:spPr>
        <p:txBody>
          <a:bodyPr lIns="0" tIns="0" rIns="0" bIns="0" anchor="ctr">
            <a:noAutofit/>
          </a:bodyPr>
          <a:lstStyle>
            <a:lvl1pPr>
              <a:defRPr b="1" i="0">
                <a:solidFill>
                  <a:schemeClr val="accent3"/>
                </a:solidFill>
                <a:latin typeface="Albert Sans" pitchFamily="2" charset="77"/>
                <a:ea typeface="Verdana" panose="020B0604030504040204" pitchFamily="34" charset="0"/>
                <a:cs typeface="Verdana" panose="020B0604030504040204" pitchFamily="34" charset="0"/>
              </a:defRPr>
            </a:lvl1pPr>
          </a:lstStyle>
          <a:p>
            <a:r>
              <a:rPr lang="en-US" dirty="0"/>
              <a:t>Click to edit Master title style</a:t>
            </a:r>
          </a:p>
        </p:txBody>
      </p:sp>
    </p:spTree>
    <p:extLst>
      <p:ext uri="{BB962C8B-B14F-4D97-AF65-F5344CB8AC3E}">
        <p14:creationId xmlns:p14="http://schemas.microsoft.com/office/powerpoint/2010/main" val="118840076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Data 11">
    <p:spTree>
      <p:nvGrpSpPr>
        <p:cNvPr id="1" name=""/>
        <p:cNvGrpSpPr/>
        <p:nvPr/>
      </p:nvGrpSpPr>
      <p:grpSpPr>
        <a:xfrm>
          <a:off x="0" y="0"/>
          <a:ext cx="0" cy="0"/>
          <a:chOff x="0" y="0"/>
          <a:chExt cx="0" cy="0"/>
        </a:xfrm>
      </p:grpSpPr>
      <p:sp>
        <p:nvSpPr>
          <p:cNvPr id="3" name="Isosceles Triangle 9">
            <a:extLst>
              <a:ext uri="{FF2B5EF4-FFF2-40B4-BE49-F238E27FC236}">
                <a16:creationId xmlns:a16="http://schemas.microsoft.com/office/drawing/2014/main" id="{C57706C7-C3AE-1E07-53F8-9AE262D6F4C1}"/>
              </a:ext>
              <a:ext uri="{C183D7F6-B498-43B3-948B-1728B52AA6E4}">
                <adec:decorative xmlns:adec="http://schemas.microsoft.com/office/drawing/2017/decorative" val="1"/>
              </a:ext>
            </a:extLst>
          </p:cNvPr>
          <p:cNvSpPr/>
          <p:nvPr userDrawn="1"/>
        </p:nvSpPr>
        <p:spPr>
          <a:xfrm flipH="1">
            <a:off x="5455787" y="2269824"/>
            <a:ext cx="1299487" cy="1124056"/>
          </a:xfrm>
          <a:prstGeom prst="triangle">
            <a:avLst/>
          </a:prstGeom>
          <a:solidFill>
            <a:schemeClr val="accent3">
              <a:alpha val="70000"/>
            </a:schemeClr>
          </a:solidFill>
        </p:spPr>
        <p:txBody>
          <a:bodyPr lIns="0" tIns="0" rIns="0" bIns="0"/>
          <a:lstStyle/>
          <a:p>
            <a:endParaRPr lang="zh-CN" altLang="en-US"/>
          </a:p>
        </p:txBody>
      </p:sp>
      <p:sp>
        <p:nvSpPr>
          <p:cNvPr id="4" name="Freeform: Shape 15">
            <a:extLst>
              <a:ext uri="{FF2B5EF4-FFF2-40B4-BE49-F238E27FC236}">
                <a16:creationId xmlns:a16="http://schemas.microsoft.com/office/drawing/2014/main" id="{473DA0DC-70D7-C9F7-BE65-D6B8A3673829}"/>
              </a:ext>
              <a:ext uri="{C183D7F6-B498-43B3-948B-1728B52AA6E4}">
                <adec:decorative xmlns:adec="http://schemas.microsoft.com/office/drawing/2017/decorative" val="1"/>
              </a:ext>
            </a:extLst>
          </p:cNvPr>
          <p:cNvSpPr/>
          <p:nvPr userDrawn="1"/>
        </p:nvSpPr>
        <p:spPr>
          <a:xfrm flipH="1">
            <a:off x="4960756" y="3440473"/>
            <a:ext cx="2289551" cy="818730"/>
          </a:xfrm>
          <a:custGeom>
            <a:avLst/>
            <a:gdLst/>
            <a:ahLst/>
            <a:cxnLst/>
            <a:rect l="l" t="t" r="r" b="b"/>
            <a:pathLst>
              <a:path w="3547958" h="1268730">
                <a:moveTo>
                  <a:pt x="735330" y="0"/>
                </a:moveTo>
                <a:lnTo>
                  <a:pt x="0" y="1268730"/>
                </a:lnTo>
                <a:lnTo>
                  <a:pt x="3547958" y="1268730"/>
                </a:lnTo>
                <a:lnTo>
                  <a:pt x="2812628" y="0"/>
                </a:lnTo>
                <a:close/>
              </a:path>
            </a:pathLst>
          </a:custGeom>
          <a:solidFill>
            <a:schemeClr val="accent3">
              <a:alpha val="80000"/>
            </a:schemeClr>
          </a:solidFill>
        </p:spPr>
        <p:txBody>
          <a:bodyPr lIns="0" tIns="0" rIns="0" bIns="0"/>
          <a:lstStyle/>
          <a:p>
            <a:endParaRPr lang="zh-CN" altLang="en-US"/>
          </a:p>
        </p:txBody>
      </p:sp>
      <p:sp>
        <p:nvSpPr>
          <p:cNvPr id="5" name="Freeform: Shape 13">
            <a:extLst>
              <a:ext uri="{FF2B5EF4-FFF2-40B4-BE49-F238E27FC236}">
                <a16:creationId xmlns:a16="http://schemas.microsoft.com/office/drawing/2014/main" id="{BAED7D8F-53F2-4167-D884-F14FF38A7218}"/>
              </a:ext>
              <a:ext uri="{C183D7F6-B498-43B3-948B-1728B52AA6E4}">
                <adec:decorative xmlns:adec="http://schemas.microsoft.com/office/drawing/2017/decorative" val="1"/>
              </a:ext>
            </a:extLst>
          </p:cNvPr>
          <p:cNvSpPr/>
          <p:nvPr userDrawn="1"/>
        </p:nvSpPr>
        <p:spPr>
          <a:xfrm flipH="1">
            <a:off x="4451978" y="4308646"/>
            <a:ext cx="3307108" cy="818730"/>
          </a:xfrm>
          <a:custGeom>
            <a:avLst/>
            <a:gdLst/>
            <a:ahLst/>
            <a:cxnLst/>
            <a:rect l="l" t="t" r="r" b="b"/>
            <a:pathLst>
              <a:path w="5124796" h="1268730">
                <a:moveTo>
                  <a:pt x="735330" y="0"/>
                </a:moveTo>
                <a:lnTo>
                  <a:pt x="0" y="1268730"/>
                </a:lnTo>
                <a:lnTo>
                  <a:pt x="5124796" y="1268730"/>
                </a:lnTo>
                <a:lnTo>
                  <a:pt x="4389466" y="0"/>
                </a:lnTo>
                <a:close/>
              </a:path>
            </a:pathLst>
          </a:custGeom>
          <a:solidFill>
            <a:schemeClr val="accent3">
              <a:alpha val="90000"/>
            </a:schemeClr>
          </a:solidFill>
        </p:spPr>
        <p:txBody>
          <a:bodyPr lIns="0" tIns="0" rIns="0" bIns="0"/>
          <a:lstStyle/>
          <a:p>
            <a:endParaRPr lang="zh-CN" altLang="en-US"/>
          </a:p>
        </p:txBody>
      </p:sp>
      <p:sp>
        <p:nvSpPr>
          <p:cNvPr id="6" name="Freeform: Shape 4">
            <a:extLst>
              <a:ext uri="{FF2B5EF4-FFF2-40B4-BE49-F238E27FC236}">
                <a16:creationId xmlns:a16="http://schemas.microsoft.com/office/drawing/2014/main" id="{47D16203-9C3E-EAC9-5CD3-B5CBBF3C17A9}"/>
              </a:ext>
              <a:ext uri="{C183D7F6-B498-43B3-948B-1728B52AA6E4}">
                <adec:decorative xmlns:adec="http://schemas.microsoft.com/office/drawing/2017/decorative" val="1"/>
              </a:ext>
            </a:extLst>
          </p:cNvPr>
          <p:cNvSpPr/>
          <p:nvPr userDrawn="1"/>
        </p:nvSpPr>
        <p:spPr>
          <a:xfrm flipH="1">
            <a:off x="3949656" y="5179097"/>
            <a:ext cx="4311751" cy="818730"/>
          </a:xfrm>
          <a:custGeom>
            <a:avLst/>
            <a:gdLst/>
            <a:ahLst/>
            <a:cxnLst/>
            <a:rect l="l" t="t" r="r" b="b"/>
            <a:pathLst>
              <a:path w="6681620" h="1268730">
                <a:moveTo>
                  <a:pt x="735330" y="0"/>
                </a:moveTo>
                <a:lnTo>
                  <a:pt x="0" y="1268730"/>
                </a:lnTo>
                <a:lnTo>
                  <a:pt x="6681620" y="1268730"/>
                </a:lnTo>
                <a:lnTo>
                  <a:pt x="5946290" y="0"/>
                </a:lnTo>
                <a:close/>
              </a:path>
            </a:pathLst>
          </a:custGeom>
          <a:solidFill>
            <a:schemeClr val="accent3"/>
          </a:solidFill>
        </p:spPr>
        <p:txBody>
          <a:bodyPr lIns="0" tIns="0" rIns="0" bIns="0"/>
          <a:lstStyle/>
          <a:p>
            <a:endParaRPr lang="zh-CN" altLang="en-US"/>
          </a:p>
        </p:txBody>
      </p:sp>
      <p:sp>
        <p:nvSpPr>
          <p:cNvPr id="8" name="Text Placeholder 20">
            <a:extLst>
              <a:ext uri="{FF2B5EF4-FFF2-40B4-BE49-F238E27FC236}">
                <a16:creationId xmlns:a16="http://schemas.microsoft.com/office/drawing/2014/main" id="{8FA0F59A-8D50-BBFA-71F6-9D9634CEC119}"/>
              </a:ext>
            </a:extLst>
          </p:cNvPr>
          <p:cNvSpPr>
            <a:spLocks noGrp="1"/>
          </p:cNvSpPr>
          <p:nvPr>
            <p:ph type="body" sz="quarter" idx="25" hasCustomPrompt="1"/>
          </p:nvPr>
        </p:nvSpPr>
        <p:spPr>
          <a:xfrm>
            <a:off x="5744690" y="2841842"/>
            <a:ext cx="721680" cy="323433"/>
          </a:xfrm>
          <a:prstGeom prst="rect">
            <a:avLst/>
          </a:prstGeom>
        </p:spPr>
        <p:txBody>
          <a:bodyPr/>
          <a:lstStyle>
            <a:lvl1pPr marL="0" indent="0" algn="ctr">
              <a:buNone/>
              <a:defRPr>
                <a:solidFill>
                  <a:schemeClr val="bg1"/>
                </a:solidFill>
                <a:latin typeface="Albert Sans" pitchFamily="2" charset="77"/>
                <a:ea typeface="Verdana" panose="020B0604030504040204" pitchFamily="34" charset="0"/>
                <a:cs typeface="Verdana" panose="020B0604030504040204" pitchFamily="34" charset="0"/>
              </a:defRPr>
            </a:lvl1pPr>
          </a:lstStyle>
          <a:p>
            <a:pPr lvl="0"/>
            <a:r>
              <a:rPr lang="en-US" altLang="zh-CN"/>
              <a:t>01</a:t>
            </a:r>
            <a:endParaRPr lang="zh-CN" altLang="en-US"/>
          </a:p>
        </p:txBody>
      </p:sp>
      <p:sp>
        <p:nvSpPr>
          <p:cNvPr id="9" name="Text Placeholder 29">
            <a:extLst>
              <a:ext uri="{FF2B5EF4-FFF2-40B4-BE49-F238E27FC236}">
                <a16:creationId xmlns:a16="http://schemas.microsoft.com/office/drawing/2014/main" id="{193B600D-199B-8296-D90A-EB00BD334AFE}"/>
              </a:ext>
            </a:extLst>
          </p:cNvPr>
          <p:cNvSpPr>
            <a:spLocks noGrp="1"/>
          </p:cNvSpPr>
          <p:nvPr>
            <p:ph type="body" sz="quarter" idx="13"/>
          </p:nvPr>
        </p:nvSpPr>
        <p:spPr>
          <a:xfrm>
            <a:off x="1481529" y="2220688"/>
            <a:ext cx="3387725" cy="643699"/>
          </a:xfrm>
          <a:prstGeom prst="rect">
            <a:avLst/>
          </a:prstGeom>
        </p:spPr>
        <p:txBody>
          <a:bodyPr lIns="0" tIns="0" rIns="0" bIns="0" anchor="b">
            <a:normAutofit/>
          </a:bodyPr>
          <a:lstStyle>
            <a:lvl1pPr marL="0" indent="0" algn="r">
              <a:lnSpc>
                <a:spcPct val="100000"/>
              </a:lnSpc>
              <a:buNone/>
              <a:defRPr sz="1600" b="1">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39">
            <a:extLst>
              <a:ext uri="{FF2B5EF4-FFF2-40B4-BE49-F238E27FC236}">
                <a16:creationId xmlns:a16="http://schemas.microsoft.com/office/drawing/2014/main" id="{A88611E7-B4B9-4804-46AB-F915F69CCC1D}"/>
              </a:ext>
            </a:extLst>
          </p:cNvPr>
          <p:cNvSpPr>
            <a:spLocks noGrp="1"/>
          </p:cNvSpPr>
          <p:nvPr>
            <p:ph type="body" sz="quarter" idx="21"/>
          </p:nvPr>
        </p:nvSpPr>
        <p:spPr>
          <a:xfrm>
            <a:off x="1481528" y="2945350"/>
            <a:ext cx="3387725" cy="422275"/>
          </a:xfrm>
          <a:prstGeom prst="rect">
            <a:avLst/>
          </a:prstGeom>
        </p:spPr>
        <p:txBody>
          <a:bodyPr>
            <a:normAutofit/>
          </a:bodyPr>
          <a:lstStyle>
            <a:lvl1pPr marL="0" indent="0" algn="r">
              <a:buNone/>
              <a:defRPr sz="140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20">
            <a:extLst>
              <a:ext uri="{FF2B5EF4-FFF2-40B4-BE49-F238E27FC236}">
                <a16:creationId xmlns:a16="http://schemas.microsoft.com/office/drawing/2014/main" id="{158A2B40-B494-B7A5-07B6-3F2CFFBBB367}"/>
              </a:ext>
            </a:extLst>
          </p:cNvPr>
          <p:cNvSpPr>
            <a:spLocks noGrp="1"/>
          </p:cNvSpPr>
          <p:nvPr>
            <p:ph type="body" sz="quarter" idx="26" hasCustomPrompt="1"/>
          </p:nvPr>
        </p:nvSpPr>
        <p:spPr>
          <a:xfrm>
            <a:off x="5744691" y="3681372"/>
            <a:ext cx="721680" cy="323433"/>
          </a:xfrm>
          <a:prstGeom prst="rect">
            <a:avLst/>
          </a:prstGeom>
        </p:spPr>
        <p:txBody>
          <a:bodyPr/>
          <a:lstStyle>
            <a:lvl1pPr marL="0" indent="0" algn="ctr">
              <a:buNone/>
              <a:defRPr>
                <a:solidFill>
                  <a:schemeClr val="bg1"/>
                </a:solidFill>
                <a:latin typeface="Albert Sans" pitchFamily="2" charset="77"/>
                <a:ea typeface="Verdana" panose="020B0604030504040204" pitchFamily="34" charset="0"/>
                <a:cs typeface="Verdana" panose="020B0604030504040204" pitchFamily="34" charset="0"/>
              </a:defRPr>
            </a:lvl1pPr>
          </a:lstStyle>
          <a:p>
            <a:pPr lvl="0"/>
            <a:r>
              <a:rPr lang="en-US" altLang="zh-CN"/>
              <a:t>02</a:t>
            </a:r>
            <a:endParaRPr lang="zh-CN" altLang="en-US"/>
          </a:p>
        </p:txBody>
      </p:sp>
      <p:sp>
        <p:nvSpPr>
          <p:cNvPr id="12" name="Text Placeholder 29">
            <a:extLst>
              <a:ext uri="{FF2B5EF4-FFF2-40B4-BE49-F238E27FC236}">
                <a16:creationId xmlns:a16="http://schemas.microsoft.com/office/drawing/2014/main" id="{F5E3B4D8-CCBF-56D9-8701-F2FA21F103C5}"/>
              </a:ext>
            </a:extLst>
          </p:cNvPr>
          <p:cNvSpPr>
            <a:spLocks noGrp="1"/>
          </p:cNvSpPr>
          <p:nvPr>
            <p:ph type="body" sz="quarter" idx="17"/>
          </p:nvPr>
        </p:nvSpPr>
        <p:spPr>
          <a:xfrm>
            <a:off x="7609279" y="3084475"/>
            <a:ext cx="3387725" cy="643699"/>
          </a:xfrm>
          <a:prstGeom prst="rect">
            <a:avLst/>
          </a:prstGeom>
        </p:spPr>
        <p:txBody>
          <a:bodyPr lIns="0" tIns="0" rIns="0" bIns="0" anchor="b">
            <a:normAutofit/>
          </a:bodyPr>
          <a:lstStyle>
            <a:lvl1pPr marL="0" indent="0" algn="l">
              <a:lnSpc>
                <a:spcPct val="100000"/>
              </a:lnSpc>
              <a:buNone/>
              <a:defRPr sz="1600" b="1">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39">
            <a:extLst>
              <a:ext uri="{FF2B5EF4-FFF2-40B4-BE49-F238E27FC236}">
                <a16:creationId xmlns:a16="http://schemas.microsoft.com/office/drawing/2014/main" id="{F155740C-A7F8-AF5E-DDC4-CEDCA64A3EA9}"/>
              </a:ext>
            </a:extLst>
          </p:cNvPr>
          <p:cNvSpPr>
            <a:spLocks noGrp="1"/>
          </p:cNvSpPr>
          <p:nvPr>
            <p:ph type="body" sz="quarter" idx="23"/>
          </p:nvPr>
        </p:nvSpPr>
        <p:spPr>
          <a:xfrm>
            <a:off x="7609278" y="3807272"/>
            <a:ext cx="3387725" cy="422275"/>
          </a:xfrm>
          <a:prstGeom prst="rect">
            <a:avLst/>
          </a:prstGeom>
        </p:spPr>
        <p:txBody>
          <a:bodyPr>
            <a:normAutofit/>
          </a:bodyPr>
          <a:lstStyle>
            <a:lvl1pPr marL="0" indent="0" algn="l">
              <a:buNone/>
              <a:defRPr sz="140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text styles</a:t>
            </a:r>
          </a:p>
        </p:txBody>
      </p:sp>
      <p:sp>
        <p:nvSpPr>
          <p:cNvPr id="14" name="Text Placeholder 20">
            <a:extLst>
              <a:ext uri="{FF2B5EF4-FFF2-40B4-BE49-F238E27FC236}">
                <a16:creationId xmlns:a16="http://schemas.microsoft.com/office/drawing/2014/main" id="{C4F6FDD3-A194-A552-B260-6B1E90D5403A}"/>
              </a:ext>
            </a:extLst>
          </p:cNvPr>
          <p:cNvSpPr>
            <a:spLocks noGrp="1"/>
          </p:cNvSpPr>
          <p:nvPr>
            <p:ph type="body" sz="quarter" idx="27" hasCustomPrompt="1"/>
          </p:nvPr>
        </p:nvSpPr>
        <p:spPr>
          <a:xfrm>
            <a:off x="5744690" y="4556294"/>
            <a:ext cx="721680" cy="323433"/>
          </a:xfrm>
          <a:prstGeom prst="rect">
            <a:avLst/>
          </a:prstGeom>
        </p:spPr>
        <p:txBody>
          <a:bodyPr/>
          <a:lstStyle>
            <a:lvl1pPr marL="0" indent="0" algn="ctr">
              <a:buNone/>
              <a:defRPr>
                <a:solidFill>
                  <a:schemeClr val="bg1"/>
                </a:solidFill>
                <a:latin typeface="Albert Sans" pitchFamily="2" charset="77"/>
                <a:ea typeface="Verdana" panose="020B0604030504040204" pitchFamily="34" charset="0"/>
                <a:cs typeface="Verdana" panose="020B0604030504040204" pitchFamily="34" charset="0"/>
              </a:defRPr>
            </a:lvl1pPr>
          </a:lstStyle>
          <a:p>
            <a:pPr lvl="0"/>
            <a:r>
              <a:rPr lang="en-US" altLang="zh-CN"/>
              <a:t>03</a:t>
            </a:r>
            <a:endParaRPr lang="zh-CN" altLang="en-US"/>
          </a:p>
        </p:txBody>
      </p:sp>
      <p:sp>
        <p:nvSpPr>
          <p:cNvPr id="15" name="Text Placeholder 29">
            <a:extLst>
              <a:ext uri="{FF2B5EF4-FFF2-40B4-BE49-F238E27FC236}">
                <a16:creationId xmlns:a16="http://schemas.microsoft.com/office/drawing/2014/main" id="{A288AA64-CA39-B98E-0E79-8C13D2A5F071}"/>
              </a:ext>
            </a:extLst>
          </p:cNvPr>
          <p:cNvSpPr>
            <a:spLocks noGrp="1"/>
          </p:cNvSpPr>
          <p:nvPr>
            <p:ph type="body" sz="quarter" idx="15"/>
          </p:nvPr>
        </p:nvSpPr>
        <p:spPr>
          <a:xfrm>
            <a:off x="770329" y="3985003"/>
            <a:ext cx="3387725" cy="643699"/>
          </a:xfrm>
          <a:prstGeom prst="rect">
            <a:avLst/>
          </a:prstGeom>
        </p:spPr>
        <p:txBody>
          <a:bodyPr lIns="0" tIns="0" rIns="0" bIns="0" anchor="b">
            <a:normAutofit/>
          </a:bodyPr>
          <a:lstStyle>
            <a:lvl1pPr marL="0" indent="0" algn="r">
              <a:lnSpc>
                <a:spcPct val="100000"/>
              </a:lnSpc>
              <a:buNone/>
              <a:defRPr sz="1600" b="1">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text styles</a:t>
            </a:r>
          </a:p>
        </p:txBody>
      </p:sp>
      <p:sp>
        <p:nvSpPr>
          <p:cNvPr id="16" name="Text Placeholder 39">
            <a:extLst>
              <a:ext uri="{FF2B5EF4-FFF2-40B4-BE49-F238E27FC236}">
                <a16:creationId xmlns:a16="http://schemas.microsoft.com/office/drawing/2014/main" id="{CC9BA81E-8932-D859-B767-4E7AEE975C99}"/>
              </a:ext>
            </a:extLst>
          </p:cNvPr>
          <p:cNvSpPr>
            <a:spLocks noGrp="1"/>
          </p:cNvSpPr>
          <p:nvPr>
            <p:ph type="body" sz="quarter" idx="22"/>
          </p:nvPr>
        </p:nvSpPr>
        <p:spPr>
          <a:xfrm>
            <a:off x="770328" y="4725120"/>
            <a:ext cx="3387725" cy="422275"/>
          </a:xfrm>
          <a:prstGeom prst="rect">
            <a:avLst/>
          </a:prstGeom>
        </p:spPr>
        <p:txBody>
          <a:bodyPr>
            <a:normAutofit/>
          </a:bodyPr>
          <a:lstStyle>
            <a:lvl1pPr marL="0" indent="0" algn="r">
              <a:buNone/>
              <a:defRPr sz="140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20">
            <a:extLst>
              <a:ext uri="{FF2B5EF4-FFF2-40B4-BE49-F238E27FC236}">
                <a16:creationId xmlns:a16="http://schemas.microsoft.com/office/drawing/2014/main" id="{918FFB68-4237-D18E-C78C-A37BC00526AF}"/>
              </a:ext>
            </a:extLst>
          </p:cNvPr>
          <p:cNvSpPr>
            <a:spLocks noGrp="1"/>
          </p:cNvSpPr>
          <p:nvPr>
            <p:ph type="body" sz="quarter" idx="28" hasCustomPrompt="1"/>
          </p:nvPr>
        </p:nvSpPr>
        <p:spPr>
          <a:xfrm>
            <a:off x="5735160" y="5413341"/>
            <a:ext cx="721680" cy="323433"/>
          </a:xfrm>
          <a:prstGeom prst="rect">
            <a:avLst/>
          </a:prstGeom>
        </p:spPr>
        <p:txBody>
          <a:bodyPr/>
          <a:lstStyle>
            <a:lvl1pPr marL="0" indent="0" algn="ctr">
              <a:buNone/>
              <a:defRPr>
                <a:solidFill>
                  <a:schemeClr val="bg1"/>
                </a:solidFill>
                <a:latin typeface="Albert Sans" pitchFamily="2" charset="77"/>
                <a:ea typeface="Verdana" panose="020B0604030504040204" pitchFamily="34" charset="0"/>
                <a:cs typeface="Verdana" panose="020B0604030504040204" pitchFamily="34" charset="0"/>
              </a:defRPr>
            </a:lvl1pPr>
          </a:lstStyle>
          <a:p>
            <a:pPr lvl="0"/>
            <a:r>
              <a:rPr lang="en-US" altLang="zh-CN"/>
              <a:t>04</a:t>
            </a:r>
          </a:p>
        </p:txBody>
      </p:sp>
      <p:sp>
        <p:nvSpPr>
          <p:cNvPr id="18" name="Text Placeholder 29">
            <a:extLst>
              <a:ext uri="{FF2B5EF4-FFF2-40B4-BE49-F238E27FC236}">
                <a16:creationId xmlns:a16="http://schemas.microsoft.com/office/drawing/2014/main" id="{2A18964F-2083-70C9-5564-98814A78ACF8}"/>
              </a:ext>
            </a:extLst>
          </p:cNvPr>
          <p:cNvSpPr>
            <a:spLocks noGrp="1"/>
          </p:cNvSpPr>
          <p:nvPr>
            <p:ph type="body" sz="quarter" idx="19"/>
          </p:nvPr>
        </p:nvSpPr>
        <p:spPr>
          <a:xfrm>
            <a:off x="8411804" y="4865177"/>
            <a:ext cx="3387725" cy="643699"/>
          </a:xfrm>
          <a:prstGeom prst="rect">
            <a:avLst/>
          </a:prstGeom>
        </p:spPr>
        <p:txBody>
          <a:bodyPr lIns="0" tIns="0" rIns="0" bIns="0" anchor="b">
            <a:normAutofit/>
          </a:bodyPr>
          <a:lstStyle>
            <a:lvl1pPr marL="0" indent="0" algn="l">
              <a:lnSpc>
                <a:spcPct val="100000"/>
              </a:lnSpc>
              <a:buNone/>
              <a:defRPr sz="1600" b="1">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text styles</a:t>
            </a:r>
          </a:p>
        </p:txBody>
      </p:sp>
      <p:sp>
        <p:nvSpPr>
          <p:cNvPr id="19" name="Text Placeholder 39">
            <a:extLst>
              <a:ext uri="{FF2B5EF4-FFF2-40B4-BE49-F238E27FC236}">
                <a16:creationId xmlns:a16="http://schemas.microsoft.com/office/drawing/2014/main" id="{DB605DD5-902F-EDCA-B316-5F216EE3890A}"/>
              </a:ext>
            </a:extLst>
          </p:cNvPr>
          <p:cNvSpPr>
            <a:spLocks noGrp="1"/>
          </p:cNvSpPr>
          <p:nvPr>
            <p:ph type="body" sz="quarter" idx="24"/>
          </p:nvPr>
        </p:nvSpPr>
        <p:spPr>
          <a:xfrm>
            <a:off x="8411804" y="5588459"/>
            <a:ext cx="3387725" cy="422275"/>
          </a:xfrm>
          <a:prstGeom prst="rect">
            <a:avLst/>
          </a:prstGeom>
        </p:spPr>
        <p:txBody>
          <a:bodyPr>
            <a:normAutofit/>
          </a:bodyPr>
          <a:lstStyle>
            <a:lvl1pPr marL="0" indent="0" algn="l">
              <a:buNone/>
              <a:defRPr sz="140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text styles</a:t>
            </a:r>
          </a:p>
        </p:txBody>
      </p:sp>
      <p:sp>
        <p:nvSpPr>
          <p:cNvPr id="21" name="Freeform 10">
            <a:extLst>
              <a:ext uri="{FF2B5EF4-FFF2-40B4-BE49-F238E27FC236}">
                <a16:creationId xmlns:a16="http://schemas.microsoft.com/office/drawing/2014/main" id="{D41234C1-1BFA-3794-82A2-14AA7D59B446}"/>
              </a:ext>
              <a:ext uri="{C183D7F6-B498-43B3-948B-1728B52AA6E4}">
                <adec:decorative xmlns:adec="http://schemas.microsoft.com/office/drawing/2017/decorative" val="1"/>
              </a:ext>
            </a:extLst>
          </p:cNvPr>
          <p:cNvSpPr/>
          <p:nvPr userDrawn="1"/>
        </p:nvSpPr>
        <p:spPr>
          <a:xfrm rot="16200000">
            <a:off x="-265301" y="598458"/>
            <a:ext cx="1254503" cy="723900"/>
          </a:xfrm>
          <a:custGeom>
            <a:avLst/>
            <a:gdLst/>
            <a:ahLst/>
            <a:cxnLst/>
            <a:rect l="l" t="t" r="r" b="b"/>
            <a:pathLst>
              <a:path w="2884235" h="812800">
                <a:moveTo>
                  <a:pt x="0" y="0"/>
                </a:moveTo>
                <a:lnTo>
                  <a:pt x="2884235" y="0"/>
                </a:lnTo>
                <a:lnTo>
                  <a:pt x="2884235" y="812800"/>
                </a:lnTo>
                <a:lnTo>
                  <a:pt x="0" y="812800"/>
                </a:lnTo>
                <a:close/>
              </a:path>
            </a:pathLst>
          </a:custGeom>
          <a:solidFill>
            <a:schemeClr val="accent2"/>
          </a:solidFill>
        </p:spPr>
        <p:txBody>
          <a:bodyPr/>
          <a:lstStyle/>
          <a:p>
            <a:endParaRPr lang="zh-CN" altLang="en-US" u="sng"/>
          </a:p>
        </p:txBody>
      </p:sp>
      <p:sp>
        <p:nvSpPr>
          <p:cNvPr id="22" name="Title 1">
            <a:extLst>
              <a:ext uri="{FF2B5EF4-FFF2-40B4-BE49-F238E27FC236}">
                <a16:creationId xmlns:a16="http://schemas.microsoft.com/office/drawing/2014/main" id="{A0193052-5527-78DE-ED0C-1E7736EB2484}"/>
              </a:ext>
            </a:extLst>
          </p:cNvPr>
          <p:cNvSpPr>
            <a:spLocks noGrp="1"/>
          </p:cNvSpPr>
          <p:nvPr>
            <p:ph type="title"/>
          </p:nvPr>
        </p:nvSpPr>
        <p:spPr>
          <a:xfrm>
            <a:off x="838200" y="333156"/>
            <a:ext cx="10515600" cy="1254503"/>
          </a:xfrm>
          <a:prstGeom prst="rect">
            <a:avLst/>
          </a:prstGeom>
        </p:spPr>
        <p:txBody>
          <a:bodyPr lIns="0" tIns="0" rIns="0" bIns="0" anchor="ctr">
            <a:noAutofit/>
          </a:bodyPr>
          <a:lstStyle>
            <a:lvl1pPr>
              <a:defRPr b="1" i="0">
                <a:solidFill>
                  <a:schemeClr val="accent3"/>
                </a:solidFill>
                <a:latin typeface="Albert Sans" pitchFamily="2" charset="77"/>
                <a:ea typeface="Verdana" panose="020B0604030504040204" pitchFamily="34" charset="0"/>
                <a:cs typeface="Verdana" panose="020B0604030504040204" pitchFamily="34" charset="0"/>
              </a:defRPr>
            </a:lvl1pPr>
          </a:lstStyle>
          <a:p>
            <a:r>
              <a:rPr lang="en-US" dirty="0"/>
              <a:t>Click to edit Master title style</a:t>
            </a:r>
          </a:p>
        </p:txBody>
      </p:sp>
    </p:spTree>
    <p:extLst>
      <p:ext uri="{BB962C8B-B14F-4D97-AF65-F5344CB8AC3E}">
        <p14:creationId xmlns:p14="http://schemas.microsoft.com/office/powerpoint/2010/main" val="10370925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ortada 3">
    <p:spTree>
      <p:nvGrpSpPr>
        <p:cNvPr id="1" name=""/>
        <p:cNvGrpSpPr/>
        <p:nvPr/>
      </p:nvGrpSpPr>
      <p:grpSpPr>
        <a:xfrm>
          <a:off x="0" y="0"/>
          <a:ext cx="0" cy="0"/>
          <a:chOff x="0" y="0"/>
          <a:chExt cx="0" cy="0"/>
        </a:xfrm>
      </p:grpSpPr>
      <p:sp>
        <p:nvSpPr>
          <p:cNvPr id="3" name="Freeform 5">
            <a:extLst>
              <a:ext uri="{FF2B5EF4-FFF2-40B4-BE49-F238E27FC236}">
                <a16:creationId xmlns:a16="http://schemas.microsoft.com/office/drawing/2014/main" id="{9A6F9F7E-81C8-76FF-982F-D244EC242DA0}"/>
              </a:ext>
              <a:ext uri="{C183D7F6-B498-43B3-948B-1728B52AA6E4}">
                <adec:decorative xmlns:adec="http://schemas.microsoft.com/office/drawing/2017/decorative" val="1"/>
              </a:ext>
            </a:extLst>
          </p:cNvPr>
          <p:cNvSpPr/>
          <p:nvPr userDrawn="1"/>
        </p:nvSpPr>
        <p:spPr>
          <a:xfrm>
            <a:off x="1" y="0"/>
            <a:ext cx="7207250" cy="4025314"/>
          </a:xfrm>
          <a:custGeom>
            <a:avLst/>
            <a:gdLst/>
            <a:ahLst/>
            <a:cxnLst/>
            <a:rect l="l" t="t" r="r" b="b"/>
            <a:pathLst>
              <a:path w="2884235" h="812800">
                <a:moveTo>
                  <a:pt x="0" y="0"/>
                </a:moveTo>
                <a:lnTo>
                  <a:pt x="2884235" y="0"/>
                </a:lnTo>
                <a:lnTo>
                  <a:pt x="2884235" y="812800"/>
                </a:lnTo>
                <a:lnTo>
                  <a:pt x="0" y="812800"/>
                </a:lnTo>
                <a:close/>
              </a:path>
            </a:pathLst>
          </a:custGeom>
          <a:solidFill>
            <a:schemeClr val="accent2"/>
          </a:solidFill>
        </p:spPr>
        <p:txBody>
          <a:bodyPr/>
          <a:lstStyle/>
          <a:p>
            <a:endParaRPr lang="zh-CN" altLang="en-US" u="sng"/>
          </a:p>
        </p:txBody>
      </p:sp>
      <p:sp>
        <p:nvSpPr>
          <p:cNvPr id="4" name="Title 1">
            <a:extLst>
              <a:ext uri="{FF2B5EF4-FFF2-40B4-BE49-F238E27FC236}">
                <a16:creationId xmlns:a16="http://schemas.microsoft.com/office/drawing/2014/main" id="{B599AE2B-5B8A-1168-B83C-FF8D524C8D1C}"/>
              </a:ext>
            </a:extLst>
          </p:cNvPr>
          <p:cNvSpPr>
            <a:spLocks noGrp="1"/>
          </p:cNvSpPr>
          <p:nvPr>
            <p:ph type="ctrTitle"/>
          </p:nvPr>
        </p:nvSpPr>
        <p:spPr>
          <a:xfrm>
            <a:off x="365760" y="285071"/>
            <a:ext cx="6841490" cy="3606209"/>
          </a:xfrm>
          <a:prstGeom prst="rect">
            <a:avLst/>
          </a:prstGeom>
        </p:spPr>
        <p:txBody>
          <a:bodyPr lIns="0" tIns="0" rIns="0" bIns="0" anchor="b">
            <a:noAutofit/>
          </a:bodyPr>
          <a:lstStyle>
            <a:lvl1pPr algn="l">
              <a:defRPr sz="5400" b="1" i="0">
                <a:solidFill>
                  <a:schemeClr val="bg1"/>
                </a:solidFill>
                <a:latin typeface="Albert Sans" pitchFamily="2" charset="77"/>
                <a:ea typeface="Verdana" panose="020B0604030504040204" pitchFamily="34" charset="0"/>
                <a:cs typeface="Verdana" panose="020B0604030504040204" pitchFamily="34" charset="0"/>
              </a:defRPr>
            </a:lvl1pPr>
          </a:lstStyle>
          <a:p>
            <a:r>
              <a:rPr lang="en-US" dirty="0"/>
              <a:t>Click to edit Master title style</a:t>
            </a:r>
          </a:p>
        </p:txBody>
      </p:sp>
      <p:sp>
        <p:nvSpPr>
          <p:cNvPr id="5" name="Subtitle 2">
            <a:extLst>
              <a:ext uri="{FF2B5EF4-FFF2-40B4-BE49-F238E27FC236}">
                <a16:creationId xmlns:a16="http://schemas.microsoft.com/office/drawing/2014/main" id="{C788A0F1-E81A-5638-5043-549E0A07DF0D}"/>
              </a:ext>
            </a:extLst>
          </p:cNvPr>
          <p:cNvSpPr>
            <a:spLocks noGrp="1"/>
          </p:cNvSpPr>
          <p:nvPr>
            <p:ph type="subTitle" idx="1"/>
          </p:nvPr>
        </p:nvSpPr>
        <p:spPr>
          <a:xfrm>
            <a:off x="365760" y="4226560"/>
            <a:ext cx="6841490" cy="900611"/>
          </a:xfrm>
          <a:prstGeom prst="rect">
            <a:avLst/>
          </a:prstGeom>
        </p:spPr>
        <p:txBody>
          <a:bodyPr lIns="0" tIns="0" rIns="0" bIns="0" anchor="t">
            <a:noAutofit/>
          </a:bodyPr>
          <a:lstStyle>
            <a:lvl1pPr marL="0" indent="0" algn="l">
              <a:lnSpc>
                <a:spcPct val="100000"/>
              </a:lnSpc>
              <a:spcBef>
                <a:spcPts val="0"/>
              </a:spcBef>
              <a:buNone/>
              <a:defRPr sz="2400">
                <a:solidFill>
                  <a:schemeClr val="accent3"/>
                </a:solidFill>
                <a:latin typeface="Albert Sans" pitchFamily="2" charset="77"/>
                <a:ea typeface="Verdana" panose="020B0604030504040204" pitchFamily="34" charset="0"/>
                <a:cs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Content Placeholder 17">
            <a:extLst>
              <a:ext uri="{FF2B5EF4-FFF2-40B4-BE49-F238E27FC236}">
                <a16:creationId xmlns:a16="http://schemas.microsoft.com/office/drawing/2014/main" id="{C3ECE5E3-EA83-BC72-BC3B-8B6388DAB703}"/>
              </a:ext>
            </a:extLst>
          </p:cNvPr>
          <p:cNvSpPr>
            <a:spLocks noGrp="1"/>
          </p:cNvSpPr>
          <p:nvPr>
            <p:ph sz="quarter" idx="18" hasCustomPrompt="1"/>
          </p:nvPr>
        </p:nvSpPr>
        <p:spPr>
          <a:xfrm>
            <a:off x="365760" y="5403464"/>
            <a:ext cx="2574925" cy="251143"/>
          </a:xfrm>
          <a:prstGeom prst="rect">
            <a:avLst/>
          </a:prstGeom>
        </p:spPr>
        <p:txBody>
          <a:bodyPr lIns="0" tIns="0" rIns="0" bIns="0" anchor="b">
            <a:noAutofit/>
          </a:bodyPr>
          <a:lstStyle>
            <a:lvl1pPr marL="0" indent="0">
              <a:spcBef>
                <a:spcPts val="0"/>
              </a:spcBef>
              <a:buNone/>
              <a:defRPr sz="1600">
                <a:solidFill>
                  <a:schemeClr val="accent3"/>
                </a:solidFill>
                <a:latin typeface="Albert Sans" pitchFamily="2" charset="77"/>
                <a:ea typeface="Verdana" panose="020B0604030504040204" pitchFamily="34" charset="0"/>
                <a:cs typeface="Verdana" panose="020B0604030504040204" pitchFamily="34" charset="0"/>
              </a:defRPr>
            </a:lvl1pPr>
          </a:lstStyle>
          <a:p>
            <a:pPr lvl="0"/>
            <a:r>
              <a:rPr lang="en-US"/>
              <a:t>Presenter Name</a:t>
            </a:r>
          </a:p>
        </p:txBody>
      </p:sp>
      <p:sp>
        <p:nvSpPr>
          <p:cNvPr id="7" name="Picture Placeholder 19" descr="One tall building modern style black and white.">
            <a:extLst>
              <a:ext uri="{FF2B5EF4-FFF2-40B4-BE49-F238E27FC236}">
                <a16:creationId xmlns:a16="http://schemas.microsoft.com/office/drawing/2014/main" id="{F1BCBD62-5CC7-C4F4-3009-AB0219D5EFF1}"/>
              </a:ext>
              <a:ext uri="{C183D7F6-B498-43B3-948B-1728B52AA6E4}">
                <adec:decorative xmlns:adec="http://schemas.microsoft.com/office/drawing/2017/decorative" val="0"/>
              </a:ext>
            </a:extLst>
          </p:cNvPr>
          <p:cNvSpPr>
            <a:spLocks noGrp="1"/>
          </p:cNvSpPr>
          <p:nvPr>
            <p:ph type="pic" sz="quarter" idx="17"/>
          </p:nvPr>
        </p:nvSpPr>
        <p:spPr>
          <a:xfrm flipH="1">
            <a:off x="7520704" y="3"/>
            <a:ext cx="4671295" cy="5930898"/>
          </a:xfrm>
          <a:custGeom>
            <a:avLst/>
            <a:gdLst>
              <a:gd name="connsiteX0" fmla="*/ 0 w 4671295"/>
              <a:gd name="connsiteY0" fmla="*/ 6134100 h 6857999"/>
              <a:gd name="connsiteX1" fmla="*/ 574 w 4671295"/>
              <a:gd name="connsiteY1" fmla="*/ 6134100 h 6857999"/>
              <a:gd name="connsiteX2" fmla="*/ 574 w 4671295"/>
              <a:gd name="connsiteY2" fmla="*/ 6857999 h 6857999"/>
              <a:gd name="connsiteX3" fmla="*/ 0 w 4671295"/>
              <a:gd name="connsiteY3" fmla="*/ 6857999 h 6857999"/>
              <a:gd name="connsiteX4" fmla="*/ 575 w 4671295"/>
              <a:gd name="connsiteY4" fmla="*/ 1729318 h 6857999"/>
              <a:gd name="connsiteX5" fmla="*/ 575 w 4671295"/>
              <a:gd name="connsiteY5" fmla="*/ 3676654 h 6857999"/>
              <a:gd name="connsiteX6" fmla="*/ 767337 w 4671295"/>
              <a:gd name="connsiteY6" fmla="*/ 3676654 h 6857999"/>
              <a:gd name="connsiteX7" fmla="*/ 767337 w 4671295"/>
              <a:gd name="connsiteY7" fmla="*/ 1729318 h 6857999"/>
              <a:gd name="connsiteX8" fmla="*/ 574 w 4671295"/>
              <a:gd name="connsiteY8" fmla="*/ 0 h 6857999"/>
              <a:gd name="connsiteX9" fmla="*/ 4671295 w 4671295"/>
              <a:gd name="connsiteY9" fmla="*/ 0 h 6857999"/>
              <a:gd name="connsiteX10" fmla="*/ 4671295 w 4671295"/>
              <a:gd name="connsiteY10" fmla="*/ 6857999 h 6857999"/>
              <a:gd name="connsiteX11" fmla="*/ 2426216 w 4671295"/>
              <a:gd name="connsiteY11" fmla="*/ 6857999 h 6857999"/>
              <a:gd name="connsiteX12" fmla="*/ 2426216 w 4671295"/>
              <a:gd name="connsiteY12" fmla="*/ 6134100 h 6857999"/>
              <a:gd name="connsiteX13" fmla="*/ 574 w 4671295"/>
              <a:gd name="connsiteY13" fmla="*/ 613410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671295" h="6857999">
                <a:moveTo>
                  <a:pt x="0" y="6134100"/>
                </a:moveTo>
                <a:lnTo>
                  <a:pt x="574" y="6134100"/>
                </a:lnTo>
                <a:lnTo>
                  <a:pt x="574" y="6857999"/>
                </a:lnTo>
                <a:lnTo>
                  <a:pt x="0" y="6857999"/>
                </a:lnTo>
                <a:close/>
                <a:moveTo>
                  <a:pt x="575" y="1729318"/>
                </a:moveTo>
                <a:lnTo>
                  <a:pt x="575" y="3676654"/>
                </a:lnTo>
                <a:lnTo>
                  <a:pt x="767337" y="3676654"/>
                </a:lnTo>
                <a:lnTo>
                  <a:pt x="767337" y="1729318"/>
                </a:lnTo>
                <a:close/>
                <a:moveTo>
                  <a:pt x="574" y="0"/>
                </a:moveTo>
                <a:lnTo>
                  <a:pt x="4671295" y="0"/>
                </a:lnTo>
                <a:lnTo>
                  <a:pt x="4671295" y="6857999"/>
                </a:lnTo>
                <a:lnTo>
                  <a:pt x="2426216" y="6857999"/>
                </a:lnTo>
                <a:lnTo>
                  <a:pt x="2426216" y="6134100"/>
                </a:lnTo>
                <a:lnTo>
                  <a:pt x="574" y="6134100"/>
                </a:lnTo>
                <a:close/>
              </a:path>
            </a:pathLst>
          </a:custGeom>
          <a:noFill/>
        </p:spPr>
        <p:txBody>
          <a:bodyPr wrap="square">
            <a:noAutofit/>
          </a:bodyPr>
          <a:lstStyle>
            <a:lvl1pPr>
              <a:defRPr>
                <a:latin typeface="Albert Sans" pitchFamily="2" charset="77"/>
                <a:ea typeface="Verdana" panose="020B0604030504040204" pitchFamily="34" charset="0"/>
                <a:cs typeface="Verdana" panose="020B0604030504040204" pitchFamily="34" charset="0"/>
              </a:defRPr>
            </a:lvl1pPr>
          </a:lstStyle>
          <a:p>
            <a:endParaRPr lang="en-US"/>
          </a:p>
        </p:txBody>
      </p:sp>
      <p:pic>
        <p:nvPicPr>
          <p:cNvPr id="2" name="Picture 1">
            <a:extLst>
              <a:ext uri="{FF2B5EF4-FFF2-40B4-BE49-F238E27FC236}">
                <a16:creationId xmlns:a16="http://schemas.microsoft.com/office/drawing/2014/main" id="{D091CBC7-5FF5-E1F0-D216-E2830E10FBE7}"/>
              </a:ext>
            </a:extLst>
          </p:cNvPr>
          <p:cNvPicPr>
            <a:picLocks noChangeAspect="1"/>
          </p:cNvPicPr>
          <p:nvPr userDrawn="1"/>
        </p:nvPicPr>
        <p:blipFill>
          <a:blip r:embed="rId2"/>
          <a:srcRect/>
          <a:stretch/>
        </p:blipFill>
        <p:spPr>
          <a:xfrm>
            <a:off x="0" y="5952074"/>
            <a:ext cx="12192000" cy="914400"/>
          </a:xfrm>
          <a:prstGeom prst="rect">
            <a:avLst/>
          </a:prstGeom>
        </p:spPr>
      </p:pic>
    </p:spTree>
    <p:extLst>
      <p:ext uri="{BB962C8B-B14F-4D97-AF65-F5344CB8AC3E}">
        <p14:creationId xmlns:p14="http://schemas.microsoft.com/office/powerpoint/2010/main" val="408843254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roceso paso a paso">
    <p:bg>
      <p:bgPr>
        <a:solidFill>
          <a:schemeClr val="accent3"/>
        </a:solidFill>
        <a:effectLst/>
      </p:bgPr>
    </p:bg>
    <p:spTree>
      <p:nvGrpSpPr>
        <p:cNvPr id="1" name=""/>
        <p:cNvGrpSpPr/>
        <p:nvPr/>
      </p:nvGrpSpPr>
      <p:grpSpPr>
        <a:xfrm>
          <a:off x="0" y="0"/>
          <a:ext cx="0" cy="0"/>
          <a:chOff x="0" y="0"/>
          <a:chExt cx="0" cy="0"/>
        </a:xfrm>
      </p:grpSpPr>
      <p:sp>
        <p:nvSpPr>
          <p:cNvPr id="6" name="Text Placeholder 8">
            <a:extLst>
              <a:ext uri="{FF2B5EF4-FFF2-40B4-BE49-F238E27FC236}">
                <a16:creationId xmlns:a16="http://schemas.microsoft.com/office/drawing/2014/main" id="{C6AEA457-1D46-B0EF-F609-20CA8B23FF98}"/>
              </a:ext>
            </a:extLst>
          </p:cNvPr>
          <p:cNvSpPr>
            <a:spLocks noGrp="1"/>
          </p:cNvSpPr>
          <p:nvPr>
            <p:ph type="body" sz="quarter" idx="10" hasCustomPrompt="1"/>
          </p:nvPr>
        </p:nvSpPr>
        <p:spPr>
          <a:xfrm>
            <a:off x="464457" y="1793566"/>
            <a:ext cx="8118542" cy="1471612"/>
          </a:xfrm>
          <a:prstGeom prst="rect">
            <a:avLst/>
          </a:prstGeom>
        </p:spPr>
        <p:txBody>
          <a:bodyPr anchor="b"/>
          <a:lstStyle>
            <a:lvl1pPr marL="0" indent="0">
              <a:buNone/>
              <a:defRPr sz="8000">
                <a:solidFill>
                  <a:schemeClr val="accent2"/>
                </a:solidFill>
                <a:latin typeface="Albert Sans" pitchFamily="2" charset="77"/>
              </a:defRPr>
            </a:lvl1pPr>
          </a:lstStyle>
          <a:p>
            <a:pPr lvl="0"/>
            <a:r>
              <a:rPr lang="en-US" dirty="0"/>
              <a:t>05.</a:t>
            </a:r>
          </a:p>
        </p:txBody>
      </p:sp>
      <p:sp>
        <p:nvSpPr>
          <p:cNvPr id="7" name="Title 1">
            <a:extLst>
              <a:ext uri="{FF2B5EF4-FFF2-40B4-BE49-F238E27FC236}">
                <a16:creationId xmlns:a16="http://schemas.microsoft.com/office/drawing/2014/main" id="{A5DB8E92-0621-2386-195A-8CE3F2D4D81E}"/>
              </a:ext>
            </a:extLst>
          </p:cNvPr>
          <p:cNvSpPr>
            <a:spLocks noGrp="1"/>
          </p:cNvSpPr>
          <p:nvPr>
            <p:ph type="title" hasCustomPrompt="1"/>
          </p:nvPr>
        </p:nvSpPr>
        <p:spPr>
          <a:xfrm>
            <a:off x="464458" y="3285055"/>
            <a:ext cx="8118542" cy="1243913"/>
          </a:xfrm>
          <a:prstGeom prst="rect">
            <a:avLst/>
          </a:prstGeom>
        </p:spPr>
        <p:txBody>
          <a:bodyPr lIns="0" tIns="0" rIns="0" bIns="0">
            <a:noAutofit/>
          </a:bodyPr>
          <a:lstStyle>
            <a:lvl1pPr>
              <a:defRPr b="0" i="0">
                <a:solidFill>
                  <a:schemeClr val="bg1"/>
                </a:solidFill>
                <a:latin typeface="Albert Sans" pitchFamily="2" charset="77"/>
                <a:ea typeface="Verdana" panose="020B0604030504040204" pitchFamily="34" charset="0"/>
                <a:cs typeface="Verdana" panose="020B0604030504040204" pitchFamily="34" charset="0"/>
              </a:defRPr>
            </a:lvl1pPr>
          </a:lstStyle>
          <a:p>
            <a:r>
              <a:rPr lang="en-US"/>
              <a:t>Formato:</a:t>
            </a:r>
            <a:br>
              <a:rPr lang="en-US"/>
            </a:br>
            <a:r>
              <a:rPr lang="en-US" err="1"/>
              <a:t>Proceso</a:t>
            </a:r>
            <a:r>
              <a:rPr lang="en-US"/>
              <a:t> paso a paso</a:t>
            </a:r>
          </a:p>
        </p:txBody>
      </p:sp>
      <p:pic>
        <p:nvPicPr>
          <p:cNvPr id="3" name="Picture 2">
            <a:extLst>
              <a:ext uri="{FF2B5EF4-FFF2-40B4-BE49-F238E27FC236}">
                <a16:creationId xmlns:a16="http://schemas.microsoft.com/office/drawing/2014/main" id="{3B3D56C3-60FA-A3F8-A082-BDECF7763478}"/>
              </a:ext>
            </a:extLst>
          </p:cNvPr>
          <p:cNvPicPr>
            <a:picLocks noChangeAspect="1"/>
          </p:cNvPicPr>
          <p:nvPr userDrawn="1"/>
        </p:nvPicPr>
        <p:blipFill>
          <a:blip r:embed="rId2"/>
          <a:stretch>
            <a:fillRect/>
          </a:stretch>
        </p:blipFill>
        <p:spPr>
          <a:xfrm rot="16200000">
            <a:off x="8582998" y="5058356"/>
            <a:ext cx="1799643" cy="1799643"/>
          </a:xfrm>
          <a:prstGeom prst="rect">
            <a:avLst/>
          </a:prstGeom>
        </p:spPr>
      </p:pic>
      <p:sp>
        <p:nvSpPr>
          <p:cNvPr id="4" name="Oval 3">
            <a:extLst>
              <a:ext uri="{FF2B5EF4-FFF2-40B4-BE49-F238E27FC236}">
                <a16:creationId xmlns:a16="http://schemas.microsoft.com/office/drawing/2014/main" id="{EF0A7533-5EAD-7E0E-B934-0407C97AE964}"/>
              </a:ext>
            </a:extLst>
          </p:cNvPr>
          <p:cNvSpPr/>
          <p:nvPr userDrawn="1"/>
        </p:nvSpPr>
        <p:spPr>
          <a:xfrm>
            <a:off x="10280465" y="3133645"/>
            <a:ext cx="1914774" cy="1914774"/>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E0439E8-9F7A-9EBF-379D-74BD6E8EC1E0}"/>
              </a:ext>
            </a:extLst>
          </p:cNvPr>
          <p:cNvSpPr/>
          <p:nvPr userDrawn="1"/>
        </p:nvSpPr>
        <p:spPr>
          <a:xfrm>
            <a:off x="10389119" y="5058358"/>
            <a:ext cx="1799642" cy="1799642"/>
          </a:xfrm>
          <a:prstGeom prst="rect">
            <a:avLst/>
          </a:prstGeom>
          <a:solidFill>
            <a:srgbClr val="5427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4419018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roceso paso a paso 2">
    <p:spTree>
      <p:nvGrpSpPr>
        <p:cNvPr id="1" name=""/>
        <p:cNvGrpSpPr/>
        <p:nvPr/>
      </p:nvGrpSpPr>
      <p:grpSpPr>
        <a:xfrm>
          <a:off x="0" y="0"/>
          <a:ext cx="0" cy="0"/>
          <a:chOff x="0" y="0"/>
          <a:chExt cx="0" cy="0"/>
        </a:xfrm>
      </p:grpSpPr>
      <p:sp>
        <p:nvSpPr>
          <p:cNvPr id="4" name="Flowchart: Connector 3">
            <a:extLst>
              <a:ext uri="{FF2B5EF4-FFF2-40B4-BE49-F238E27FC236}">
                <a16:creationId xmlns:a16="http://schemas.microsoft.com/office/drawing/2014/main" id="{B08AE0B6-60C4-1536-6F79-7BD9A6D3AF23}"/>
              </a:ext>
            </a:extLst>
          </p:cNvPr>
          <p:cNvSpPr/>
          <p:nvPr userDrawn="1"/>
        </p:nvSpPr>
        <p:spPr>
          <a:xfrm>
            <a:off x="1302228" y="3223302"/>
            <a:ext cx="1429745" cy="1429745"/>
          </a:xfrm>
          <a:prstGeom prst="flowChartConnector">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chemeClr val="tx1"/>
              </a:solidFill>
              <a:effectLst/>
              <a:uLnTx/>
              <a:uFillTx/>
              <a:latin typeface="Albert Sans"/>
            </a:endParaRPr>
          </a:p>
        </p:txBody>
      </p:sp>
      <p:sp>
        <p:nvSpPr>
          <p:cNvPr id="5" name="Flowchart: Connector 4">
            <a:extLst>
              <a:ext uri="{FF2B5EF4-FFF2-40B4-BE49-F238E27FC236}">
                <a16:creationId xmlns:a16="http://schemas.microsoft.com/office/drawing/2014/main" id="{084F2740-F9B8-DC5E-DB76-04DCF7A36B17}"/>
              </a:ext>
            </a:extLst>
          </p:cNvPr>
          <p:cNvSpPr/>
          <p:nvPr userDrawn="1"/>
        </p:nvSpPr>
        <p:spPr>
          <a:xfrm>
            <a:off x="3608782" y="3223302"/>
            <a:ext cx="1429745" cy="1429745"/>
          </a:xfrm>
          <a:prstGeom prst="flowChartConnector">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chemeClr val="tx1"/>
              </a:solidFill>
              <a:effectLst/>
              <a:uLnTx/>
              <a:uFillTx/>
              <a:latin typeface="Albert Sans"/>
            </a:endParaRPr>
          </a:p>
        </p:txBody>
      </p:sp>
      <p:sp>
        <p:nvSpPr>
          <p:cNvPr id="6" name="Flowchart: Connector 5">
            <a:extLst>
              <a:ext uri="{FF2B5EF4-FFF2-40B4-BE49-F238E27FC236}">
                <a16:creationId xmlns:a16="http://schemas.microsoft.com/office/drawing/2014/main" id="{91F82E2B-905A-8D7F-65D7-2F04CBF7FBEB}"/>
              </a:ext>
            </a:extLst>
          </p:cNvPr>
          <p:cNvSpPr/>
          <p:nvPr userDrawn="1"/>
        </p:nvSpPr>
        <p:spPr>
          <a:xfrm>
            <a:off x="5915336" y="3223302"/>
            <a:ext cx="1429745" cy="1429745"/>
          </a:xfrm>
          <a:prstGeom prst="flowChartConnector">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chemeClr val="tx1"/>
              </a:solidFill>
              <a:effectLst/>
              <a:uLnTx/>
              <a:uFillTx/>
              <a:latin typeface="Albert Sans"/>
            </a:endParaRPr>
          </a:p>
        </p:txBody>
      </p:sp>
      <p:sp>
        <p:nvSpPr>
          <p:cNvPr id="7" name="Flowchart: Connector 6">
            <a:extLst>
              <a:ext uri="{FF2B5EF4-FFF2-40B4-BE49-F238E27FC236}">
                <a16:creationId xmlns:a16="http://schemas.microsoft.com/office/drawing/2014/main" id="{C425FE7E-17E8-248D-412A-00BC6E4A82A8}"/>
              </a:ext>
            </a:extLst>
          </p:cNvPr>
          <p:cNvSpPr/>
          <p:nvPr userDrawn="1"/>
        </p:nvSpPr>
        <p:spPr>
          <a:xfrm>
            <a:off x="8221891" y="3223302"/>
            <a:ext cx="1429745" cy="1429745"/>
          </a:xfrm>
          <a:prstGeom prst="flowChartConnector">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chemeClr val="tx1"/>
              </a:solidFill>
              <a:effectLst/>
              <a:uLnTx/>
              <a:uFillTx/>
              <a:latin typeface="Albert Sans"/>
            </a:endParaRPr>
          </a:p>
        </p:txBody>
      </p:sp>
      <p:sp>
        <p:nvSpPr>
          <p:cNvPr id="9" name="Rectangle 8">
            <a:extLst>
              <a:ext uri="{FF2B5EF4-FFF2-40B4-BE49-F238E27FC236}">
                <a16:creationId xmlns:a16="http://schemas.microsoft.com/office/drawing/2014/main" id="{B3F196E7-F4F3-87E1-B331-64E84E9A9634}"/>
              </a:ext>
            </a:extLst>
          </p:cNvPr>
          <p:cNvSpPr/>
          <p:nvPr userDrawn="1"/>
        </p:nvSpPr>
        <p:spPr>
          <a:xfrm>
            <a:off x="2038873" y="3762796"/>
            <a:ext cx="7612763" cy="3683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1800" b="0" i="0" u="none" strike="noStrike" kern="1200" cap="none" spc="0" normalizeH="0" baseline="0" noProof="0">
                <a:ln>
                  <a:noFill/>
                </a:ln>
                <a:solidFill>
                  <a:schemeClr val="tx1"/>
                </a:solidFill>
                <a:effectLst/>
                <a:uLnTx/>
                <a:uFillTx/>
                <a:latin typeface="Albert Sans"/>
              </a:rPr>
              <a:t>	</a:t>
            </a:r>
          </a:p>
        </p:txBody>
      </p:sp>
      <p:sp>
        <p:nvSpPr>
          <p:cNvPr id="10" name="Flowchart: Connector 9">
            <a:extLst>
              <a:ext uri="{FF2B5EF4-FFF2-40B4-BE49-F238E27FC236}">
                <a16:creationId xmlns:a16="http://schemas.microsoft.com/office/drawing/2014/main" id="{05E8C698-44C3-B5B2-D06D-AA566142F562}"/>
              </a:ext>
            </a:extLst>
          </p:cNvPr>
          <p:cNvSpPr/>
          <p:nvPr userDrawn="1"/>
        </p:nvSpPr>
        <p:spPr>
          <a:xfrm>
            <a:off x="1467965" y="3389039"/>
            <a:ext cx="1098272" cy="1098272"/>
          </a:xfrm>
          <a:prstGeom prst="flowChartConnector">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chemeClr val="tx1"/>
              </a:solidFill>
              <a:effectLst/>
              <a:uLnTx/>
              <a:uFillTx/>
              <a:latin typeface="Albert Sans"/>
            </a:endParaRPr>
          </a:p>
        </p:txBody>
      </p:sp>
      <p:sp>
        <p:nvSpPr>
          <p:cNvPr id="11" name="Text Placeholder 41">
            <a:extLst>
              <a:ext uri="{FF2B5EF4-FFF2-40B4-BE49-F238E27FC236}">
                <a16:creationId xmlns:a16="http://schemas.microsoft.com/office/drawing/2014/main" id="{A298FABF-630A-CF3F-A8D3-82D59D19A8BC}"/>
              </a:ext>
            </a:extLst>
          </p:cNvPr>
          <p:cNvSpPr txBox="1">
            <a:spLocks/>
          </p:cNvSpPr>
          <p:nvPr userDrawn="1"/>
        </p:nvSpPr>
        <p:spPr>
          <a:xfrm>
            <a:off x="1454629" y="3692512"/>
            <a:ext cx="1109975" cy="3937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_tradnl" sz="3600" b="1" i="0" u="none" strike="noStrike" kern="1200" cap="none" spc="0" normalizeH="0" baseline="0" noProof="0">
                <a:ln>
                  <a:noFill/>
                </a:ln>
                <a:effectLst/>
                <a:uLnTx/>
                <a:uFillTx/>
                <a:latin typeface="Albert Sans" pitchFamily="2" charset="77"/>
              </a:rPr>
              <a:t>1</a:t>
            </a:r>
          </a:p>
        </p:txBody>
      </p:sp>
      <p:sp>
        <p:nvSpPr>
          <p:cNvPr id="12" name="Flowchart: Connector 11">
            <a:extLst>
              <a:ext uri="{FF2B5EF4-FFF2-40B4-BE49-F238E27FC236}">
                <a16:creationId xmlns:a16="http://schemas.microsoft.com/office/drawing/2014/main" id="{A6C0E247-6444-D687-B026-E1B7232BD64A}"/>
              </a:ext>
            </a:extLst>
          </p:cNvPr>
          <p:cNvSpPr/>
          <p:nvPr userDrawn="1"/>
        </p:nvSpPr>
        <p:spPr>
          <a:xfrm>
            <a:off x="3774519" y="3389039"/>
            <a:ext cx="1098272" cy="1098272"/>
          </a:xfrm>
          <a:prstGeom prst="flowChartConnector">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chemeClr val="tx1"/>
              </a:solidFill>
              <a:effectLst/>
              <a:uLnTx/>
              <a:uFillTx/>
              <a:latin typeface="Albert Sans"/>
            </a:endParaRPr>
          </a:p>
        </p:txBody>
      </p:sp>
      <p:sp>
        <p:nvSpPr>
          <p:cNvPr id="13" name="Flowchart: Connector 12">
            <a:extLst>
              <a:ext uri="{FF2B5EF4-FFF2-40B4-BE49-F238E27FC236}">
                <a16:creationId xmlns:a16="http://schemas.microsoft.com/office/drawing/2014/main" id="{23D1A6D7-6527-9BA6-9611-4C018D7EEAD4}"/>
              </a:ext>
            </a:extLst>
          </p:cNvPr>
          <p:cNvSpPr/>
          <p:nvPr userDrawn="1"/>
        </p:nvSpPr>
        <p:spPr>
          <a:xfrm>
            <a:off x="6081073" y="3389039"/>
            <a:ext cx="1098272" cy="1098272"/>
          </a:xfrm>
          <a:prstGeom prst="flowChartConnector">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chemeClr val="tx1"/>
              </a:solidFill>
              <a:effectLst/>
              <a:uLnTx/>
              <a:uFillTx/>
              <a:latin typeface="Albert Sans"/>
            </a:endParaRPr>
          </a:p>
        </p:txBody>
      </p:sp>
      <p:sp>
        <p:nvSpPr>
          <p:cNvPr id="14" name="Flowchart: Connector 13">
            <a:extLst>
              <a:ext uri="{FF2B5EF4-FFF2-40B4-BE49-F238E27FC236}">
                <a16:creationId xmlns:a16="http://schemas.microsoft.com/office/drawing/2014/main" id="{148E3287-0C09-532C-8975-3F9A76537931}"/>
              </a:ext>
            </a:extLst>
          </p:cNvPr>
          <p:cNvSpPr/>
          <p:nvPr userDrawn="1"/>
        </p:nvSpPr>
        <p:spPr>
          <a:xfrm>
            <a:off x="8387628" y="3389039"/>
            <a:ext cx="1098272" cy="1098272"/>
          </a:xfrm>
          <a:prstGeom prst="flowChartConnector">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chemeClr val="tx1"/>
              </a:solidFill>
              <a:effectLst/>
              <a:uLnTx/>
              <a:uFillTx/>
              <a:latin typeface="Albert Sans"/>
            </a:endParaRPr>
          </a:p>
        </p:txBody>
      </p:sp>
      <p:sp>
        <p:nvSpPr>
          <p:cNvPr id="16" name="Text Placeholder 41">
            <a:extLst>
              <a:ext uri="{FF2B5EF4-FFF2-40B4-BE49-F238E27FC236}">
                <a16:creationId xmlns:a16="http://schemas.microsoft.com/office/drawing/2014/main" id="{09DD94B6-14F8-D6B6-15DC-F4AA2AEBF12C}"/>
              </a:ext>
            </a:extLst>
          </p:cNvPr>
          <p:cNvSpPr txBox="1">
            <a:spLocks/>
          </p:cNvSpPr>
          <p:nvPr userDrawn="1"/>
        </p:nvSpPr>
        <p:spPr>
          <a:xfrm>
            <a:off x="3761183" y="3692512"/>
            <a:ext cx="1109975" cy="3937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_tradnl" sz="3600" b="1" i="0" u="none" strike="noStrike" kern="1200" cap="none" spc="0" normalizeH="0" baseline="0" noProof="0">
                <a:ln>
                  <a:noFill/>
                </a:ln>
                <a:effectLst/>
                <a:uLnTx/>
                <a:uFillTx/>
                <a:latin typeface="Albert Sans" pitchFamily="2" charset="77"/>
              </a:rPr>
              <a:t>2</a:t>
            </a:r>
          </a:p>
        </p:txBody>
      </p:sp>
      <p:sp>
        <p:nvSpPr>
          <p:cNvPr id="17" name="Text Placeholder 41">
            <a:extLst>
              <a:ext uri="{FF2B5EF4-FFF2-40B4-BE49-F238E27FC236}">
                <a16:creationId xmlns:a16="http://schemas.microsoft.com/office/drawing/2014/main" id="{3A064BC0-60B9-7CD8-03E5-6BED7244E3D7}"/>
              </a:ext>
            </a:extLst>
          </p:cNvPr>
          <p:cNvSpPr txBox="1">
            <a:spLocks/>
          </p:cNvSpPr>
          <p:nvPr userDrawn="1"/>
        </p:nvSpPr>
        <p:spPr>
          <a:xfrm>
            <a:off x="6067738" y="3692512"/>
            <a:ext cx="1156156" cy="3937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_tradnl" sz="3600" b="1" i="0" u="none" strike="noStrike" kern="1200" cap="none" spc="0" normalizeH="0" baseline="0" noProof="0">
                <a:ln>
                  <a:noFill/>
                </a:ln>
                <a:effectLst/>
                <a:uLnTx/>
                <a:uFillTx/>
                <a:latin typeface="Albert Sans" pitchFamily="2" charset="77"/>
              </a:rPr>
              <a:t>3</a:t>
            </a:r>
          </a:p>
        </p:txBody>
      </p:sp>
      <p:sp>
        <p:nvSpPr>
          <p:cNvPr id="18" name="Text Placeholder 41">
            <a:extLst>
              <a:ext uri="{FF2B5EF4-FFF2-40B4-BE49-F238E27FC236}">
                <a16:creationId xmlns:a16="http://schemas.microsoft.com/office/drawing/2014/main" id="{F3E7610D-F63C-F03B-F89D-ABC0EFFA1369}"/>
              </a:ext>
            </a:extLst>
          </p:cNvPr>
          <p:cNvSpPr txBox="1">
            <a:spLocks/>
          </p:cNvSpPr>
          <p:nvPr userDrawn="1"/>
        </p:nvSpPr>
        <p:spPr>
          <a:xfrm>
            <a:off x="8374292" y="3692512"/>
            <a:ext cx="1104552" cy="3937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_tradnl" sz="3600" b="1" i="0" u="none" strike="noStrike" kern="1200" cap="none" spc="0" normalizeH="0" baseline="0" noProof="0">
                <a:ln>
                  <a:noFill/>
                </a:ln>
                <a:effectLst/>
                <a:uLnTx/>
                <a:uFillTx/>
                <a:latin typeface="Albert Sans" pitchFamily="2" charset="77"/>
              </a:rPr>
              <a:t>4</a:t>
            </a:r>
          </a:p>
        </p:txBody>
      </p:sp>
      <p:cxnSp>
        <p:nvCxnSpPr>
          <p:cNvPr id="24" name="Straight Connector 23">
            <a:extLst>
              <a:ext uri="{FF2B5EF4-FFF2-40B4-BE49-F238E27FC236}">
                <a16:creationId xmlns:a16="http://schemas.microsoft.com/office/drawing/2014/main" id="{965F114B-23AC-2651-6730-C1EA090C7756}"/>
              </a:ext>
            </a:extLst>
          </p:cNvPr>
          <p:cNvCxnSpPr>
            <a:cxnSpLocks/>
          </p:cNvCxnSpPr>
          <p:nvPr userDrawn="1"/>
        </p:nvCxnSpPr>
        <p:spPr>
          <a:xfrm flipH="1" flipV="1">
            <a:off x="4323654" y="2709372"/>
            <a:ext cx="1" cy="513929"/>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BCFDFE09-564E-FA4E-111F-75C57B5E4386}"/>
              </a:ext>
            </a:extLst>
          </p:cNvPr>
          <p:cNvCxnSpPr>
            <a:cxnSpLocks/>
            <a:stCxn id="7" idx="0"/>
          </p:cNvCxnSpPr>
          <p:nvPr userDrawn="1"/>
        </p:nvCxnSpPr>
        <p:spPr>
          <a:xfrm flipV="1">
            <a:off x="8936764" y="2709372"/>
            <a:ext cx="2043" cy="513929"/>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308082A6-D0C0-AE71-C45B-0ACE52DB0160}"/>
              </a:ext>
            </a:extLst>
          </p:cNvPr>
          <p:cNvCxnSpPr>
            <a:cxnSpLocks/>
            <a:stCxn id="4" idx="4"/>
          </p:cNvCxnSpPr>
          <p:nvPr userDrawn="1"/>
        </p:nvCxnSpPr>
        <p:spPr>
          <a:xfrm flipH="1">
            <a:off x="2009616" y="4653048"/>
            <a:ext cx="7485" cy="43250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CCED146-1470-8957-851F-D83F90F07CDF}"/>
              </a:ext>
            </a:extLst>
          </p:cNvPr>
          <p:cNvCxnSpPr>
            <a:cxnSpLocks/>
            <a:stCxn id="6" idx="4"/>
          </p:cNvCxnSpPr>
          <p:nvPr userDrawn="1"/>
        </p:nvCxnSpPr>
        <p:spPr>
          <a:xfrm>
            <a:off x="6630209" y="4653048"/>
            <a:ext cx="974" cy="4325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ext Placeholder 20">
            <a:extLst>
              <a:ext uri="{FF2B5EF4-FFF2-40B4-BE49-F238E27FC236}">
                <a16:creationId xmlns:a16="http://schemas.microsoft.com/office/drawing/2014/main" id="{383F3527-9C5A-54B8-CB3D-F5FEE128DB80}"/>
              </a:ext>
            </a:extLst>
          </p:cNvPr>
          <p:cNvSpPr>
            <a:spLocks noGrp="1"/>
          </p:cNvSpPr>
          <p:nvPr>
            <p:ph type="body" sz="quarter" idx="10" hasCustomPrompt="1"/>
          </p:nvPr>
        </p:nvSpPr>
        <p:spPr>
          <a:xfrm>
            <a:off x="460375" y="379413"/>
            <a:ext cx="6265579" cy="842962"/>
          </a:xfrm>
          <a:prstGeom prst="rect">
            <a:avLst/>
          </a:prstGeom>
        </p:spPr>
        <p:txBody>
          <a:bodyPr/>
          <a:lstStyle>
            <a:lvl1pPr marL="0" indent="0">
              <a:buNone/>
              <a:defRPr b="1">
                <a:solidFill>
                  <a:schemeClr val="accent3"/>
                </a:solidFill>
                <a:latin typeface="Albert Sans" pitchFamily="2" charset="77"/>
                <a:ea typeface="Verdana" panose="020B0604030504040204" pitchFamily="34" charset="0"/>
                <a:cs typeface="Verdana" panose="020B0604030504040204" pitchFamily="34" charset="0"/>
              </a:defRPr>
            </a:lvl1pPr>
          </a:lstStyle>
          <a:p>
            <a:pPr lvl="0"/>
            <a:r>
              <a:rPr lang="en-US" dirty="0"/>
              <a:t>Click to edit Master title style</a:t>
            </a:r>
          </a:p>
        </p:txBody>
      </p:sp>
      <p:sp>
        <p:nvSpPr>
          <p:cNvPr id="31" name="Text Placeholder 39">
            <a:extLst>
              <a:ext uri="{FF2B5EF4-FFF2-40B4-BE49-F238E27FC236}">
                <a16:creationId xmlns:a16="http://schemas.microsoft.com/office/drawing/2014/main" id="{405B6A8C-4704-C3E4-11D8-6D184D8BD650}"/>
              </a:ext>
            </a:extLst>
          </p:cNvPr>
          <p:cNvSpPr>
            <a:spLocks noGrp="1"/>
          </p:cNvSpPr>
          <p:nvPr>
            <p:ph type="body" sz="quarter" idx="21"/>
          </p:nvPr>
        </p:nvSpPr>
        <p:spPr>
          <a:xfrm>
            <a:off x="460375" y="896931"/>
            <a:ext cx="3387725" cy="422275"/>
          </a:xfrm>
          <a:prstGeom prst="rect">
            <a:avLst/>
          </a:prstGeom>
        </p:spPr>
        <p:txBody>
          <a:bodyPr>
            <a:normAutofit/>
          </a:bodyPr>
          <a:lstStyle>
            <a:lvl1pPr marL="0" indent="0" algn="l">
              <a:buNone/>
              <a:defRPr sz="1400">
                <a:solidFill>
                  <a:schemeClr val="accent3"/>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text styles</a:t>
            </a:r>
          </a:p>
        </p:txBody>
      </p:sp>
      <p:sp>
        <p:nvSpPr>
          <p:cNvPr id="33" name="Text Placeholder 39">
            <a:extLst>
              <a:ext uri="{FF2B5EF4-FFF2-40B4-BE49-F238E27FC236}">
                <a16:creationId xmlns:a16="http://schemas.microsoft.com/office/drawing/2014/main" id="{CF9201A3-0DD3-3CC8-E5F5-FE98B94702FF}"/>
              </a:ext>
            </a:extLst>
          </p:cNvPr>
          <p:cNvSpPr>
            <a:spLocks noGrp="1"/>
          </p:cNvSpPr>
          <p:nvPr>
            <p:ph type="body" sz="quarter" idx="22"/>
          </p:nvPr>
        </p:nvSpPr>
        <p:spPr>
          <a:xfrm>
            <a:off x="2622307" y="2274315"/>
            <a:ext cx="3387725" cy="422275"/>
          </a:xfrm>
          <a:prstGeom prst="rect">
            <a:avLst/>
          </a:prstGeom>
        </p:spPr>
        <p:txBody>
          <a:bodyPr>
            <a:noAutofit/>
          </a:bodyPr>
          <a:lstStyle>
            <a:lvl1pPr marL="0" indent="0" algn="ctr">
              <a:buNone/>
              <a:defRPr sz="2400" b="1">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34" name="Text Placeholder 39">
            <a:extLst>
              <a:ext uri="{FF2B5EF4-FFF2-40B4-BE49-F238E27FC236}">
                <a16:creationId xmlns:a16="http://schemas.microsoft.com/office/drawing/2014/main" id="{A0C3737D-B9AC-7206-5C8D-D8C9D1B434A6}"/>
              </a:ext>
            </a:extLst>
          </p:cNvPr>
          <p:cNvSpPr>
            <a:spLocks noGrp="1"/>
          </p:cNvSpPr>
          <p:nvPr>
            <p:ph type="body" sz="quarter" idx="23"/>
          </p:nvPr>
        </p:nvSpPr>
        <p:spPr>
          <a:xfrm>
            <a:off x="7250064" y="2274315"/>
            <a:ext cx="3387725" cy="422275"/>
          </a:xfrm>
          <a:prstGeom prst="rect">
            <a:avLst/>
          </a:prstGeom>
        </p:spPr>
        <p:txBody>
          <a:bodyPr>
            <a:noAutofit/>
          </a:bodyPr>
          <a:lstStyle>
            <a:lvl1pPr marL="0" indent="0" algn="ctr">
              <a:buNone/>
              <a:defRPr sz="2400" b="1">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text styles</a:t>
            </a:r>
          </a:p>
        </p:txBody>
      </p:sp>
      <p:sp>
        <p:nvSpPr>
          <p:cNvPr id="37" name="Text Placeholder 39">
            <a:extLst>
              <a:ext uri="{FF2B5EF4-FFF2-40B4-BE49-F238E27FC236}">
                <a16:creationId xmlns:a16="http://schemas.microsoft.com/office/drawing/2014/main" id="{170DB6F5-8960-D491-22C2-6B59B3A7F6AF}"/>
              </a:ext>
            </a:extLst>
          </p:cNvPr>
          <p:cNvSpPr>
            <a:spLocks noGrp="1"/>
          </p:cNvSpPr>
          <p:nvPr>
            <p:ph type="body" sz="quarter" idx="24"/>
          </p:nvPr>
        </p:nvSpPr>
        <p:spPr>
          <a:xfrm>
            <a:off x="871545" y="5084422"/>
            <a:ext cx="2291110" cy="422275"/>
          </a:xfrm>
          <a:prstGeom prst="rect">
            <a:avLst/>
          </a:prstGeom>
        </p:spPr>
        <p:txBody>
          <a:bodyPr>
            <a:noAutofit/>
          </a:bodyPr>
          <a:lstStyle>
            <a:lvl1pPr marL="0" indent="0" algn="ctr">
              <a:buNone/>
              <a:defRPr sz="2400" b="1">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text styles</a:t>
            </a:r>
          </a:p>
        </p:txBody>
      </p:sp>
      <p:sp>
        <p:nvSpPr>
          <p:cNvPr id="38" name="Text Placeholder 39">
            <a:extLst>
              <a:ext uri="{FF2B5EF4-FFF2-40B4-BE49-F238E27FC236}">
                <a16:creationId xmlns:a16="http://schemas.microsoft.com/office/drawing/2014/main" id="{D9E3038C-3401-E349-82D3-9899D2B46431}"/>
              </a:ext>
            </a:extLst>
          </p:cNvPr>
          <p:cNvSpPr>
            <a:spLocks noGrp="1"/>
          </p:cNvSpPr>
          <p:nvPr>
            <p:ph type="body" sz="quarter" idx="25"/>
          </p:nvPr>
        </p:nvSpPr>
        <p:spPr>
          <a:xfrm>
            <a:off x="5443545" y="5084422"/>
            <a:ext cx="2291110" cy="422275"/>
          </a:xfrm>
          <a:prstGeom prst="rect">
            <a:avLst/>
          </a:prstGeom>
        </p:spPr>
        <p:txBody>
          <a:bodyPr>
            <a:noAutofit/>
          </a:bodyPr>
          <a:lstStyle>
            <a:lvl1pPr marL="0" indent="0" algn="ctr">
              <a:buNone/>
              <a:defRPr sz="2400" b="1">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295593724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Proceso paso a paso 2">
    <p:spTree>
      <p:nvGrpSpPr>
        <p:cNvPr id="1" name=""/>
        <p:cNvGrpSpPr/>
        <p:nvPr/>
      </p:nvGrpSpPr>
      <p:grpSpPr>
        <a:xfrm>
          <a:off x="0" y="0"/>
          <a:ext cx="0" cy="0"/>
          <a:chOff x="0" y="0"/>
          <a:chExt cx="0" cy="0"/>
        </a:xfrm>
      </p:grpSpPr>
      <p:sp>
        <p:nvSpPr>
          <p:cNvPr id="4" name="Flowchart: Connector 3">
            <a:extLst>
              <a:ext uri="{FF2B5EF4-FFF2-40B4-BE49-F238E27FC236}">
                <a16:creationId xmlns:a16="http://schemas.microsoft.com/office/drawing/2014/main" id="{B08AE0B6-60C4-1536-6F79-7BD9A6D3AF23}"/>
              </a:ext>
            </a:extLst>
          </p:cNvPr>
          <p:cNvSpPr/>
          <p:nvPr userDrawn="1"/>
        </p:nvSpPr>
        <p:spPr>
          <a:xfrm>
            <a:off x="804288" y="3187088"/>
            <a:ext cx="1429745" cy="1429745"/>
          </a:xfrm>
          <a:prstGeom prst="flowChartConnector">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chemeClr val="tx1"/>
              </a:solidFill>
              <a:effectLst/>
              <a:uLnTx/>
              <a:uFillTx/>
              <a:latin typeface="Albert Sans"/>
            </a:endParaRPr>
          </a:p>
        </p:txBody>
      </p:sp>
      <p:sp>
        <p:nvSpPr>
          <p:cNvPr id="5" name="Flowchart: Connector 4">
            <a:extLst>
              <a:ext uri="{FF2B5EF4-FFF2-40B4-BE49-F238E27FC236}">
                <a16:creationId xmlns:a16="http://schemas.microsoft.com/office/drawing/2014/main" id="{084F2740-F9B8-DC5E-DB76-04DCF7A36B17}"/>
              </a:ext>
            </a:extLst>
          </p:cNvPr>
          <p:cNvSpPr/>
          <p:nvPr userDrawn="1"/>
        </p:nvSpPr>
        <p:spPr>
          <a:xfrm>
            <a:off x="3110842" y="3187088"/>
            <a:ext cx="1429745" cy="1429745"/>
          </a:xfrm>
          <a:prstGeom prst="flowChartConnector">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chemeClr val="tx1"/>
              </a:solidFill>
              <a:effectLst/>
              <a:uLnTx/>
              <a:uFillTx/>
              <a:latin typeface="Albert Sans"/>
            </a:endParaRPr>
          </a:p>
        </p:txBody>
      </p:sp>
      <p:sp>
        <p:nvSpPr>
          <p:cNvPr id="6" name="Flowchart: Connector 5">
            <a:extLst>
              <a:ext uri="{FF2B5EF4-FFF2-40B4-BE49-F238E27FC236}">
                <a16:creationId xmlns:a16="http://schemas.microsoft.com/office/drawing/2014/main" id="{91F82E2B-905A-8D7F-65D7-2F04CBF7FBEB}"/>
              </a:ext>
            </a:extLst>
          </p:cNvPr>
          <p:cNvSpPr/>
          <p:nvPr userDrawn="1"/>
        </p:nvSpPr>
        <p:spPr>
          <a:xfrm>
            <a:off x="5417396" y="3187088"/>
            <a:ext cx="1429745" cy="1429745"/>
          </a:xfrm>
          <a:prstGeom prst="flowChartConnector">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chemeClr val="tx1"/>
              </a:solidFill>
              <a:effectLst/>
              <a:uLnTx/>
              <a:uFillTx/>
              <a:latin typeface="Albert Sans"/>
            </a:endParaRPr>
          </a:p>
        </p:txBody>
      </p:sp>
      <p:sp>
        <p:nvSpPr>
          <p:cNvPr id="7" name="Flowchart: Connector 6">
            <a:extLst>
              <a:ext uri="{FF2B5EF4-FFF2-40B4-BE49-F238E27FC236}">
                <a16:creationId xmlns:a16="http://schemas.microsoft.com/office/drawing/2014/main" id="{C425FE7E-17E8-248D-412A-00BC6E4A82A8}"/>
              </a:ext>
            </a:extLst>
          </p:cNvPr>
          <p:cNvSpPr/>
          <p:nvPr userDrawn="1"/>
        </p:nvSpPr>
        <p:spPr>
          <a:xfrm>
            <a:off x="7723951" y="3187088"/>
            <a:ext cx="1429745" cy="1429745"/>
          </a:xfrm>
          <a:prstGeom prst="flowChartConnector">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chemeClr val="tx1"/>
              </a:solidFill>
              <a:effectLst/>
              <a:uLnTx/>
              <a:uFillTx/>
              <a:latin typeface="Albert Sans"/>
            </a:endParaRPr>
          </a:p>
        </p:txBody>
      </p:sp>
      <p:sp>
        <p:nvSpPr>
          <p:cNvPr id="8" name="Flowchart: Connector 7">
            <a:extLst>
              <a:ext uri="{FF2B5EF4-FFF2-40B4-BE49-F238E27FC236}">
                <a16:creationId xmlns:a16="http://schemas.microsoft.com/office/drawing/2014/main" id="{B89F832D-408E-7BD8-F70C-47D7A7355999}"/>
              </a:ext>
            </a:extLst>
          </p:cNvPr>
          <p:cNvSpPr/>
          <p:nvPr userDrawn="1"/>
        </p:nvSpPr>
        <p:spPr>
          <a:xfrm>
            <a:off x="10030506" y="3187088"/>
            <a:ext cx="1429745" cy="1429745"/>
          </a:xfrm>
          <a:prstGeom prst="flowChartConnector">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chemeClr val="tx1"/>
              </a:solidFill>
              <a:effectLst/>
              <a:uLnTx/>
              <a:uFillTx/>
              <a:latin typeface="Albert Sans"/>
            </a:endParaRPr>
          </a:p>
        </p:txBody>
      </p:sp>
      <p:sp>
        <p:nvSpPr>
          <p:cNvPr id="9" name="Rectangle 8">
            <a:extLst>
              <a:ext uri="{FF2B5EF4-FFF2-40B4-BE49-F238E27FC236}">
                <a16:creationId xmlns:a16="http://schemas.microsoft.com/office/drawing/2014/main" id="{B3F196E7-F4F3-87E1-B331-64E84E9A9634}"/>
              </a:ext>
            </a:extLst>
          </p:cNvPr>
          <p:cNvSpPr/>
          <p:nvPr userDrawn="1"/>
        </p:nvSpPr>
        <p:spPr>
          <a:xfrm>
            <a:off x="1540933" y="3726582"/>
            <a:ext cx="8966200" cy="3683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1800" b="0" i="0" u="none" strike="noStrike" kern="1200" cap="none" spc="0" normalizeH="0" baseline="0" noProof="0">
                <a:ln>
                  <a:noFill/>
                </a:ln>
                <a:solidFill>
                  <a:schemeClr val="tx1"/>
                </a:solidFill>
                <a:effectLst/>
                <a:uLnTx/>
                <a:uFillTx/>
                <a:latin typeface="Albert Sans"/>
              </a:rPr>
              <a:t>	</a:t>
            </a:r>
          </a:p>
        </p:txBody>
      </p:sp>
      <p:sp>
        <p:nvSpPr>
          <p:cNvPr id="10" name="Flowchart: Connector 9">
            <a:extLst>
              <a:ext uri="{FF2B5EF4-FFF2-40B4-BE49-F238E27FC236}">
                <a16:creationId xmlns:a16="http://schemas.microsoft.com/office/drawing/2014/main" id="{05E8C698-44C3-B5B2-D06D-AA566142F562}"/>
              </a:ext>
            </a:extLst>
          </p:cNvPr>
          <p:cNvSpPr/>
          <p:nvPr userDrawn="1"/>
        </p:nvSpPr>
        <p:spPr>
          <a:xfrm>
            <a:off x="970025" y="3352825"/>
            <a:ext cx="1098272" cy="1098272"/>
          </a:xfrm>
          <a:prstGeom prst="flowChartConnector">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chemeClr val="tx1"/>
              </a:solidFill>
              <a:effectLst/>
              <a:uLnTx/>
              <a:uFillTx/>
              <a:latin typeface="Albert Sans"/>
            </a:endParaRPr>
          </a:p>
        </p:txBody>
      </p:sp>
      <p:sp>
        <p:nvSpPr>
          <p:cNvPr id="11" name="Text Placeholder 41">
            <a:extLst>
              <a:ext uri="{FF2B5EF4-FFF2-40B4-BE49-F238E27FC236}">
                <a16:creationId xmlns:a16="http://schemas.microsoft.com/office/drawing/2014/main" id="{A298FABF-630A-CF3F-A8D3-82D59D19A8BC}"/>
              </a:ext>
            </a:extLst>
          </p:cNvPr>
          <p:cNvSpPr txBox="1">
            <a:spLocks/>
          </p:cNvSpPr>
          <p:nvPr userDrawn="1"/>
        </p:nvSpPr>
        <p:spPr>
          <a:xfrm>
            <a:off x="956689" y="3656298"/>
            <a:ext cx="1109975" cy="3937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_tradnl" sz="3600" b="1" i="0" u="none" strike="noStrike" kern="1200" cap="none" spc="0" normalizeH="0" baseline="0" noProof="0">
                <a:ln>
                  <a:noFill/>
                </a:ln>
                <a:effectLst/>
                <a:uLnTx/>
                <a:uFillTx/>
                <a:latin typeface="Albert Sans" pitchFamily="2" charset="77"/>
              </a:rPr>
              <a:t>1</a:t>
            </a:r>
          </a:p>
        </p:txBody>
      </p:sp>
      <p:sp>
        <p:nvSpPr>
          <p:cNvPr id="12" name="Flowchart: Connector 11">
            <a:extLst>
              <a:ext uri="{FF2B5EF4-FFF2-40B4-BE49-F238E27FC236}">
                <a16:creationId xmlns:a16="http://schemas.microsoft.com/office/drawing/2014/main" id="{A6C0E247-6444-D687-B026-E1B7232BD64A}"/>
              </a:ext>
            </a:extLst>
          </p:cNvPr>
          <p:cNvSpPr/>
          <p:nvPr userDrawn="1"/>
        </p:nvSpPr>
        <p:spPr>
          <a:xfrm>
            <a:off x="3276579" y="3352825"/>
            <a:ext cx="1098272" cy="1098272"/>
          </a:xfrm>
          <a:prstGeom prst="flowChartConnector">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chemeClr val="tx1"/>
              </a:solidFill>
              <a:effectLst/>
              <a:uLnTx/>
              <a:uFillTx/>
              <a:latin typeface="Albert Sans"/>
            </a:endParaRPr>
          </a:p>
        </p:txBody>
      </p:sp>
      <p:sp>
        <p:nvSpPr>
          <p:cNvPr id="13" name="Flowchart: Connector 12">
            <a:extLst>
              <a:ext uri="{FF2B5EF4-FFF2-40B4-BE49-F238E27FC236}">
                <a16:creationId xmlns:a16="http://schemas.microsoft.com/office/drawing/2014/main" id="{23D1A6D7-6527-9BA6-9611-4C018D7EEAD4}"/>
              </a:ext>
            </a:extLst>
          </p:cNvPr>
          <p:cNvSpPr/>
          <p:nvPr userDrawn="1"/>
        </p:nvSpPr>
        <p:spPr>
          <a:xfrm>
            <a:off x="5583133" y="3352825"/>
            <a:ext cx="1098272" cy="1098272"/>
          </a:xfrm>
          <a:prstGeom prst="flowChartConnector">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chemeClr val="tx1"/>
              </a:solidFill>
              <a:effectLst/>
              <a:uLnTx/>
              <a:uFillTx/>
              <a:latin typeface="Albert Sans"/>
            </a:endParaRPr>
          </a:p>
        </p:txBody>
      </p:sp>
      <p:sp>
        <p:nvSpPr>
          <p:cNvPr id="14" name="Flowchart: Connector 13">
            <a:extLst>
              <a:ext uri="{FF2B5EF4-FFF2-40B4-BE49-F238E27FC236}">
                <a16:creationId xmlns:a16="http://schemas.microsoft.com/office/drawing/2014/main" id="{148E3287-0C09-532C-8975-3F9A76537931}"/>
              </a:ext>
            </a:extLst>
          </p:cNvPr>
          <p:cNvSpPr/>
          <p:nvPr userDrawn="1"/>
        </p:nvSpPr>
        <p:spPr>
          <a:xfrm>
            <a:off x="7889688" y="3352825"/>
            <a:ext cx="1098272" cy="1098272"/>
          </a:xfrm>
          <a:prstGeom prst="flowChartConnector">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chemeClr val="tx1"/>
              </a:solidFill>
              <a:effectLst/>
              <a:uLnTx/>
              <a:uFillTx/>
              <a:latin typeface="Albert Sans"/>
            </a:endParaRPr>
          </a:p>
        </p:txBody>
      </p:sp>
      <p:sp>
        <p:nvSpPr>
          <p:cNvPr id="15" name="Flowchart: Connector 14">
            <a:extLst>
              <a:ext uri="{FF2B5EF4-FFF2-40B4-BE49-F238E27FC236}">
                <a16:creationId xmlns:a16="http://schemas.microsoft.com/office/drawing/2014/main" id="{A9FD228D-3CE5-B6A4-0C76-DDE8D94CE366}"/>
              </a:ext>
            </a:extLst>
          </p:cNvPr>
          <p:cNvSpPr/>
          <p:nvPr userDrawn="1"/>
        </p:nvSpPr>
        <p:spPr>
          <a:xfrm>
            <a:off x="10196243" y="3352825"/>
            <a:ext cx="1098272" cy="1098272"/>
          </a:xfrm>
          <a:prstGeom prst="flowChartConnector">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chemeClr val="tx1"/>
              </a:solidFill>
              <a:effectLst/>
              <a:uLnTx/>
              <a:uFillTx/>
              <a:latin typeface="Albert Sans"/>
            </a:endParaRPr>
          </a:p>
        </p:txBody>
      </p:sp>
      <p:sp>
        <p:nvSpPr>
          <p:cNvPr id="16" name="Text Placeholder 41">
            <a:extLst>
              <a:ext uri="{FF2B5EF4-FFF2-40B4-BE49-F238E27FC236}">
                <a16:creationId xmlns:a16="http://schemas.microsoft.com/office/drawing/2014/main" id="{09DD94B6-14F8-D6B6-15DC-F4AA2AEBF12C}"/>
              </a:ext>
            </a:extLst>
          </p:cNvPr>
          <p:cNvSpPr txBox="1">
            <a:spLocks/>
          </p:cNvSpPr>
          <p:nvPr userDrawn="1"/>
        </p:nvSpPr>
        <p:spPr>
          <a:xfrm>
            <a:off x="3263243" y="3656298"/>
            <a:ext cx="1109975" cy="3937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_tradnl" sz="3600" b="1" i="0" u="none" strike="noStrike" kern="1200" cap="none" spc="0" normalizeH="0" baseline="0" noProof="0">
                <a:ln>
                  <a:noFill/>
                </a:ln>
                <a:effectLst/>
                <a:uLnTx/>
                <a:uFillTx/>
                <a:latin typeface="Albert Sans" pitchFamily="2" charset="77"/>
              </a:rPr>
              <a:t>2</a:t>
            </a:r>
          </a:p>
        </p:txBody>
      </p:sp>
      <p:sp>
        <p:nvSpPr>
          <p:cNvPr id="17" name="Text Placeholder 41">
            <a:extLst>
              <a:ext uri="{FF2B5EF4-FFF2-40B4-BE49-F238E27FC236}">
                <a16:creationId xmlns:a16="http://schemas.microsoft.com/office/drawing/2014/main" id="{3A064BC0-60B9-7CD8-03E5-6BED7244E3D7}"/>
              </a:ext>
            </a:extLst>
          </p:cNvPr>
          <p:cNvSpPr txBox="1">
            <a:spLocks/>
          </p:cNvSpPr>
          <p:nvPr userDrawn="1"/>
        </p:nvSpPr>
        <p:spPr>
          <a:xfrm>
            <a:off x="5569798" y="3656298"/>
            <a:ext cx="1156156" cy="3937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_tradnl" sz="3600" b="1" i="0" u="none" strike="noStrike" kern="1200" cap="none" spc="0" normalizeH="0" baseline="0" noProof="0">
                <a:ln>
                  <a:noFill/>
                </a:ln>
                <a:effectLst/>
                <a:uLnTx/>
                <a:uFillTx/>
                <a:latin typeface="Albert Sans" pitchFamily="2" charset="77"/>
              </a:rPr>
              <a:t>3</a:t>
            </a:r>
          </a:p>
        </p:txBody>
      </p:sp>
      <p:sp>
        <p:nvSpPr>
          <p:cNvPr id="18" name="Text Placeholder 41">
            <a:extLst>
              <a:ext uri="{FF2B5EF4-FFF2-40B4-BE49-F238E27FC236}">
                <a16:creationId xmlns:a16="http://schemas.microsoft.com/office/drawing/2014/main" id="{F3E7610D-F63C-F03B-F89D-ABC0EFFA1369}"/>
              </a:ext>
            </a:extLst>
          </p:cNvPr>
          <p:cNvSpPr txBox="1">
            <a:spLocks/>
          </p:cNvSpPr>
          <p:nvPr userDrawn="1"/>
        </p:nvSpPr>
        <p:spPr>
          <a:xfrm>
            <a:off x="7876352" y="3656298"/>
            <a:ext cx="1104552" cy="3937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_tradnl" sz="3600" b="1" i="0" u="none" strike="noStrike" kern="1200" cap="none" spc="0" normalizeH="0" baseline="0" noProof="0">
                <a:ln>
                  <a:noFill/>
                </a:ln>
                <a:effectLst/>
                <a:uLnTx/>
                <a:uFillTx/>
                <a:latin typeface="Albert Sans" pitchFamily="2" charset="77"/>
              </a:rPr>
              <a:t>4</a:t>
            </a:r>
          </a:p>
        </p:txBody>
      </p:sp>
      <p:sp>
        <p:nvSpPr>
          <p:cNvPr id="19" name="Text Placeholder 41">
            <a:extLst>
              <a:ext uri="{FF2B5EF4-FFF2-40B4-BE49-F238E27FC236}">
                <a16:creationId xmlns:a16="http://schemas.microsoft.com/office/drawing/2014/main" id="{D41CC081-148A-61F4-F5D9-FE0C4C2DE2DB}"/>
              </a:ext>
            </a:extLst>
          </p:cNvPr>
          <p:cNvSpPr txBox="1">
            <a:spLocks/>
          </p:cNvSpPr>
          <p:nvPr userDrawn="1"/>
        </p:nvSpPr>
        <p:spPr>
          <a:xfrm>
            <a:off x="10177483" y="3656298"/>
            <a:ext cx="1104552" cy="3937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_tradnl" sz="3600" b="1" i="0" u="none" strike="noStrike" kern="1200" cap="none" spc="0" normalizeH="0" baseline="0" noProof="0">
                <a:ln>
                  <a:noFill/>
                </a:ln>
                <a:effectLst/>
                <a:uLnTx/>
                <a:uFillTx/>
                <a:latin typeface="Albert Sans" pitchFamily="2" charset="77"/>
              </a:rPr>
              <a:t>5</a:t>
            </a:r>
          </a:p>
        </p:txBody>
      </p:sp>
      <p:cxnSp>
        <p:nvCxnSpPr>
          <p:cNvPr id="24" name="Straight Connector 23">
            <a:extLst>
              <a:ext uri="{FF2B5EF4-FFF2-40B4-BE49-F238E27FC236}">
                <a16:creationId xmlns:a16="http://schemas.microsoft.com/office/drawing/2014/main" id="{965F114B-23AC-2651-6730-C1EA090C7756}"/>
              </a:ext>
            </a:extLst>
          </p:cNvPr>
          <p:cNvCxnSpPr>
            <a:cxnSpLocks/>
          </p:cNvCxnSpPr>
          <p:nvPr userDrawn="1"/>
        </p:nvCxnSpPr>
        <p:spPr>
          <a:xfrm flipH="1" flipV="1">
            <a:off x="3825714" y="2673158"/>
            <a:ext cx="1" cy="513929"/>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BCFDFE09-564E-FA4E-111F-75C57B5E4386}"/>
              </a:ext>
            </a:extLst>
          </p:cNvPr>
          <p:cNvCxnSpPr>
            <a:cxnSpLocks/>
            <a:stCxn id="7" idx="0"/>
          </p:cNvCxnSpPr>
          <p:nvPr userDrawn="1"/>
        </p:nvCxnSpPr>
        <p:spPr>
          <a:xfrm flipV="1">
            <a:off x="8438824" y="2673158"/>
            <a:ext cx="2043" cy="513929"/>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308082A6-D0C0-AE71-C45B-0ACE52DB0160}"/>
              </a:ext>
            </a:extLst>
          </p:cNvPr>
          <p:cNvCxnSpPr>
            <a:cxnSpLocks/>
            <a:stCxn id="4" idx="4"/>
          </p:cNvCxnSpPr>
          <p:nvPr userDrawn="1"/>
        </p:nvCxnSpPr>
        <p:spPr>
          <a:xfrm flipH="1">
            <a:off x="1511676" y="4616834"/>
            <a:ext cx="7485" cy="43250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CCED146-1470-8957-851F-D83F90F07CDF}"/>
              </a:ext>
            </a:extLst>
          </p:cNvPr>
          <p:cNvCxnSpPr>
            <a:cxnSpLocks/>
            <a:stCxn id="6" idx="4"/>
          </p:cNvCxnSpPr>
          <p:nvPr userDrawn="1"/>
        </p:nvCxnSpPr>
        <p:spPr>
          <a:xfrm>
            <a:off x="6132269" y="4616834"/>
            <a:ext cx="974" cy="4325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45E59EB-B8D6-30F3-0B98-4ADCF4F8788E}"/>
              </a:ext>
            </a:extLst>
          </p:cNvPr>
          <p:cNvCxnSpPr>
            <a:cxnSpLocks/>
          </p:cNvCxnSpPr>
          <p:nvPr userDrawn="1"/>
        </p:nvCxnSpPr>
        <p:spPr>
          <a:xfrm>
            <a:off x="10740952" y="4616834"/>
            <a:ext cx="974" cy="43250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ext Placeholder 20">
            <a:extLst>
              <a:ext uri="{FF2B5EF4-FFF2-40B4-BE49-F238E27FC236}">
                <a16:creationId xmlns:a16="http://schemas.microsoft.com/office/drawing/2014/main" id="{383F3527-9C5A-54B8-CB3D-F5FEE128DB80}"/>
              </a:ext>
            </a:extLst>
          </p:cNvPr>
          <p:cNvSpPr>
            <a:spLocks noGrp="1"/>
          </p:cNvSpPr>
          <p:nvPr>
            <p:ph type="body" sz="quarter" idx="10" hasCustomPrompt="1"/>
          </p:nvPr>
        </p:nvSpPr>
        <p:spPr>
          <a:xfrm>
            <a:off x="460375" y="379413"/>
            <a:ext cx="6265579" cy="842962"/>
          </a:xfrm>
          <a:prstGeom prst="rect">
            <a:avLst/>
          </a:prstGeom>
        </p:spPr>
        <p:txBody>
          <a:bodyPr/>
          <a:lstStyle>
            <a:lvl1pPr marL="0" indent="0">
              <a:buNone/>
              <a:defRPr b="1">
                <a:solidFill>
                  <a:schemeClr val="accent3"/>
                </a:solidFill>
                <a:latin typeface="Albert Sans" pitchFamily="2" charset="77"/>
                <a:ea typeface="Verdana" panose="020B0604030504040204" pitchFamily="34" charset="0"/>
                <a:cs typeface="Verdana" panose="020B0604030504040204" pitchFamily="34" charset="0"/>
              </a:defRPr>
            </a:lvl1pPr>
          </a:lstStyle>
          <a:p>
            <a:pPr lvl="0"/>
            <a:r>
              <a:rPr lang="en-US" dirty="0"/>
              <a:t>Click to edit Master title style</a:t>
            </a:r>
          </a:p>
        </p:txBody>
      </p:sp>
      <p:sp>
        <p:nvSpPr>
          <p:cNvPr id="31" name="Text Placeholder 39">
            <a:extLst>
              <a:ext uri="{FF2B5EF4-FFF2-40B4-BE49-F238E27FC236}">
                <a16:creationId xmlns:a16="http://schemas.microsoft.com/office/drawing/2014/main" id="{405B6A8C-4704-C3E4-11D8-6D184D8BD650}"/>
              </a:ext>
            </a:extLst>
          </p:cNvPr>
          <p:cNvSpPr>
            <a:spLocks noGrp="1"/>
          </p:cNvSpPr>
          <p:nvPr>
            <p:ph type="body" sz="quarter" idx="21"/>
          </p:nvPr>
        </p:nvSpPr>
        <p:spPr>
          <a:xfrm>
            <a:off x="460375" y="896931"/>
            <a:ext cx="3387725" cy="422275"/>
          </a:xfrm>
          <a:prstGeom prst="rect">
            <a:avLst/>
          </a:prstGeom>
        </p:spPr>
        <p:txBody>
          <a:bodyPr>
            <a:normAutofit/>
          </a:bodyPr>
          <a:lstStyle>
            <a:lvl1pPr marL="0" indent="0" algn="l">
              <a:buNone/>
              <a:defRPr sz="1400">
                <a:solidFill>
                  <a:schemeClr val="accent3"/>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text styles</a:t>
            </a:r>
          </a:p>
        </p:txBody>
      </p:sp>
      <p:sp>
        <p:nvSpPr>
          <p:cNvPr id="33" name="Text Placeholder 39">
            <a:extLst>
              <a:ext uri="{FF2B5EF4-FFF2-40B4-BE49-F238E27FC236}">
                <a16:creationId xmlns:a16="http://schemas.microsoft.com/office/drawing/2014/main" id="{CF9201A3-0DD3-3CC8-E5F5-FE98B94702FF}"/>
              </a:ext>
            </a:extLst>
          </p:cNvPr>
          <p:cNvSpPr>
            <a:spLocks noGrp="1"/>
          </p:cNvSpPr>
          <p:nvPr>
            <p:ph type="body" sz="quarter" idx="22"/>
          </p:nvPr>
        </p:nvSpPr>
        <p:spPr>
          <a:xfrm>
            <a:off x="2124367" y="2238101"/>
            <a:ext cx="3387725" cy="422275"/>
          </a:xfrm>
          <a:prstGeom prst="rect">
            <a:avLst/>
          </a:prstGeom>
        </p:spPr>
        <p:txBody>
          <a:bodyPr>
            <a:normAutofit/>
          </a:bodyPr>
          <a:lstStyle>
            <a:lvl1pPr marL="0" indent="0" algn="ctr">
              <a:buNone/>
              <a:defRPr sz="140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text styles</a:t>
            </a:r>
          </a:p>
        </p:txBody>
      </p:sp>
      <p:sp>
        <p:nvSpPr>
          <p:cNvPr id="34" name="Text Placeholder 39">
            <a:extLst>
              <a:ext uri="{FF2B5EF4-FFF2-40B4-BE49-F238E27FC236}">
                <a16:creationId xmlns:a16="http://schemas.microsoft.com/office/drawing/2014/main" id="{A0C3737D-B9AC-7206-5C8D-D8C9D1B434A6}"/>
              </a:ext>
            </a:extLst>
          </p:cNvPr>
          <p:cNvSpPr>
            <a:spLocks noGrp="1"/>
          </p:cNvSpPr>
          <p:nvPr>
            <p:ph type="body" sz="quarter" idx="23"/>
          </p:nvPr>
        </p:nvSpPr>
        <p:spPr>
          <a:xfrm>
            <a:off x="6752124" y="2238101"/>
            <a:ext cx="3387725" cy="422275"/>
          </a:xfrm>
          <a:prstGeom prst="rect">
            <a:avLst/>
          </a:prstGeom>
        </p:spPr>
        <p:txBody>
          <a:bodyPr>
            <a:normAutofit/>
          </a:bodyPr>
          <a:lstStyle>
            <a:lvl1pPr marL="0" indent="0" algn="ctr">
              <a:buNone/>
              <a:defRPr sz="140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text styles</a:t>
            </a:r>
          </a:p>
        </p:txBody>
      </p:sp>
      <p:sp>
        <p:nvSpPr>
          <p:cNvPr id="37" name="Text Placeholder 39">
            <a:extLst>
              <a:ext uri="{FF2B5EF4-FFF2-40B4-BE49-F238E27FC236}">
                <a16:creationId xmlns:a16="http://schemas.microsoft.com/office/drawing/2014/main" id="{170DB6F5-8960-D491-22C2-6B59B3A7F6AF}"/>
              </a:ext>
            </a:extLst>
          </p:cNvPr>
          <p:cNvSpPr>
            <a:spLocks noGrp="1"/>
          </p:cNvSpPr>
          <p:nvPr>
            <p:ph type="body" sz="quarter" idx="24"/>
          </p:nvPr>
        </p:nvSpPr>
        <p:spPr>
          <a:xfrm>
            <a:off x="373605" y="5048208"/>
            <a:ext cx="2291110" cy="422275"/>
          </a:xfrm>
          <a:prstGeom prst="rect">
            <a:avLst/>
          </a:prstGeom>
        </p:spPr>
        <p:txBody>
          <a:bodyPr>
            <a:normAutofit/>
          </a:bodyPr>
          <a:lstStyle>
            <a:lvl1pPr marL="0" indent="0" algn="ctr">
              <a:buNone/>
              <a:defRPr sz="140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text styles</a:t>
            </a:r>
          </a:p>
        </p:txBody>
      </p:sp>
      <p:sp>
        <p:nvSpPr>
          <p:cNvPr id="38" name="Text Placeholder 39">
            <a:extLst>
              <a:ext uri="{FF2B5EF4-FFF2-40B4-BE49-F238E27FC236}">
                <a16:creationId xmlns:a16="http://schemas.microsoft.com/office/drawing/2014/main" id="{D9E3038C-3401-E349-82D3-9899D2B46431}"/>
              </a:ext>
            </a:extLst>
          </p:cNvPr>
          <p:cNvSpPr>
            <a:spLocks noGrp="1"/>
          </p:cNvSpPr>
          <p:nvPr>
            <p:ph type="body" sz="quarter" idx="25"/>
          </p:nvPr>
        </p:nvSpPr>
        <p:spPr>
          <a:xfrm>
            <a:off x="4945605" y="5048208"/>
            <a:ext cx="2291110" cy="422275"/>
          </a:xfrm>
          <a:prstGeom prst="rect">
            <a:avLst/>
          </a:prstGeom>
        </p:spPr>
        <p:txBody>
          <a:bodyPr>
            <a:normAutofit/>
          </a:bodyPr>
          <a:lstStyle>
            <a:lvl1pPr marL="0" indent="0" algn="ctr">
              <a:buNone/>
              <a:defRPr sz="140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text styles</a:t>
            </a:r>
          </a:p>
        </p:txBody>
      </p:sp>
      <p:sp>
        <p:nvSpPr>
          <p:cNvPr id="39" name="Text Placeholder 39">
            <a:extLst>
              <a:ext uri="{FF2B5EF4-FFF2-40B4-BE49-F238E27FC236}">
                <a16:creationId xmlns:a16="http://schemas.microsoft.com/office/drawing/2014/main" id="{1535C1A4-6180-DC82-BA04-753ED85DA0B7}"/>
              </a:ext>
            </a:extLst>
          </p:cNvPr>
          <p:cNvSpPr>
            <a:spLocks noGrp="1"/>
          </p:cNvSpPr>
          <p:nvPr>
            <p:ph type="body" sz="quarter" idx="26"/>
          </p:nvPr>
        </p:nvSpPr>
        <p:spPr>
          <a:xfrm>
            <a:off x="9584513" y="5048208"/>
            <a:ext cx="2291110" cy="422275"/>
          </a:xfrm>
          <a:prstGeom prst="rect">
            <a:avLst/>
          </a:prstGeom>
        </p:spPr>
        <p:txBody>
          <a:bodyPr>
            <a:normAutofit/>
          </a:bodyPr>
          <a:lstStyle>
            <a:lvl1pPr marL="0" indent="0" algn="ctr">
              <a:buNone/>
              <a:defRPr sz="140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216326410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roceso paso a paso 3">
    <p:spTree>
      <p:nvGrpSpPr>
        <p:cNvPr id="1" name=""/>
        <p:cNvGrpSpPr/>
        <p:nvPr/>
      </p:nvGrpSpPr>
      <p:grpSpPr>
        <a:xfrm>
          <a:off x="0" y="0"/>
          <a:ext cx="0" cy="0"/>
          <a:chOff x="0" y="0"/>
          <a:chExt cx="0" cy="0"/>
        </a:xfrm>
      </p:grpSpPr>
      <p:sp>
        <p:nvSpPr>
          <p:cNvPr id="9" name="Oval 8">
            <a:extLst>
              <a:ext uri="{FF2B5EF4-FFF2-40B4-BE49-F238E27FC236}">
                <a16:creationId xmlns:a16="http://schemas.microsoft.com/office/drawing/2014/main" id="{ABA3D4B3-3D87-9147-68FA-3ED10CD35447}"/>
              </a:ext>
            </a:extLst>
          </p:cNvPr>
          <p:cNvSpPr/>
          <p:nvPr userDrawn="1"/>
        </p:nvSpPr>
        <p:spPr>
          <a:xfrm>
            <a:off x="1821693" y="2543220"/>
            <a:ext cx="2171105" cy="2171105"/>
          </a:xfrm>
          <a:prstGeom prst="ellipse">
            <a:avLst/>
          </a:prstGeom>
          <a:solidFill>
            <a:srgbClr val="FFFFFF">
              <a:alpha val="99000"/>
            </a:srgbClr>
          </a:solidFill>
          <a:ln w="12700" cap="flat" cmpd="sng" algn="ctr">
            <a:noFill/>
            <a:prstDash val="solid"/>
            <a:miter lim="800000"/>
          </a:ln>
          <a:effectLst>
            <a:outerShdw blurRad="558800" sx="91000" sy="91000" algn="ctr" rotWithShape="0">
              <a:prstClr val="black">
                <a:alpha val="13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noProof="0">
              <a:ln>
                <a:noFill/>
              </a:ln>
              <a:solidFill>
                <a:srgbClr val="FFFFFF"/>
              </a:solidFill>
              <a:effectLst/>
              <a:uLnTx/>
              <a:uFillTx/>
              <a:latin typeface="Albert Sans"/>
            </a:endParaRPr>
          </a:p>
        </p:txBody>
      </p:sp>
      <p:sp>
        <p:nvSpPr>
          <p:cNvPr id="32" name="Oval 31">
            <a:extLst>
              <a:ext uri="{FF2B5EF4-FFF2-40B4-BE49-F238E27FC236}">
                <a16:creationId xmlns:a16="http://schemas.microsoft.com/office/drawing/2014/main" id="{84180CF7-784A-71EA-F173-67EC81E81E19}"/>
              </a:ext>
            </a:extLst>
          </p:cNvPr>
          <p:cNvSpPr/>
          <p:nvPr userDrawn="1"/>
        </p:nvSpPr>
        <p:spPr>
          <a:xfrm>
            <a:off x="5046125" y="2543220"/>
            <a:ext cx="2171105" cy="2171105"/>
          </a:xfrm>
          <a:prstGeom prst="ellipse">
            <a:avLst/>
          </a:prstGeom>
          <a:solidFill>
            <a:srgbClr val="FFFFFF">
              <a:alpha val="99000"/>
            </a:srgbClr>
          </a:solidFill>
          <a:ln w="12700" cap="flat" cmpd="sng" algn="ctr">
            <a:noFill/>
            <a:prstDash val="solid"/>
            <a:miter lim="800000"/>
          </a:ln>
          <a:effectLst>
            <a:outerShdw blurRad="558800" sx="91000" sy="91000" algn="ctr" rotWithShape="0">
              <a:prstClr val="black">
                <a:alpha val="13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noProof="0">
              <a:ln>
                <a:noFill/>
              </a:ln>
              <a:solidFill>
                <a:srgbClr val="FFFFFF"/>
              </a:solidFill>
              <a:effectLst/>
              <a:uLnTx/>
              <a:uFillTx/>
              <a:latin typeface="Albert Sans"/>
            </a:endParaRPr>
          </a:p>
        </p:txBody>
      </p:sp>
      <p:sp>
        <p:nvSpPr>
          <p:cNvPr id="33" name="Oval 32">
            <a:extLst>
              <a:ext uri="{FF2B5EF4-FFF2-40B4-BE49-F238E27FC236}">
                <a16:creationId xmlns:a16="http://schemas.microsoft.com/office/drawing/2014/main" id="{CAFF2E86-C8A8-CC44-FAE0-13C8621950A9}"/>
              </a:ext>
            </a:extLst>
          </p:cNvPr>
          <p:cNvSpPr/>
          <p:nvPr userDrawn="1"/>
        </p:nvSpPr>
        <p:spPr>
          <a:xfrm>
            <a:off x="8196205" y="2543220"/>
            <a:ext cx="2171105" cy="2171105"/>
          </a:xfrm>
          <a:prstGeom prst="ellipse">
            <a:avLst/>
          </a:prstGeom>
          <a:solidFill>
            <a:srgbClr val="FFFFFF">
              <a:alpha val="99000"/>
            </a:srgbClr>
          </a:solidFill>
          <a:ln w="12700" cap="flat" cmpd="sng" algn="ctr">
            <a:noFill/>
            <a:prstDash val="solid"/>
            <a:miter lim="800000"/>
          </a:ln>
          <a:effectLst>
            <a:outerShdw blurRad="558800" sx="91000" sy="91000" algn="ctr" rotWithShape="0">
              <a:prstClr val="black">
                <a:alpha val="13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noProof="0">
              <a:ln>
                <a:noFill/>
              </a:ln>
              <a:solidFill>
                <a:srgbClr val="FFFFFF"/>
              </a:solidFill>
              <a:effectLst/>
              <a:uLnTx/>
              <a:uFillTx/>
              <a:latin typeface="Albert Sans"/>
            </a:endParaRPr>
          </a:p>
        </p:txBody>
      </p:sp>
      <p:grpSp>
        <p:nvGrpSpPr>
          <p:cNvPr id="34" name="Group 33">
            <a:extLst>
              <a:ext uri="{FF2B5EF4-FFF2-40B4-BE49-F238E27FC236}">
                <a16:creationId xmlns:a16="http://schemas.microsoft.com/office/drawing/2014/main" id="{52B7299C-F5D5-FD1D-4C00-BB24FA2D5256}"/>
              </a:ext>
            </a:extLst>
          </p:cNvPr>
          <p:cNvGrpSpPr/>
          <p:nvPr userDrawn="1"/>
        </p:nvGrpSpPr>
        <p:grpSpPr>
          <a:xfrm rot="16200000" flipV="1">
            <a:off x="4469711" y="-1174212"/>
            <a:ext cx="3227179" cy="9512303"/>
            <a:chOff x="3829537" y="1700218"/>
            <a:chExt cx="1534135" cy="4135446"/>
          </a:xfrm>
        </p:grpSpPr>
        <p:sp>
          <p:nvSpPr>
            <p:cNvPr id="35" name="Arc 34">
              <a:extLst>
                <a:ext uri="{FF2B5EF4-FFF2-40B4-BE49-F238E27FC236}">
                  <a16:creationId xmlns:a16="http://schemas.microsoft.com/office/drawing/2014/main" id="{C87167B7-0009-C3A3-285A-C969E9F5F809}"/>
                </a:ext>
              </a:extLst>
            </p:cNvPr>
            <p:cNvSpPr/>
            <p:nvPr/>
          </p:nvSpPr>
          <p:spPr>
            <a:xfrm>
              <a:off x="3859616" y="4459196"/>
              <a:ext cx="1376468" cy="1376468"/>
            </a:xfrm>
            <a:prstGeom prst="arc">
              <a:avLst>
                <a:gd name="adj1" fmla="val 5354724"/>
                <a:gd name="adj2" fmla="val 16270399"/>
              </a:avLst>
            </a:prstGeom>
            <a:noFill/>
            <a:ln w="254000" cap="flat" cmpd="sng" algn="ctr">
              <a:solidFill>
                <a:schemeClr val="accent2"/>
              </a:solidFill>
              <a:prstDash val="solid"/>
              <a:miter lim="800000"/>
              <a:tailEnd type="triangle" w="sm" len="sm"/>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_tradnl" sz="2700" b="0" i="0" u="none" strike="noStrike" kern="0" cap="none" spc="0" normalizeH="0" baseline="0" noProof="0">
                <a:ln>
                  <a:noFill/>
                </a:ln>
                <a:solidFill>
                  <a:srgbClr val="000000"/>
                </a:solidFill>
                <a:effectLst/>
                <a:uLnTx/>
                <a:uFillTx/>
                <a:latin typeface="Albert Sans"/>
              </a:endParaRPr>
            </a:p>
          </p:txBody>
        </p:sp>
        <p:sp>
          <p:nvSpPr>
            <p:cNvPr id="36" name="Arc 35">
              <a:extLst>
                <a:ext uri="{FF2B5EF4-FFF2-40B4-BE49-F238E27FC236}">
                  <a16:creationId xmlns:a16="http://schemas.microsoft.com/office/drawing/2014/main" id="{96F79D51-6CFC-89AC-BAFC-6A0E3090C29E}"/>
                </a:ext>
              </a:extLst>
            </p:cNvPr>
            <p:cNvSpPr/>
            <p:nvPr/>
          </p:nvSpPr>
          <p:spPr>
            <a:xfrm flipH="1">
              <a:off x="3987204" y="3067026"/>
              <a:ext cx="1376468" cy="1376468"/>
            </a:xfrm>
            <a:prstGeom prst="arc">
              <a:avLst>
                <a:gd name="adj1" fmla="val 5520359"/>
                <a:gd name="adj2" fmla="val 16270173"/>
              </a:avLst>
            </a:prstGeom>
            <a:noFill/>
            <a:ln w="254000" cap="flat" cmpd="sng" algn="ctr">
              <a:solidFill>
                <a:schemeClr val="accent3"/>
              </a:solidFill>
              <a:prstDash val="solid"/>
              <a:miter lim="800000"/>
              <a:tailEnd type="triangle" w="sm" len="sm"/>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_tradnl" sz="2700" b="0" i="0" u="none" strike="noStrike" kern="0" cap="none" spc="0" normalizeH="0" baseline="0" noProof="0">
                <a:ln>
                  <a:noFill/>
                </a:ln>
                <a:solidFill>
                  <a:srgbClr val="000000"/>
                </a:solidFill>
                <a:effectLst/>
                <a:uLnTx/>
                <a:uFillTx/>
                <a:latin typeface="Albert Sans"/>
              </a:endParaRPr>
            </a:p>
          </p:txBody>
        </p:sp>
        <p:sp>
          <p:nvSpPr>
            <p:cNvPr id="37" name="Arc 36">
              <a:extLst>
                <a:ext uri="{FF2B5EF4-FFF2-40B4-BE49-F238E27FC236}">
                  <a16:creationId xmlns:a16="http://schemas.microsoft.com/office/drawing/2014/main" id="{06E4352D-4B50-CF3B-21CC-950DF19388A2}"/>
                </a:ext>
              </a:extLst>
            </p:cNvPr>
            <p:cNvSpPr/>
            <p:nvPr/>
          </p:nvSpPr>
          <p:spPr>
            <a:xfrm>
              <a:off x="3829537" y="1700218"/>
              <a:ext cx="1376468" cy="1376468"/>
            </a:xfrm>
            <a:prstGeom prst="arc">
              <a:avLst>
                <a:gd name="adj1" fmla="val 5484041"/>
                <a:gd name="adj2" fmla="val 17227717"/>
              </a:avLst>
            </a:prstGeom>
            <a:noFill/>
            <a:ln w="254000" cap="flat" cmpd="sng" algn="ctr">
              <a:solidFill>
                <a:srgbClr val="34BCAC"/>
              </a:solidFill>
              <a:prstDash val="solid"/>
              <a:miter lim="800000"/>
              <a:tailEnd type="triangle" w="sm" len="sm"/>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_tradnl" sz="2700" b="0" i="0" u="none" strike="noStrike" kern="0" cap="none" spc="0" normalizeH="0" baseline="0" noProof="0">
                <a:ln>
                  <a:noFill/>
                </a:ln>
                <a:solidFill>
                  <a:srgbClr val="000000"/>
                </a:solidFill>
                <a:effectLst/>
                <a:uLnTx/>
                <a:uFillTx/>
                <a:latin typeface="Albert Sans"/>
              </a:endParaRPr>
            </a:p>
          </p:txBody>
        </p:sp>
      </p:grpSp>
      <p:sp>
        <p:nvSpPr>
          <p:cNvPr id="5" name="Text Placeholder 20">
            <a:extLst>
              <a:ext uri="{FF2B5EF4-FFF2-40B4-BE49-F238E27FC236}">
                <a16:creationId xmlns:a16="http://schemas.microsoft.com/office/drawing/2014/main" id="{23F9945D-EF27-D7D1-1F21-AED7EE6DDB93}"/>
              </a:ext>
            </a:extLst>
          </p:cNvPr>
          <p:cNvSpPr>
            <a:spLocks noGrp="1"/>
          </p:cNvSpPr>
          <p:nvPr>
            <p:ph type="body" sz="quarter" idx="10" hasCustomPrompt="1"/>
          </p:nvPr>
        </p:nvSpPr>
        <p:spPr>
          <a:xfrm>
            <a:off x="460375" y="379413"/>
            <a:ext cx="6328051" cy="842962"/>
          </a:xfrm>
          <a:prstGeom prst="rect">
            <a:avLst/>
          </a:prstGeom>
        </p:spPr>
        <p:txBody>
          <a:bodyPr/>
          <a:lstStyle>
            <a:lvl1pPr marL="0" indent="0">
              <a:buNone/>
              <a:defRPr b="1">
                <a:solidFill>
                  <a:schemeClr val="accent3"/>
                </a:solidFill>
                <a:latin typeface="Albert Sans" pitchFamily="2" charset="77"/>
                <a:ea typeface="Verdana" panose="020B0604030504040204" pitchFamily="34" charset="0"/>
                <a:cs typeface="Verdana" panose="020B0604030504040204" pitchFamily="34" charset="0"/>
              </a:defRPr>
            </a:lvl1pPr>
          </a:lstStyle>
          <a:p>
            <a:pPr lvl="0"/>
            <a:r>
              <a:rPr lang="en-US" dirty="0"/>
              <a:t>Click to edit Master title style</a:t>
            </a:r>
          </a:p>
        </p:txBody>
      </p:sp>
      <p:sp>
        <p:nvSpPr>
          <p:cNvPr id="6" name="Text Placeholder 39">
            <a:extLst>
              <a:ext uri="{FF2B5EF4-FFF2-40B4-BE49-F238E27FC236}">
                <a16:creationId xmlns:a16="http://schemas.microsoft.com/office/drawing/2014/main" id="{1152F3DB-5838-AF92-8A1D-51DA97EA7441}"/>
              </a:ext>
            </a:extLst>
          </p:cNvPr>
          <p:cNvSpPr>
            <a:spLocks noGrp="1"/>
          </p:cNvSpPr>
          <p:nvPr>
            <p:ph type="body" sz="quarter" idx="21"/>
          </p:nvPr>
        </p:nvSpPr>
        <p:spPr>
          <a:xfrm>
            <a:off x="460375" y="896931"/>
            <a:ext cx="3387725" cy="422275"/>
          </a:xfrm>
          <a:prstGeom prst="rect">
            <a:avLst/>
          </a:prstGeom>
        </p:spPr>
        <p:txBody>
          <a:bodyPr>
            <a:normAutofit/>
          </a:bodyPr>
          <a:lstStyle>
            <a:lvl1pPr marL="0" indent="0" algn="l">
              <a:buNone/>
              <a:defRPr sz="1400">
                <a:solidFill>
                  <a:schemeClr val="accent3"/>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Text Placeholder 39">
            <a:extLst>
              <a:ext uri="{FF2B5EF4-FFF2-40B4-BE49-F238E27FC236}">
                <a16:creationId xmlns:a16="http://schemas.microsoft.com/office/drawing/2014/main" id="{E5800DDC-38A9-0BBC-12CF-5AFD1656BFEF}"/>
              </a:ext>
            </a:extLst>
          </p:cNvPr>
          <p:cNvSpPr>
            <a:spLocks noGrp="1"/>
          </p:cNvSpPr>
          <p:nvPr>
            <p:ph type="body" sz="quarter" idx="22"/>
          </p:nvPr>
        </p:nvSpPr>
        <p:spPr>
          <a:xfrm>
            <a:off x="1968758" y="3851926"/>
            <a:ext cx="1876974" cy="422275"/>
          </a:xfrm>
          <a:prstGeom prst="rect">
            <a:avLst/>
          </a:prstGeom>
        </p:spPr>
        <p:txBody>
          <a:bodyPr>
            <a:normAutofit/>
          </a:bodyPr>
          <a:lstStyle>
            <a:lvl1pPr marL="0" indent="0" algn="ctr">
              <a:buNone/>
              <a:defRPr sz="120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Picture Placeholder 18">
            <a:extLst>
              <a:ext uri="{FF2B5EF4-FFF2-40B4-BE49-F238E27FC236}">
                <a16:creationId xmlns:a16="http://schemas.microsoft.com/office/drawing/2014/main" id="{C6BB8D6B-C9E7-CC20-223B-A8267DC9716D}"/>
              </a:ext>
            </a:extLst>
          </p:cNvPr>
          <p:cNvSpPr>
            <a:spLocks noGrp="1"/>
          </p:cNvSpPr>
          <p:nvPr>
            <p:ph type="pic" sz="quarter" idx="44"/>
          </p:nvPr>
        </p:nvSpPr>
        <p:spPr>
          <a:xfrm>
            <a:off x="2385985" y="2783864"/>
            <a:ext cx="1016622" cy="1016622"/>
          </a:xfrm>
          <a:prstGeom prst="rect">
            <a:avLst/>
          </a:prstGeom>
        </p:spPr>
        <p:txBody>
          <a:bodyPr/>
          <a:lstStyle>
            <a:lvl1pPr>
              <a:defRPr sz="1200">
                <a:latin typeface="Albert Sans" pitchFamily="2" charset="77"/>
                <a:ea typeface="Verdana" panose="020B0604030504040204" pitchFamily="34" charset="0"/>
                <a:cs typeface="Verdana" panose="020B0604030504040204" pitchFamily="34" charset="0"/>
              </a:defRPr>
            </a:lvl1pPr>
          </a:lstStyle>
          <a:p>
            <a:endParaRPr lang="en-US"/>
          </a:p>
        </p:txBody>
      </p:sp>
      <p:sp>
        <p:nvSpPr>
          <p:cNvPr id="13" name="Text Placeholder 39">
            <a:extLst>
              <a:ext uri="{FF2B5EF4-FFF2-40B4-BE49-F238E27FC236}">
                <a16:creationId xmlns:a16="http://schemas.microsoft.com/office/drawing/2014/main" id="{4D61CB12-6F5D-1A50-2F71-51EE64888A66}"/>
              </a:ext>
            </a:extLst>
          </p:cNvPr>
          <p:cNvSpPr>
            <a:spLocks noGrp="1"/>
          </p:cNvSpPr>
          <p:nvPr>
            <p:ph type="body" sz="quarter" idx="45"/>
          </p:nvPr>
        </p:nvSpPr>
        <p:spPr>
          <a:xfrm>
            <a:off x="5169158" y="3851926"/>
            <a:ext cx="1876974" cy="422275"/>
          </a:xfrm>
          <a:prstGeom prst="rect">
            <a:avLst/>
          </a:prstGeom>
        </p:spPr>
        <p:txBody>
          <a:bodyPr>
            <a:normAutofit/>
          </a:bodyPr>
          <a:lstStyle>
            <a:lvl1pPr marL="0" indent="0" algn="ctr">
              <a:buNone/>
              <a:defRPr sz="120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text styles</a:t>
            </a:r>
          </a:p>
        </p:txBody>
      </p:sp>
      <p:sp>
        <p:nvSpPr>
          <p:cNvPr id="14" name="Picture Placeholder 18">
            <a:extLst>
              <a:ext uri="{FF2B5EF4-FFF2-40B4-BE49-F238E27FC236}">
                <a16:creationId xmlns:a16="http://schemas.microsoft.com/office/drawing/2014/main" id="{6A792A05-F35D-0DEB-1DB9-4F8C6E3D6111}"/>
              </a:ext>
            </a:extLst>
          </p:cNvPr>
          <p:cNvSpPr>
            <a:spLocks noGrp="1"/>
          </p:cNvSpPr>
          <p:nvPr>
            <p:ph type="pic" sz="quarter" idx="46"/>
          </p:nvPr>
        </p:nvSpPr>
        <p:spPr>
          <a:xfrm>
            <a:off x="5586385" y="2783864"/>
            <a:ext cx="1016622" cy="1016622"/>
          </a:xfrm>
          <a:prstGeom prst="rect">
            <a:avLst/>
          </a:prstGeom>
        </p:spPr>
        <p:txBody>
          <a:bodyPr/>
          <a:lstStyle>
            <a:lvl1pPr>
              <a:defRPr sz="1200">
                <a:latin typeface="Albert Sans" pitchFamily="2" charset="77"/>
                <a:ea typeface="Verdana" panose="020B0604030504040204" pitchFamily="34" charset="0"/>
                <a:cs typeface="Verdana" panose="020B0604030504040204" pitchFamily="34" charset="0"/>
              </a:defRPr>
            </a:lvl1pPr>
          </a:lstStyle>
          <a:p>
            <a:endParaRPr lang="en-US"/>
          </a:p>
        </p:txBody>
      </p:sp>
      <p:sp>
        <p:nvSpPr>
          <p:cNvPr id="15" name="Text Placeholder 39">
            <a:extLst>
              <a:ext uri="{FF2B5EF4-FFF2-40B4-BE49-F238E27FC236}">
                <a16:creationId xmlns:a16="http://schemas.microsoft.com/office/drawing/2014/main" id="{A05ED168-C30D-32F4-EAE6-F589A43A4C46}"/>
              </a:ext>
            </a:extLst>
          </p:cNvPr>
          <p:cNvSpPr>
            <a:spLocks noGrp="1"/>
          </p:cNvSpPr>
          <p:nvPr>
            <p:ph type="body" sz="quarter" idx="47"/>
          </p:nvPr>
        </p:nvSpPr>
        <p:spPr>
          <a:xfrm>
            <a:off x="8347256" y="3851926"/>
            <a:ext cx="1876974" cy="422275"/>
          </a:xfrm>
          <a:prstGeom prst="rect">
            <a:avLst/>
          </a:prstGeom>
        </p:spPr>
        <p:txBody>
          <a:bodyPr>
            <a:normAutofit/>
          </a:bodyPr>
          <a:lstStyle>
            <a:lvl1pPr marL="0" indent="0" algn="ctr">
              <a:buNone/>
              <a:defRPr sz="120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text styles</a:t>
            </a:r>
          </a:p>
        </p:txBody>
      </p:sp>
      <p:sp>
        <p:nvSpPr>
          <p:cNvPr id="16" name="Picture Placeholder 18">
            <a:extLst>
              <a:ext uri="{FF2B5EF4-FFF2-40B4-BE49-F238E27FC236}">
                <a16:creationId xmlns:a16="http://schemas.microsoft.com/office/drawing/2014/main" id="{10AE4008-7C78-EA5E-5923-C0D617059AD1}"/>
              </a:ext>
            </a:extLst>
          </p:cNvPr>
          <p:cNvSpPr>
            <a:spLocks noGrp="1"/>
          </p:cNvSpPr>
          <p:nvPr>
            <p:ph type="pic" sz="quarter" idx="48"/>
          </p:nvPr>
        </p:nvSpPr>
        <p:spPr>
          <a:xfrm>
            <a:off x="8764483" y="2783864"/>
            <a:ext cx="1016622" cy="1016622"/>
          </a:xfrm>
          <a:prstGeom prst="rect">
            <a:avLst/>
          </a:prstGeom>
        </p:spPr>
        <p:txBody>
          <a:bodyPr/>
          <a:lstStyle>
            <a:lvl1pPr>
              <a:defRPr sz="1200">
                <a:latin typeface="Albert Sans" pitchFamily="2" charset="77"/>
                <a:ea typeface="Verdana" panose="020B0604030504040204" pitchFamily="34" charset="0"/>
                <a:cs typeface="Verdana" panose="020B0604030504040204" pitchFamily="34" charset="0"/>
              </a:defRPr>
            </a:lvl1pPr>
          </a:lstStyle>
          <a:p>
            <a:endParaRPr lang="en-US"/>
          </a:p>
        </p:txBody>
      </p:sp>
      <p:sp>
        <p:nvSpPr>
          <p:cNvPr id="17" name="Text Placeholder 39">
            <a:extLst>
              <a:ext uri="{FF2B5EF4-FFF2-40B4-BE49-F238E27FC236}">
                <a16:creationId xmlns:a16="http://schemas.microsoft.com/office/drawing/2014/main" id="{BC34C637-F2F4-C542-600B-02A71FEAF287}"/>
              </a:ext>
            </a:extLst>
          </p:cNvPr>
          <p:cNvSpPr>
            <a:spLocks noGrp="1"/>
          </p:cNvSpPr>
          <p:nvPr>
            <p:ph type="body" sz="quarter" idx="23"/>
          </p:nvPr>
        </p:nvSpPr>
        <p:spPr>
          <a:xfrm>
            <a:off x="1821693" y="5599107"/>
            <a:ext cx="3387725" cy="422275"/>
          </a:xfrm>
          <a:prstGeom prst="rect">
            <a:avLst/>
          </a:prstGeom>
        </p:spPr>
        <p:txBody>
          <a:bodyPr>
            <a:noAutofit/>
          </a:bodyPr>
          <a:lstStyle>
            <a:lvl1pPr marL="0" indent="0" algn="l">
              <a:buNone/>
              <a:defRPr sz="1400" b="1">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text styles</a:t>
            </a:r>
          </a:p>
        </p:txBody>
      </p:sp>
      <p:sp>
        <p:nvSpPr>
          <p:cNvPr id="18" name="Text Placeholder 39">
            <a:extLst>
              <a:ext uri="{FF2B5EF4-FFF2-40B4-BE49-F238E27FC236}">
                <a16:creationId xmlns:a16="http://schemas.microsoft.com/office/drawing/2014/main" id="{552BCE3D-4917-1AE9-FA02-B940ECCB9A0E}"/>
              </a:ext>
            </a:extLst>
          </p:cNvPr>
          <p:cNvSpPr>
            <a:spLocks noGrp="1"/>
          </p:cNvSpPr>
          <p:nvPr>
            <p:ph type="body" sz="quarter" idx="24"/>
          </p:nvPr>
        </p:nvSpPr>
        <p:spPr>
          <a:xfrm>
            <a:off x="1821694" y="6056312"/>
            <a:ext cx="1307860" cy="422275"/>
          </a:xfrm>
          <a:prstGeom prst="rect">
            <a:avLst/>
          </a:prstGeom>
        </p:spPr>
        <p:txBody>
          <a:bodyPr>
            <a:noAutofit/>
          </a:bodyPr>
          <a:lstStyle>
            <a:lvl1pPr marL="0" indent="0" algn="l">
              <a:buNone/>
              <a:defRPr sz="1400" b="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a:t>
            </a:r>
          </a:p>
        </p:txBody>
      </p:sp>
    </p:spTree>
    <p:extLst>
      <p:ext uri="{BB962C8B-B14F-4D97-AF65-F5344CB8AC3E}">
        <p14:creationId xmlns:p14="http://schemas.microsoft.com/office/powerpoint/2010/main" val="136517952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Linea de tiempo 1">
    <p:bg>
      <p:bgPr>
        <a:solidFill>
          <a:schemeClr val="accent3"/>
        </a:solidFill>
        <a:effectLst/>
      </p:bgPr>
    </p:bg>
    <p:spTree>
      <p:nvGrpSpPr>
        <p:cNvPr id="1" name=""/>
        <p:cNvGrpSpPr/>
        <p:nvPr/>
      </p:nvGrpSpPr>
      <p:grpSpPr>
        <a:xfrm>
          <a:off x="0" y="0"/>
          <a:ext cx="0" cy="0"/>
          <a:chOff x="0" y="0"/>
          <a:chExt cx="0" cy="0"/>
        </a:xfrm>
      </p:grpSpPr>
      <p:sp>
        <p:nvSpPr>
          <p:cNvPr id="6" name="Text Placeholder 8">
            <a:extLst>
              <a:ext uri="{FF2B5EF4-FFF2-40B4-BE49-F238E27FC236}">
                <a16:creationId xmlns:a16="http://schemas.microsoft.com/office/drawing/2014/main" id="{7ABFDE09-166C-8A79-23C7-9FF8D2452F6D}"/>
              </a:ext>
            </a:extLst>
          </p:cNvPr>
          <p:cNvSpPr>
            <a:spLocks noGrp="1"/>
          </p:cNvSpPr>
          <p:nvPr>
            <p:ph type="body" sz="quarter" idx="10" hasCustomPrompt="1"/>
          </p:nvPr>
        </p:nvSpPr>
        <p:spPr>
          <a:xfrm>
            <a:off x="464457" y="1793566"/>
            <a:ext cx="7891032" cy="1471612"/>
          </a:xfrm>
          <a:prstGeom prst="rect">
            <a:avLst/>
          </a:prstGeom>
        </p:spPr>
        <p:txBody>
          <a:bodyPr anchor="b"/>
          <a:lstStyle>
            <a:lvl1pPr marL="0" indent="0">
              <a:buNone/>
              <a:defRPr sz="8000">
                <a:solidFill>
                  <a:schemeClr val="accent2"/>
                </a:solidFill>
                <a:latin typeface="Albert Sans" pitchFamily="2" charset="77"/>
              </a:defRPr>
            </a:lvl1pPr>
          </a:lstStyle>
          <a:p>
            <a:pPr lvl="0"/>
            <a:r>
              <a:rPr lang="en-US" dirty="0"/>
              <a:t>06.</a:t>
            </a:r>
          </a:p>
        </p:txBody>
      </p:sp>
      <p:sp>
        <p:nvSpPr>
          <p:cNvPr id="7" name="Title 1">
            <a:extLst>
              <a:ext uri="{FF2B5EF4-FFF2-40B4-BE49-F238E27FC236}">
                <a16:creationId xmlns:a16="http://schemas.microsoft.com/office/drawing/2014/main" id="{8EECB2DB-7395-6288-F366-30E768AFD56F}"/>
              </a:ext>
            </a:extLst>
          </p:cNvPr>
          <p:cNvSpPr>
            <a:spLocks noGrp="1"/>
          </p:cNvSpPr>
          <p:nvPr>
            <p:ph type="title" hasCustomPrompt="1"/>
          </p:nvPr>
        </p:nvSpPr>
        <p:spPr>
          <a:xfrm>
            <a:off x="464458" y="3285055"/>
            <a:ext cx="7891032" cy="1243913"/>
          </a:xfrm>
          <a:prstGeom prst="rect">
            <a:avLst/>
          </a:prstGeom>
        </p:spPr>
        <p:txBody>
          <a:bodyPr lIns="0" tIns="0" rIns="0" bIns="0">
            <a:noAutofit/>
          </a:bodyPr>
          <a:lstStyle>
            <a:lvl1pPr>
              <a:defRPr b="0" i="0">
                <a:solidFill>
                  <a:schemeClr val="bg1"/>
                </a:solidFill>
                <a:latin typeface="Albert Sans" pitchFamily="2" charset="77"/>
                <a:ea typeface="Verdana" panose="020B0604030504040204" pitchFamily="34" charset="0"/>
                <a:cs typeface="Verdana" panose="020B0604030504040204" pitchFamily="34" charset="0"/>
              </a:defRPr>
            </a:lvl1pPr>
          </a:lstStyle>
          <a:p>
            <a:r>
              <a:rPr lang="en-US"/>
              <a:t>Formato:</a:t>
            </a:r>
            <a:br>
              <a:rPr lang="en-US"/>
            </a:br>
            <a:r>
              <a:rPr lang="en-US"/>
              <a:t>Línea de </a:t>
            </a:r>
            <a:r>
              <a:rPr lang="en-US" err="1"/>
              <a:t>tiempo</a:t>
            </a:r>
            <a:endParaRPr lang="en-US"/>
          </a:p>
        </p:txBody>
      </p:sp>
      <p:sp>
        <p:nvSpPr>
          <p:cNvPr id="3" name="Right Triangle 2">
            <a:extLst>
              <a:ext uri="{FF2B5EF4-FFF2-40B4-BE49-F238E27FC236}">
                <a16:creationId xmlns:a16="http://schemas.microsoft.com/office/drawing/2014/main" id="{3A330D54-F4A1-0967-C79C-894A31645A4C}"/>
              </a:ext>
            </a:extLst>
          </p:cNvPr>
          <p:cNvSpPr/>
          <p:nvPr userDrawn="1"/>
        </p:nvSpPr>
        <p:spPr>
          <a:xfrm rot="16200000" flipH="1">
            <a:off x="10273744" y="4943226"/>
            <a:ext cx="1914774" cy="1914774"/>
          </a:xfrm>
          <a:prstGeom prst="rtTriangle">
            <a:avLst/>
          </a:prstGeom>
          <a:solidFill>
            <a:srgbClr val="EA6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0DFBA19E-10CC-8DE3-A08E-FB365B21A8B3}"/>
              </a:ext>
            </a:extLst>
          </p:cNvPr>
          <p:cNvPicPr>
            <a:picLocks noChangeAspect="1"/>
          </p:cNvPicPr>
          <p:nvPr userDrawn="1"/>
        </p:nvPicPr>
        <p:blipFill>
          <a:blip r:embed="rId2"/>
          <a:stretch>
            <a:fillRect/>
          </a:stretch>
        </p:blipFill>
        <p:spPr>
          <a:xfrm rot="16200000">
            <a:off x="10283704" y="3034929"/>
            <a:ext cx="1908296" cy="1908296"/>
          </a:xfrm>
          <a:prstGeom prst="rect">
            <a:avLst/>
          </a:prstGeom>
        </p:spPr>
      </p:pic>
      <p:sp>
        <p:nvSpPr>
          <p:cNvPr id="5" name="Rectangle 4">
            <a:extLst>
              <a:ext uri="{FF2B5EF4-FFF2-40B4-BE49-F238E27FC236}">
                <a16:creationId xmlns:a16="http://schemas.microsoft.com/office/drawing/2014/main" id="{62F78FDD-5E1E-43DE-5AA2-F47FF8B7A561}"/>
              </a:ext>
            </a:extLst>
          </p:cNvPr>
          <p:cNvSpPr/>
          <p:nvPr userDrawn="1"/>
        </p:nvSpPr>
        <p:spPr>
          <a:xfrm>
            <a:off x="8355488" y="4943226"/>
            <a:ext cx="1914774" cy="1914774"/>
          </a:xfrm>
          <a:prstGeom prst="rect">
            <a:avLst/>
          </a:prstGeom>
          <a:solidFill>
            <a:srgbClr val="34BC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5619238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Linea de tiempo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97A3D31-6CC5-3AF7-153B-BF662D8FE79C}"/>
              </a:ext>
            </a:extLst>
          </p:cNvPr>
          <p:cNvSpPr/>
          <p:nvPr userDrawn="1"/>
        </p:nvSpPr>
        <p:spPr>
          <a:xfrm>
            <a:off x="3247696" y="3375003"/>
            <a:ext cx="2260599" cy="1257299"/>
          </a:xfrm>
          <a:prstGeom prst="rect">
            <a:avLst/>
          </a:prstGeom>
          <a:solidFill>
            <a:schemeClr val="accent3">
              <a:alpha val="3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noProof="0">
              <a:ln>
                <a:noFill/>
              </a:ln>
              <a:solidFill>
                <a:srgbClr val="FFFFFF"/>
              </a:solidFill>
              <a:effectLst/>
              <a:uLnTx/>
              <a:uFillTx/>
              <a:latin typeface="Albert Sans"/>
            </a:endParaRPr>
          </a:p>
        </p:txBody>
      </p:sp>
      <p:sp>
        <p:nvSpPr>
          <p:cNvPr id="4" name="Arrow: Right 3">
            <a:extLst>
              <a:ext uri="{FF2B5EF4-FFF2-40B4-BE49-F238E27FC236}">
                <a16:creationId xmlns:a16="http://schemas.microsoft.com/office/drawing/2014/main" id="{1E30B2A0-EA25-F8EB-F3D9-D5AA1EA29631}"/>
              </a:ext>
            </a:extLst>
          </p:cNvPr>
          <p:cNvSpPr/>
          <p:nvPr userDrawn="1"/>
        </p:nvSpPr>
        <p:spPr>
          <a:xfrm>
            <a:off x="7768894" y="2744237"/>
            <a:ext cx="3505487" cy="2514600"/>
          </a:xfrm>
          <a:prstGeom prst="rightArrow">
            <a:avLst>
              <a:gd name="adj1" fmla="val 50000"/>
              <a:gd name="adj2" fmla="val 52020"/>
            </a:avLst>
          </a:prstGeom>
          <a:solidFill>
            <a:schemeClr val="accent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noProof="0">
              <a:ln>
                <a:noFill/>
              </a:ln>
              <a:solidFill>
                <a:srgbClr val="FFFFFF"/>
              </a:solidFill>
              <a:effectLst/>
              <a:uLnTx/>
              <a:uFillTx/>
              <a:latin typeface="Albert Sans"/>
            </a:endParaRPr>
          </a:p>
        </p:txBody>
      </p:sp>
      <p:sp>
        <p:nvSpPr>
          <p:cNvPr id="5" name="Rectangle 4">
            <a:extLst>
              <a:ext uri="{FF2B5EF4-FFF2-40B4-BE49-F238E27FC236}">
                <a16:creationId xmlns:a16="http://schemas.microsoft.com/office/drawing/2014/main" id="{780B39AA-72D3-DFEC-69A9-BE8E2F648023}"/>
              </a:ext>
            </a:extLst>
          </p:cNvPr>
          <p:cNvSpPr/>
          <p:nvPr userDrawn="1"/>
        </p:nvSpPr>
        <p:spPr>
          <a:xfrm>
            <a:off x="5508295" y="3375003"/>
            <a:ext cx="2260599" cy="1257299"/>
          </a:xfrm>
          <a:prstGeom prst="rect">
            <a:avLst/>
          </a:prstGeom>
          <a:solidFill>
            <a:schemeClr val="accent3">
              <a:alpha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noProof="0">
              <a:ln>
                <a:noFill/>
              </a:ln>
              <a:solidFill>
                <a:srgbClr val="FFFFFF"/>
              </a:solidFill>
              <a:effectLst/>
              <a:uLnTx/>
              <a:uFillTx/>
              <a:latin typeface="Albert Sans"/>
            </a:endParaRPr>
          </a:p>
        </p:txBody>
      </p:sp>
      <p:sp>
        <p:nvSpPr>
          <p:cNvPr id="7" name="Rectangle 6">
            <a:extLst>
              <a:ext uri="{FF2B5EF4-FFF2-40B4-BE49-F238E27FC236}">
                <a16:creationId xmlns:a16="http://schemas.microsoft.com/office/drawing/2014/main" id="{C45393C0-9EE8-AE10-A582-F7C360CFD370}"/>
              </a:ext>
            </a:extLst>
          </p:cNvPr>
          <p:cNvSpPr>
            <a:spLocks/>
          </p:cNvSpPr>
          <p:nvPr userDrawn="1"/>
        </p:nvSpPr>
        <p:spPr>
          <a:xfrm>
            <a:off x="1029903" y="3375003"/>
            <a:ext cx="2217793" cy="1257299"/>
          </a:xfrm>
          <a:prstGeom prst="rect">
            <a:avLst/>
          </a:prstGeom>
          <a:solidFill>
            <a:schemeClr val="accent3">
              <a:alpha val="1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noProof="0">
              <a:ln>
                <a:noFill/>
              </a:ln>
              <a:solidFill>
                <a:srgbClr val="FFFFFF"/>
              </a:solidFill>
              <a:effectLst/>
              <a:uLnTx/>
              <a:uFillTx/>
              <a:latin typeface="Albert Sans"/>
            </a:endParaRPr>
          </a:p>
        </p:txBody>
      </p:sp>
      <p:grpSp>
        <p:nvGrpSpPr>
          <p:cNvPr id="97" name="Group 96">
            <a:extLst>
              <a:ext uri="{FF2B5EF4-FFF2-40B4-BE49-F238E27FC236}">
                <a16:creationId xmlns:a16="http://schemas.microsoft.com/office/drawing/2014/main" id="{BF8B4C6E-8300-131B-1D57-EE924C121F0C}"/>
              </a:ext>
            </a:extLst>
          </p:cNvPr>
          <p:cNvGrpSpPr/>
          <p:nvPr userDrawn="1"/>
        </p:nvGrpSpPr>
        <p:grpSpPr>
          <a:xfrm>
            <a:off x="4292345" y="2327988"/>
            <a:ext cx="154459" cy="838887"/>
            <a:chOff x="6022929" y="2602469"/>
            <a:chExt cx="154459" cy="838887"/>
          </a:xfrm>
          <a:solidFill>
            <a:schemeClr val="accent2"/>
          </a:solidFill>
        </p:grpSpPr>
        <p:cxnSp>
          <p:nvCxnSpPr>
            <p:cNvPr id="98" name="Conector recto 18">
              <a:extLst>
                <a:ext uri="{FF2B5EF4-FFF2-40B4-BE49-F238E27FC236}">
                  <a16:creationId xmlns:a16="http://schemas.microsoft.com/office/drawing/2014/main" id="{D93004C7-847A-A4BD-1F3B-C3335C24652F}"/>
                </a:ext>
              </a:extLst>
            </p:cNvPr>
            <p:cNvCxnSpPr>
              <a:cxnSpLocks/>
            </p:cNvCxnSpPr>
            <p:nvPr/>
          </p:nvCxnSpPr>
          <p:spPr>
            <a:xfrm rot="5400000" flipH="1">
              <a:off x="5741201" y="3085486"/>
              <a:ext cx="711740" cy="0"/>
            </a:xfrm>
            <a:prstGeom prst="line">
              <a:avLst/>
            </a:prstGeom>
            <a:grpFill/>
            <a:ln w="6350" cap="flat" cmpd="sng" algn="ctr">
              <a:solidFill>
                <a:schemeClr val="accent2"/>
              </a:solidFill>
              <a:prstDash val="solid"/>
              <a:miter lim="800000"/>
            </a:ln>
            <a:effectLst/>
          </p:spPr>
        </p:cxnSp>
        <p:sp>
          <p:nvSpPr>
            <p:cNvPr id="99" name="Elipse 24">
              <a:extLst>
                <a:ext uri="{FF2B5EF4-FFF2-40B4-BE49-F238E27FC236}">
                  <a16:creationId xmlns:a16="http://schemas.microsoft.com/office/drawing/2014/main" id="{1D1C02B1-66E7-E53E-FE75-0BFC4607DABA}"/>
                </a:ext>
              </a:extLst>
            </p:cNvPr>
            <p:cNvSpPr/>
            <p:nvPr/>
          </p:nvSpPr>
          <p:spPr>
            <a:xfrm>
              <a:off x="6022929" y="2602469"/>
              <a:ext cx="154459" cy="154459"/>
            </a:xfrm>
            <a:prstGeom prst="ellipse">
              <a:avLst/>
            </a:prstGeom>
            <a:grpFill/>
            <a:ln w="12700" cap="flat" cmpd="sng" algn="ctr">
              <a:solidFill>
                <a:schemeClr val="accent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noProof="0">
                <a:ln>
                  <a:noFill/>
                </a:ln>
                <a:solidFill>
                  <a:srgbClr val="FFFFFF"/>
                </a:solidFill>
                <a:effectLst/>
                <a:uLnTx/>
                <a:uFillTx/>
                <a:latin typeface="Albert Sans"/>
              </a:endParaRPr>
            </a:p>
          </p:txBody>
        </p:sp>
      </p:grpSp>
      <p:grpSp>
        <p:nvGrpSpPr>
          <p:cNvPr id="100" name="Group 99">
            <a:extLst>
              <a:ext uri="{FF2B5EF4-FFF2-40B4-BE49-F238E27FC236}">
                <a16:creationId xmlns:a16="http://schemas.microsoft.com/office/drawing/2014/main" id="{1BA7A3BA-4E59-AE07-3446-A2DF5E388763}"/>
              </a:ext>
            </a:extLst>
          </p:cNvPr>
          <p:cNvGrpSpPr/>
          <p:nvPr userDrawn="1"/>
        </p:nvGrpSpPr>
        <p:grpSpPr>
          <a:xfrm>
            <a:off x="8808588" y="2327988"/>
            <a:ext cx="154459" cy="838887"/>
            <a:chOff x="6022929" y="2602469"/>
            <a:chExt cx="154459" cy="838887"/>
          </a:xfrm>
          <a:solidFill>
            <a:schemeClr val="accent2"/>
          </a:solidFill>
        </p:grpSpPr>
        <p:cxnSp>
          <p:nvCxnSpPr>
            <p:cNvPr id="101" name="Conector recto 18">
              <a:extLst>
                <a:ext uri="{FF2B5EF4-FFF2-40B4-BE49-F238E27FC236}">
                  <a16:creationId xmlns:a16="http://schemas.microsoft.com/office/drawing/2014/main" id="{1655F054-E428-E37C-129A-38BC5FEE1F2F}"/>
                </a:ext>
              </a:extLst>
            </p:cNvPr>
            <p:cNvCxnSpPr>
              <a:cxnSpLocks/>
            </p:cNvCxnSpPr>
            <p:nvPr/>
          </p:nvCxnSpPr>
          <p:spPr>
            <a:xfrm rot="5400000" flipH="1">
              <a:off x="5741201" y="3085486"/>
              <a:ext cx="711740" cy="0"/>
            </a:xfrm>
            <a:prstGeom prst="line">
              <a:avLst/>
            </a:prstGeom>
            <a:grpFill/>
            <a:ln w="6350" cap="flat" cmpd="sng" algn="ctr">
              <a:solidFill>
                <a:schemeClr val="accent2"/>
              </a:solidFill>
              <a:prstDash val="solid"/>
              <a:miter lim="800000"/>
            </a:ln>
            <a:effectLst/>
          </p:spPr>
        </p:cxnSp>
        <p:sp>
          <p:nvSpPr>
            <p:cNvPr id="102" name="Elipse 24">
              <a:extLst>
                <a:ext uri="{FF2B5EF4-FFF2-40B4-BE49-F238E27FC236}">
                  <a16:creationId xmlns:a16="http://schemas.microsoft.com/office/drawing/2014/main" id="{3B4D0AD1-9C68-479B-8EF4-47089048D96A}"/>
                </a:ext>
              </a:extLst>
            </p:cNvPr>
            <p:cNvSpPr/>
            <p:nvPr/>
          </p:nvSpPr>
          <p:spPr>
            <a:xfrm>
              <a:off x="6022929" y="2602469"/>
              <a:ext cx="154459" cy="154459"/>
            </a:xfrm>
            <a:prstGeom prst="ellipse">
              <a:avLst/>
            </a:prstGeom>
            <a:grpFill/>
            <a:ln w="12700" cap="flat" cmpd="sng" algn="ctr">
              <a:solidFill>
                <a:schemeClr val="accent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noProof="0">
                <a:ln>
                  <a:noFill/>
                </a:ln>
                <a:solidFill>
                  <a:srgbClr val="FFFFFF"/>
                </a:solidFill>
                <a:effectLst/>
                <a:uLnTx/>
                <a:uFillTx/>
                <a:latin typeface="Albert Sans"/>
              </a:endParaRPr>
            </a:p>
          </p:txBody>
        </p:sp>
      </p:grpSp>
      <p:grpSp>
        <p:nvGrpSpPr>
          <p:cNvPr id="103" name="Group 102">
            <a:extLst>
              <a:ext uri="{FF2B5EF4-FFF2-40B4-BE49-F238E27FC236}">
                <a16:creationId xmlns:a16="http://schemas.microsoft.com/office/drawing/2014/main" id="{017D24DD-E080-999D-4770-51A7E9E7BB16}"/>
              </a:ext>
            </a:extLst>
          </p:cNvPr>
          <p:cNvGrpSpPr/>
          <p:nvPr userDrawn="1"/>
        </p:nvGrpSpPr>
        <p:grpSpPr>
          <a:xfrm rot="10800000">
            <a:off x="2061571" y="4828204"/>
            <a:ext cx="154459" cy="838887"/>
            <a:chOff x="6022929" y="2602469"/>
            <a:chExt cx="154459" cy="838887"/>
          </a:xfrm>
          <a:solidFill>
            <a:schemeClr val="accent2"/>
          </a:solidFill>
        </p:grpSpPr>
        <p:cxnSp>
          <p:nvCxnSpPr>
            <p:cNvPr id="104" name="Conector recto 18">
              <a:extLst>
                <a:ext uri="{FF2B5EF4-FFF2-40B4-BE49-F238E27FC236}">
                  <a16:creationId xmlns:a16="http://schemas.microsoft.com/office/drawing/2014/main" id="{0AF06B8A-29DC-E722-D10B-8ACB587B9F3B}"/>
                </a:ext>
              </a:extLst>
            </p:cNvPr>
            <p:cNvCxnSpPr>
              <a:cxnSpLocks/>
            </p:cNvCxnSpPr>
            <p:nvPr/>
          </p:nvCxnSpPr>
          <p:spPr>
            <a:xfrm rot="5400000" flipH="1">
              <a:off x="5741201" y="3085486"/>
              <a:ext cx="711740" cy="0"/>
            </a:xfrm>
            <a:prstGeom prst="line">
              <a:avLst/>
            </a:prstGeom>
            <a:grpFill/>
            <a:ln w="6350" cap="flat" cmpd="sng" algn="ctr">
              <a:solidFill>
                <a:schemeClr val="accent2"/>
              </a:solidFill>
              <a:prstDash val="solid"/>
              <a:miter lim="800000"/>
            </a:ln>
            <a:effectLst/>
          </p:spPr>
        </p:cxnSp>
        <p:sp>
          <p:nvSpPr>
            <p:cNvPr id="105" name="Elipse 24">
              <a:extLst>
                <a:ext uri="{FF2B5EF4-FFF2-40B4-BE49-F238E27FC236}">
                  <a16:creationId xmlns:a16="http://schemas.microsoft.com/office/drawing/2014/main" id="{02A50DEB-B195-9EBF-A9D0-CE4327614303}"/>
                </a:ext>
              </a:extLst>
            </p:cNvPr>
            <p:cNvSpPr/>
            <p:nvPr/>
          </p:nvSpPr>
          <p:spPr>
            <a:xfrm>
              <a:off x="6022929" y="2602469"/>
              <a:ext cx="154459" cy="154459"/>
            </a:xfrm>
            <a:prstGeom prst="ellipse">
              <a:avLst/>
            </a:prstGeom>
            <a:grpFill/>
            <a:ln w="12700" cap="flat" cmpd="sng" algn="ctr">
              <a:solidFill>
                <a:schemeClr val="accent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noProof="0">
                <a:ln>
                  <a:noFill/>
                </a:ln>
                <a:solidFill>
                  <a:srgbClr val="FFFFFF"/>
                </a:solidFill>
                <a:effectLst/>
                <a:uLnTx/>
                <a:uFillTx/>
                <a:latin typeface="Albert Sans"/>
              </a:endParaRPr>
            </a:p>
          </p:txBody>
        </p:sp>
      </p:grpSp>
      <p:grpSp>
        <p:nvGrpSpPr>
          <p:cNvPr id="106" name="Group 105">
            <a:extLst>
              <a:ext uri="{FF2B5EF4-FFF2-40B4-BE49-F238E27FC236}">
                <a16:creationId xmlns:a16="http://schemas.microsoft.com/office/drawing/2014/main" id="{3AA14616-82CA-8098-072C-307FA4F056F0}"/>
              </a:ext>
            </a:extLst>
          </p:cNvPr>
          <p:cNvGrpSpPr/>
          <p:nvPr userDrawn="1"/>
        </p:nvGrpSpPr>
        <p:grpSpPr>
          <a:xfrm rot="10800000">
            <a:off x="6556042" y="4828204"/>
            <a:ext cx="154459" cy="838887"/>
            <a:chOff x="6022929" y="2602469"/>
            <a:chExt cx="154459" cy="838887"/>
          </a:xfrm>
          <a:solidFill>
            <a:schemeClr val="accent2"/>
          </a:solidFill>
        </p:grpSpPr>
        <p:cxnSp>
          <p:nvCxnSpPr>
            <p:cNvPr id="107" name="Conector recto 18">
              <a:extLst>
                <a:ext uri="{FF2B5EF4-FFF2-40B4-BE49-F238E27FC236}">
                  <a16:creationId xmlns:a16="http://schemas.microsoft.com/office/drawing/2014/main" id="{393C9B55-C131-4230-C9FF-1A377FA6B2FB}"/>
                </a:ext>
              </a:extLst>
            </p:cNvPr>
            <p:cNvCxnSpPr>
              <a:cxnSpLocks/>
            </p:cNvCxnSpPr>
            <p:nvPr/>
          </p:nvCxnSpPr>
          <p:spPr>
            <a:xfrm rot="5400000" flipH="1">
              <a:off x="5741201" y="3085486"/>
              <a:ext cx="711740" cy="0"/>
            </a:xfrm>
            <a:prstGeom prst="line">
              <a:avLst/>
            </a:prstGeom>
            <a:grpFill/>
            <a:ln w="6350" cap="flat" cmpd="sng" algn="ctr">
              <a:solidFill>
                <a:schemeClr val="accent2"/>
              </a:solidFill>
              <a:prstDash val="solid"/>
              <a:miter lim="800000"/>
            </a:ln>
            <a:effectLst/>
          </p:spPr>
        </p:cxnSp>
        <p:sp>
          <p:nvSpPr>
            <p:cNvPr id="108" name="Elipse 24">
              <a:extLst>
                <a:ext uri="{FF2B5EF4-FFF2-40B4-BE49-F238E27FC236}">
                  <a16:creationId xmlns:a16="http://schemas.microsoft.com/office/drawing/2014/main" id="{E0AE661B-C113-383E-71A6-FF2B09309383}"/>
                </a:ext>
              </a:extLst>
            </p:cNvPr>
            <p:cNvSpPr/>
            <p:nvPr/>
          </p:nvSpPr>
          <p:spPr>
            <a:xfrm>
              <a:off x="6022929" y="2602469"/>
              <a:ext cx="154459" cy="154459"/>
            </a:xfrm>
            <a:prstGeom prst="ellipse">
              <a:avLst/>
            </a:prstGeom>
            <a:grpFill/>
            <a:ln w="12700" cap="flat" cmpd="sng" algn="ctr">
              <a:solidFill>
                <a:schemeClr val="accent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noProof="0">
                <a:ln>
                  <a:noFill/>
                </a:ln>
                <a:solidFill>
                  <a:srgbClr val="FFFFFF"/>
                </a:solidFill>
                <a:effectLst/>
                <a:uLnTx/>
                <a:uFillTx/>
                <a:latin typeface="Albert Sans"/>
              </a:endParaRPr>
            </a:p>
          </p:txBody>
        </p:sp>
      </p:grpSp>
      <p:sp>
        <p:nvSpPr>
          <p:cNvPr id="2" name="Text Placeholder 20">
            <a:extLst>
              <a:ext uri="{FF2B5EF4-FFF2-40B4-BE49-F238E27FC236}">
                <a16:creationId xmlns:a16="http://schemas.microsoft.com/office/drawing/2014/main" id="{2C341907-87F3-7D7D-5307-994526939441}"/>
              </a:ext>
            </a:extLst>
          </p:cNvPr>
          <p:cNvSpPr>
            <a:spLocks noGrp="1"/>
          </p:cNvSpPr>
          <p:nvPr>
            <p:ph type="body" sz="quarter" idx="10" hasCustomPrompt="1"/>
          </p:nvPr>
        </p:nvSpPr>
        <p:spPr>
          <a:xfrm>
            <a:off x="460375" y="379413"/>
            <a:ext cx="6057173" cy="842962"/>
          </a:xfrm>
          <a:prstGeom prst="rect">
            <a:avLst/>
          </a:prstGeom>
        </p:spPr>
        <p:txBody>
          <a:bodyPr/>
          <a:lstStyle>
            <a:lvl1pPr marL="0" indent="0">
              <a:buNone/>
              <a:defRPr b="1">
                <a:solidFill>
                  <a:schemeClr val="accent3"/>
                </a:solidFill>
                <a:latin typeface="Albert Sans" pitchFamily="2" charset="77"/>
                <a:ea typeface="Verdana" panose="020B0604030504040204" pitchFamily="34" charset="0"/>
                <a:cs typeface="Verdana" panose="020B0604030504040204" pitchFamily="34" charset="0"/>
              </a:defRPr>
            </a:lvl1pPr>
          </a:lstStyle>
          <a:p>
            <a:pPr lvl="0"/>
            <a:r>
              <a:rPr lang="en-US" dirty="0"/>
              <a:t>Click to edit Master title style</a:t>
            </a:r>
          </a:p>
        </p:txBody>
      </p:sp>
      <p:sp>
        <p:nvSpPr>
          <p:cNvPr id="31" name="Text Placeholder 39">
            <a:extLst>
              <a:ext uri="{FF2B5EF4-FFF2-40B4-BE49-F238E27FC236}">
                <a16:creationId xmlns:a16="http://schemas.microsoft.com/office/drawing/2014/main" id="{7420AB97-B57D-73BA-951B-877ADF1C1CF4}"/>
              </a:ext>
            </a:extLst>
          </p:cNvPr>
          <p:cNvSpPr>
            <a:spLocks noGrp="1"/>
          </p:cNvSpPr>
          <p:nvPr>
            <p:ph type="body" sz="quarter" idx="21"/>
          </p:nvPr>
        </p:nvSpPr>
        <p:spPr>
          <a:xfrm>
            <a:off x="460375" y="896931"/>
            <a:ext cx="3387725" cy="422275"/>
          </a:xfrm>
          <a:prstGeom prst="rect">
            <a:avLst/>
          </a:prstGeom>
        </p:spPr>
        <p:txBody>
          <a:bodyPr>
            <a:normAutofit/>
          </a:bodyPr>
          <a:lstStyle>
            <a:lvl1pPr marL="0" indent="0" algn="l">
              <a:buNone/>
              <a:defRPr sz="1400">
                <a:solidFill>
                  <a:schemeClr val="accent3"/>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text styles</a:t>
            </a:r>
          </a:p>
        </p:txBody>
      </p:sp>
      <p:sp>
        <p:nvSpPr>
          <p:cNvPr id="32" name="Text Placeholder 39">
            <a:extLst>
              <a:ext uri="{FF2B5EF4-FFF2-40B4-BE49-F238E27FC236}">
                <a16:creationId xmlns:a16="http://schemas.microsoft.com/office/drawing/2014/main" id="{867FF755-8E35-B57E-1710-D80A1FA66B3C}"/>
              </a:ext>
            </a:extLst>
          </p:cNvPr>
          <p:cNvSpPr>
            <a:spLocks noGrp="1"/>
          </p:cNvSpPr>
          <p:nvPr>
            <p:ph type="body" sz="quarter" idx="22"/>
          </p:nvPr>
        </p:nvSpPr>
        <p:spPr>
          <a:xfrm>
            <a:off x="3431087" y="1836724"/>
            <a:ext cx="1876974" cy="422275"/>
          </a:xfrm>
          <a:prstGeom prst="rect">
            <a:avLst/>
          </a:prstGeom>
        </p:spPr>
        <p:txBody>
          <a:bodyPr>
            <a:normAutofit/>
          </a:bodyPr>
          <a:lstStyle>
            <a:lvl1pPr marL="0" indent="0" algn="ctr">
              <a:buNone/>
              <a:defRPr sz="120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text styles</a:t>
            </a:r>
          </a:p>
        </p:txBody>
      </p:sp>
      <p:sp>
        <p:nvSpPr>
          <p:cNvPr id="33" name="Text Placeholder 39">
            <a:extLst>
              <a:ext uri="{FF2B5EF4-FFF2-40B4-BE49-F238E27FC236}">
                <a16:creationId xmlns:a16="http://schemas.microsoft.com/office/drawing/2014/main" id="{E85B61BB-63FC-48A0-06A8-5981354D7965}"/>
              </a:ext>
            </a:extLst>
          </p:cNvPr>
          <p:cNvSpPr>
            <a:spLocks noGrp="1"/>
          </p:cNvSpPr>
          <p:nvPr>
            <p:ph type="body" sz="quarter" idx="23"/>
          </p:nvPr>
        </p:nvSpPr>
        <p:spPr>
          <a:xfrm>
            <a:off x="7947330" y="1836724"/>
            <a:ext cx="1876974" cy="422275"/>
          </a:xfrm>
          <a:prstGeom prst="rect">
            <a:avLst/>
          </a:prstGeom>
        </p:spPr>
        <p:txBody>
          <a:bodyPr>
            <a:normAutofit/>
          </a:bodyPr>
          <a:lstStyle>
            <a:lvl1pPr marL="0" indent="0" algn="ctr">
              <a:buNone/>
              <a:defRPr sz="120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text styles</a:t>
            </a:r>
          </a:p>
        </p:txBody>
      </p:sp>
      <p:sp>
        <p:nvSpPr>
          <p:cNvPr id="35" name="Text Placeholder 39">
            <a:extLst>
              <a:ext uri="{FF2B5EF4-FFF2-40B4-BE49-F238E27FC236}">
                <a16:creationId xmlns:a16="http://schemas.microsoft.com/office/drawing/2014/main" id="{4E0FAEA0-6C5B-6109-1087-A46980B840E7}"/>
              </a:ext>
            </a:extLst>
          </p:cNvPr>
          <p:cNvSpPr>
            <a:spLocks noGrp="1"/>
          </p:cNvSpPr>
          <p:nvPr>
            <p:ph type="body" sz="quarter" idx="24" hasCustomPrompt="1"/>
          </p:nvPr>
        </p:nvSpPr>
        <p:spPr>
          <a:xfrm>
            <a:off x="1029904" y="4197505"/>
            <a:ext cx="2217792" cy="422275"/>
          </a:xfrm>
          <a:prstGeom prst="rect">
            <a:avLst/>
          </a:prstGeom>
        </p:spPr>
        <p:txBody>
          <a:bodyPr>
            <a:normAutofit/>
          </a:bodyPr>
          <a:lstStyle>
            <a:lvl1pPr marL="0" indent="0" algn="ctr">
              <a:buNone/>
              <a:defRPr sz="120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Step title</a:t>
            </a:r>
          </a:p>
        </p:txBody>
      </p:sp>
      <p:sp>
        <p:nvSpPr>
          <p:cNvPr id="36" name="Text Placeholder 39">
            <a:extLst>
              <a:ext uri="{FF2B5EF4-FFF2-40B4-BE49-F238E27FC236}">
                <a16:creationId xmlns:a16="http://schemas.microsoft.com/office/drawing/2014/main" id="{C2297DDF-5C29-A673-DC45-B243C4A29A48}"/>
              </a:ext>
            </a:extLst>
          </p:cNvPr>
          <p:cNvSpPr>
            <a:spLocks noGrp="1"/>
          </p:cNvSpPr>
          <p:nvPr>
            <p:ph type="body" sz="quarter" idx="25" hasCustomPrompt="1"/>
          </p:nvPr>
        </p:nvSpPr>
        <p:spPr>
          <a:xfrm>
            <a:off x="3247696" y="4197505"/>
            <a:ext cx="2243756" cy="422275"/>
          </a:xfrm>
          <a:prstGeom prst="rect">
            <a:avLst/>
          </a:prstGeom>
        </p:spPr>
        <p:txBody>
          <a:bodyPr>
            <a:normAutofit/>
          </a:bodyPr>
          <a:lstStyle>
            <a:lvl1pPr marL="0" indent="0" algn="ctr">
              <a:buNone/>
              <a:defRPr sz="120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Step title</a:t>
            </a:r>
          </a:p>
        </p:txBody>
      </p:sp>
      <p:sp>
        <p:nvSpPr>
          <p:cNvPr id="37" name="Text Placeholder 39">
            <a:extLst>
              <a:ext uri="{FF2B5EF4-FFF2-40B4-BE49-F238E27FC236}">
                <a16:creationId xmlns:a16="http://schemas.microsoft.com/office/drawing/2014/main" id="{2A550B7E-60D4-441C-95C2-00B9C5739BF9}"/>
              </a:ext>
            </a:extLst>
          </p:cNvPr>
          <p:cNvSpPr>
            <a:spLocks noGrp="1"/>
          </p:cNvSpPr>
          <p:nvPr>
            <p:ph type="body" sz="quarter" idx="26" hasCustomPrompt="1"/>
          </p:nvPr>
        </p:nvSpPr>
        <p:spPr>
          <a:xfrm>
            <a:off x="5511393" y="4197505"/>
            <a:ext cx="2243756" cy="422275"/>
          </a:xfrm>
          <a:prstGeom prst="rect">
            <a:avLst/>
          </a:prstGeom>
        </p:spPr>
        <p:txBody>
          <a:bodyPr>
            <a:normAutofit/>
          </a:bodyPr>
          <a:lstStyle>
            <a:lvl1pPr marL="0" indent="0" algn="ctr">
              <a:buNone/>
              <a:defRPr sz="120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Step title</a:t>
            </a:r>
          </a:p>
        </p:txBody>
      </p:sp>
      <p:sp>
        <p:nvSpPr>
          <p:cNvPr id="39" name="Text Placeholder 39">
            <a:extLst>
              <a:ext uri="{FF2B5EF4-FFF2-40B4-BE49-F238E27FC236}">
                <a16:creationId xmlns:a16="http://schemas.microsoft.com/office/drawing/2014/main" id="{418B79D4-FBD9-5DD0-33B9-198BAE303FE6}"/>
              </a:ext>
            </a:extLst>
          </p:cNvPr>
          <p:cNvSpPr>
            <a:spLocks noGrp="1"/>
          </p:cNvSpPr>
          <p:nvPr>
            <p:ph type="body" sz="quarter" idx="27" hasCustomPrompt="1"/>
          </p:nvPr>
        </p:nvSpPr>
        <p:spPr>
          <a:xfrm>
            <a:off x="7763939" y="4197505"/>
            <a:ext cx="2243756" cy="422275"/>
          </a:xfrm>
          <a:prstGeom prst="rect">
            <a:avLst/>
          </a:prstGeom>
        </p:spPr>
        <p:txBody>
          <a:bodyPr>
            <a:normAutofit/>
          </a:bodyPr>
          <a:lstStyle>
            <a:lvl1pPr marL="0" indent="0" algn="ctr">
              <a:buNone/>
              <a:defRPr sz="1200">
                <a:solidFill>
                  <a:schemeClr val="bg1"/>
                </a:solidFill>
                <a:latin typeface="Albert Sans" pitchFamily="2" charset="77"/>
                <a:ea typeface="Verdana" panose="020B0604030504040204" pitchFamily="34" charset="0"/>
                <a:cs typeface="Verdana" panose="020B0604030504040204" pitchFamily="34" charset="0"/>
              </a:defRPr>
            </a:lvl1pPr>
          </a:lstStyle>
          <a:p>
            <a:pPr lvl="0"/>
            <a:r>
              <a:rPr lang="en-US"/>
              <a:t>Step title</a:t>
            </a:r>
          </a:p>
        </p:txBody>
      </p:sp>
      <p:sp>
        <p:nvSpPr>
          <p:cNvPr id="40" name="Picture Placeholder 18">
            <a:extLst>
              <a:ext uri="{FF2B5EF4-FFF2-40B4-BE49-F238E27FC236}">
                <a16:creationId xmlns:a16="http://schemas.microsoft.com/office/drawing/2014/main" id="{417A94C7-5215-9CAC-BB67-8F1E2DF53A5F}"/>
              </a:ext>
            </a:extLst>
          </p:cNvPr>
          <p:cNvSpPr>
            <a:spLocks noGrp="1"/>
          </p:cNvSpPr>
          <p:nvPr>
            <p:ph type="pic" sz="quarter" idx="44"/>
          </p:nvPr>
        </p:nvSpPr>
        <p:spPr>
          <a:xfrm>
            <a:off x="1754358" y="3416099"/>
            <a:ext cx="768884" cy="768884"/>
          </a:xfrm>
          <a:prstGeom prst="rect">
            <a:avLst/>
          </a:prstGeom>
        </p:spPr>
        <p:txBody>
          <a:bodyPr/>
          <a:lstStyle>
            <a:lvl1pPr>
              <a:defRPr sz="1000">
                <a:latin typeface="Albert Sans" pitchFamily="2" charset="77"/>
                <a:ea typeface="Verdana" panose="020B0604030504040204" pitchFamily="34" charset="0"/>
                <a:cs typeface="Verdana" panose="020B0604030504040204" pitchFamily="34" charset="0"/>
              </a:defRPr>
            </a:lvl1pPr>
          </a:lstStyle>
          <a:p>
            <a:endParaRPr lang="en-US"/>
          </a:p>
        </p:txBody>
      </p:sp>
      <p:sp>
        <p:nvSpPr>
          <p:cNvPr id="41" name="Picture Placeholder 18">
            <a:extLst>
              <a:ext uri="{FF2B5EF4-FFF2-40B4-BE49-F238E27FC236}">
                <a16:creationId xmlns:a16="http://schemas.microsoft.com/office/drawing/2014/main" id="{AE7A7104-CB1C-55E6-BC14-3515C0AD4B30}"/>
              </a:ext>
            </a:extLst>
          </p:cNvPr>
          <p:cNvSpPr>
            <a:spLocks noGrp="1"/>
          </p:cNvSpPr>
          <p:nvPr>
            <p:ph type="pic" sz="quarter" idx="45"/>
          </p:nvPr>
        </p:nvSpPr>
        <p:spPr>
          <a:xfrm>
            <a:off x="3985132" y="3416099"/>
            <a:ext cx="768884" cy="768884"/>
          </a:xfrm>
          <a:prstGeom prst="rect">
            <a:avLst/>
          </a:prstGeom>
        </p:spPr>
        <p:txBody>
          <a:bodyPr/>
          <a:lstStyle>
            <a:lvl1pPr>
              <a:defRPr sz="1000">
                <a:latin typeface="Albert Sans" pitchFamily="2" charset="77"/>
                <a:ea typeface="Verdana" panose="020B0604030504040204" pitchFamily="34" charset="0"/>
                <a:cs typeface="Verdana" panose="020B0604030504040204" pitchFamily="34" charset="0"/>
              </a:defRPr>
            </a:lvl1pPr>
          </a:lstStyle>
          <a:p>
            <a:endParaRPr lang="en-US"/>
          </a:p>
        </p:txBody>
      </p:sp>
      <p:sp>
        <p:nvSpPr>
          <p:cNvPr id="42" name="Picture Placeholder 18">
            <a:extLst>
              <a:ext uri="{FF2B5EF4-FFF2-40B4-BE49-F238E27FC236}">
                <a16:creationId xmlns:a16="http://schemas.microsoft.com/office/drawing/2014/main" id="{4B0AB68A-83B9-0176-A701-7DF40D44842F}"/>
              </a:ext>
            </a:extLst>
          </p:cNvPr>
          <p:cNvSpPr>
            <a:spLocks noGrp="1"/>
          </p:cNvSpPr>
          <p:nvPr>
            <p:ph type="pic" sz="quarter" idx="46"/>
          </p:nvPr>
        </p:nvSpPr>
        <p:spPr>
          <a:xfrm>
            <a:off x="6248829" y="3416099"/>
            <a:ext cx="768884" cy="768884"/>
          </a:xfrm>
          <a:prstGeom prst="rect">
            <a:avLst/>
          </a:prstGeom>
        </p:spPr>
        <p:txBody>
          <a:bodyPr/>
          <a:lstStyle>
            <a:lvl1pPr>
              <a:defRPr sz="1000">
                <a:latin typeface="Albert Sans" pitchFamily="2" charset="77"/>
                <a:ea typeface="Verdana" panose="020B0604030504040204" pitchFamily="34" charset="0"/>
                <a:cs typeface="Verdana" panose="020B0604030504040204" pitchFamily="34" charset="0"/>
              </a:defRPr>
            </a:lvl1pPr>
          </a:lstStyle>
          <a:p>
            <a:endParaRPr lang="en-US"/>
          </a:p>
        </p:txBody>
      </p:sp>
      <p:sp>
        <p:nvSpPr>
          <p:cNvPr id="43" name="Picture Placeholder 18">
            <a:extLst>
              <a:ext uri="{FF2B5EF4-FFF2-40B4-BE49-F238E27FC236}">
                <a16:creationId xmlns:a16="http://schemas.microsoft.com/office/drawing/2014/main" id="{920360C3-86E3-7158-50D3-31D6A9460F9C}"/>
              </a:ext>
            </a:extLst>
          </p:cNvPr>
          <p:cNvSpPr>
            <a:spLocks noGrp="1"/>
          </p:cNvSpPr>
          <p:nvPr>
            <p:ph type="pic" sz="quarter" idx="47"/>
          </p:nvPr>
        </p:nvSpPr>
        <p:spPr>
          <a:xfrm>
            <a:off x="8501375" y="3416099"/>
            <a:ext cx="768884" cy="768884"/>
          </a:xfrm>
          <a:prstGeom prst="rect">
            <a:avLst/>
          </a:prstGeom>
        </p:spPr>
        <p:txBody>
          <a:bodyPr/>
          <a:lstStyle>
            <a:lvl1pPr>
              <a:defRPr sz="1000">
                <a:latin typeface="Albert Sans" pitchFamily="2" charset="77"/>
                <a:ea typeface="Verdana" panose="020B0604030504040204" pitchFamily="34" charset="0"/>
                <a:cs typeface="Verdana" panose="020B0604030504040204" pitchFamily="34" charset="0"/>
              </a:defRPr>
            </a:lvl1pPr>
          </a:lstStyle>
          <a:p>
            <a:endParaRPr lang="en-US"/>
          </a:p>
        </p:txBody>
      </p:sp>
      <p:sp>
        <p:nvSpPr>
          <p:cNvPr id="45" name="Text Placeholder 39">
            <a:extLst>
              <a:ext uri="{FF2B5EF4-FFF2-40B4-BE49-F238E27FC236}">
                <a16:creationId xmlns:a16="http://schemas.microsoft.com/office/drawing/2014/main" id="{22F8F0A1-C241-3408-7661-6240CE01B39D}"/>
              </a:ext>
            </a:extLst>
          </p:cNvPr>
          <p:cNvSpPr>
            <a:spLocks noGrp="1"/>
          </p:cNvSpPr>
          <p:nvPr>
            <p:ph type="body" sz="quarter" idx="48"/>
          </p:nvPr>
        </p:nvSpPr>
        <p:spPr>
          <a:xfrm>
            <a:off x="1200313" y="5739651"/>
            <a:ext cx="1876974" cy="422275"/>
          </a:xfrm>
          <a:prstGeom prst="rect">
            <a:avLst/>
          </a:prstGeom>
        </p:spPr>
        <p:txBody>
          <a:bodyPr>
            <a:normAutofit/>
          </a:bodyPr>
          <a:lstStyle>
            <a:lvl1pPr marL="0" indent="0" algn="ctr">
              <a:buNone/>
              <a:defRPr sz="120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text styles</a:t>
            </a:r>
          </a:p>
        </p:txBody>
      </p:sp>
      <p:sp>
        <p:nvSpPr>
          <p:cNvPr id="46" name="Text Placeholder 39">
            <a:extLst>
              <a:ext uri="{FF2B5EF4-FFF2-40B4-BE49-F238E27FC236}">
                <a16:creationId xmlns:a16="http://schemas.microsoft.com/office/drawing/2014/main" id="{350A2CEC-6265-8936-A7F1-02639558F03A}"/>
              </a:ext>
            </a:extLst>
          </p:cNvPr>
          <p:cNvSpPr>
            <a:spLocks noGrp="1"/>
          </p:cNvSpPr>
          <p:nvPr>
            <p:ph type="body" sz="quarter" idx="49"/>
          </p:nvPr>
        </p:nvSpPr>
        <p:spPr>
          <a:xfrm>
            <a:off x="5700394" y="5739651"/>
            <a:ext cx="1876974" cy="422275"/>
          </a:xfrm>
          <a:prstGeom prst="rect">
            <a:avLst/>
          </a:prstGeom>
        </p:spPr>
        <p:txBody>
          <a:bodyPr>
            <a:normAutofit/>
          </a:bodyPr>
          <a:lstStyle>
            <a:lvl1pPr marL="0" indent="0" algn="ctr">
              <a:buNone/>
              <a:defRPr sz="120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66597380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Linea de tiempo 3">
    <p:spTree>
      <p:nvGrpSpPr>
        <p:cNvPr id="1" name=""/>
        <p:cNvGrpSpPr/>
        <p:nvPr/>
      </p:nvGrpSpPr>
      <p:grpSpPr>
        <a:xfrm>
          <a:off x="0" y="0"/>
          <a:ext cx="0" cy="0"/>
          <a:chOff x="0" y="0"/>
          <a:chExt cx="0" cy="0"/>
        </a:xfrm>
      </p:grpSpPr>
      <p:sp>
        <p:nvSpPr>
          <p:cNvPr id="31" name="Rectangle: Rounded Corners 30">
            <a:extLst>
              <a:ext uri="{FF2B5EF4-FFF2-40B4-BE49-F238E27FC236}">
                <a16:creationId xmlns:a16="http://schemas.microsoft.com/office/drawing/2014/main" id="{24A47CAC-F146-939C-0AAF-A5FFC84EF0A4}"/>
              </a:ext>
            </a:extLst>
          </p:cNvPr>
          <p:cNvSpPr/>
          <p:nvPr userDrawn="1"/>
        </p:nvSpPr>
        <p:spPr>
          <a:xfrm>
            <a:off x="523571" y="4808124"/>
            <a:ext cx="5578929" cy="1368321"/>
          </a:xfrm>
          <a:prstGeom prst="roundRect">
            <a:avLst>
              <a:gd name="adj" fmla="val 0"/>
            </a:avLst>
          </a:prstGeom>
          <a:solidFill>
            <a:srgbClr val="FFFFFF"/>
          </a:solidFill>
          <a:ln w="12700" cap="flat" cmpd="sng" algn="ctr">
            <a:noFill/>
            <a:prstDash val="solid"/>
            <a:miter lim="800000"/>
          </a:ln>
          <a:effectLst>
            <a:outerShdw blurRad="317500" sx="102000" sy="102000" algn="ctr" rotWithShape="0">
              <a:srgbClr val="FFFFFF">
                <a:lumMod val="85000"/>
                <a:alpha val="40000"/>
              </a:srgbClr>
            </a:outerShdw>
          </a:effectLst>
        </p:spPr>
        <p:txBody>
          <a:bodyPr tIns="91440" bIns="9144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noProof="0">
              <a:ln>
                <a:noFill/>
              </a:ln>
              <a:solidFill>
                <a:srgbClr val="FFFFFF"/>
              </a:solidFill>
              <a:effectLst/>
              <a:uLnTx/>
              <a:uFillTx/>
              <a:latin typeface="Albert Sans"/>
            </a:endParaRPr>
          </a:p>
        </p:txBody>
      </p:sp>
      <p:sp>
        <p:nvSpPr>
          <p:cNvPr id="32" name="Rectangle: Rounded Corners 31">
            <a:extLst>
              <a:ext uri="{FF2B5EF4-FFF2-40B4-BE49-F238E27FC236}">
                <a16:creationId xmlns:a16="http://schemas.microsoft.com/office/drawing/2014/main" id="{B227B3B1-CE8F-A670-7971-0C33668FD8D0}"/>
              </a:ext>
            </a:extLst>
          </p:cNvPr>
          <p:cNvSpPr/>
          <p:nvPr userDrawn="1"/>
        </p:nvSpPr>
        <p:spPr>
          <a:xfrm>
            <a:off x="523571" y="3195224"/>
            <a:ext cx="5578929" cy="1368321"/>
          </a:xfrm>
          <a:prstGeom prst="roundRect">
            <a:avLst>
              <a:gd name="adj" fmla="val 0"/>
            </a:avLst>
          </a:prstGeom>
          <a:solidFill>
            <a:srgbClr val="FFFFFF"/>
          </a:solidFill>
          <a:ln w="12700" cap="flat" cmpd="sng" algn="ctr">
            <a:noFill/>
            <a:prstDash val="solid"/>
            <a:miter lim="800000"/>
          </a:ln>
          <a:effectLst>
            <a:outerShdw blurRad="317500" sx="102000" sy="102000" algn="ctr" rotWithShape="0">
              <a:srgbClr val="FFFFFF">
                <a:lumMod val="85000"/>
                <a:alpha val="40000"/>
              </a:srgbClr>
            </a:outerShdw>
          </a:effectLst>
        </p:spPr>
        <p:txBody>
          <a:bodyPr tIns="91440" bIns="9144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noProof="0">
              <a:ln>
                <a:noFill/>
              </a:ln>
              <a:solidFill>
                <a:srgbClr val="FFFFFF"/>
              </a:solidFill>
              <a:effectLst/>
              <a:uLnTx/>
              <a:uFillTx/>
              <a:latin typeface="Albert Sans"/>
            </a:endParaRPr>
          </a:p>
        </p:txBody>
      </p:sp>
      <p:cxnSp>
        <p:nvCxnSpPr>
          <p:cNvPr id="33" name="Straight Connector 32">
            <a:extLst>
              <a:ext uri="{FF2B5EF4-FFF2-40B4-BE49-F238E27FC236}">
                <a16:creationId xmlns:a16="http://schemas.microsoft.com/office/drawing/2014/main" id="{E5DA3078-B1FE-2B75-5807-C27B1B969213}"/>
              </a:ext>
            </a:extLst>
          </p:cNvPr>
          <p:cNvCxnSpPr>
            <a:cxnSpLocks/>
          </p:cNvCxnSpPr>
          <p:nvPr userDrawn="1"/>
        </p:nvCxnSpPr>
        <p:spPr>
          <a:xfrm>
            <a:off x="6140600" y="3932868"/>
            <a:ext cx="1968500" cy="0"/>
          </a:xfrm>
          <a:prstGeom prst="line">
            <a:avLst/>
          </a:prstGeom>
          <a:noFill/>
          <a:ln w="19050" cap="flat" cmpd="sng" algn="ctr">
            <a:solidFill>
              <a:srgbClr val="000000">
                <a:lumMod val="75000"/>
                <a:lumOff val="25000"/>
              </a:srgbClr>
            </a:solidFill>
            <a:prstDash val="sysDot"/>
            <a:miter lim="800000"/>
          </a:ln>
          <a:effectLst/>
        </p:spPr>
      </p:cxnSp>
      <p:sp>
        <p:nvSpPr>
          <p:cNvPr id="34" name="Rectangle: Rounded Corners 33">
            <a:extLst>
              <a:ext uri="{FF2B5EF4-FFF2-40B4-BE49-F238E27FC236}">
                <a16:creationId xmlns:a16="http://schemas.microsoft.com/office/drawing/2014/main" id="{3FFF2BF6-E8D1-3410-0E4D-A0A08493C902}"/>
              </a:ext>
            </a:extLst>
          </p:cNvPr>
          <p:cNvSpPr/>
          <p:nvPr userDrawn="1"/>
        </p:nvSpPr>
        <p:spPr>
          <a:xfrm>
            <a:off x="523571" y="1671224"/>
            <a:ext cx="5578929" cy="1368321"/>
          </a:xfrm>
          <a:prstGeom prst="roundRect">
            <a:avLst>
              <a:gd name="adj" fmla="val 0"/>
            </a:avLst>
          </a:prstGeom>
          <a:solidFill>
            <a:srgbClr val="FFFFFF"/>
          </a:solidFill>
          <a:ln w="12700" cap="flat" cmpd="sng" algn="ctr">
            <a:noFill/>
            <a:prstDash val="solid"/>
            <a:miter lim="800000"/>
          </a:ln>
          <a:effectLst>
            <a:outerShdw blurRad="317500" sx="102000" sy="102000" algn="ctr" rotWithShape="0">
              <a:srgbClr val="FFFFFF">
                <a:lumMod val="85000"/>
                <a:alpha val="40000"/>
              </a:srgbClr>
            </a:outerShdw>
          </a:effectLst>
        </p:spPr>
        <p:txBody>
          <a:bodyPr tIns="91440" bIns="9144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noProof="0">
              <a:ln>
                <a:noFill/>
              </a:ln>
              <a:solidFill>
                <a:srgbClr val="FFFFFF"/>
              </a:solidFill>
              <a:effectLst/>
              <a:uLnTx/>
              <a:uFillTx/>
              <a:latin typeface="Albert Sans"/>
            </a:endParaRPr>
          </a:p>
        </p:txBody>
      </p:sp>
      <p:cxnSp>
        <p:nvCxnSpPr>
          <p:cNvPr id="35" name="Straight Connector 34">
            <a:extLst>
              <a:ext uri="{FF2B5EF4-FFF2-40B4-BE49-F238E27FC236}">
                <a16:creationId xmlns:a16="http://schemas.microsoft.com/office/drawing/2014/main" id="{4E13BE96-1A2D-734D-2E3A-2ECC447CD0D5}"/>
              </a:ext>
            </a:extLst>
          </p:cNvPr>
          <p:cNvCxnSpPr>
            <a:cxnSpLocks/>
          </p:cNvCxnSpPr>
          <p:nvPr userDrawn="1"/>
        </p:nvCxnSpPr>
        <p:spPr>
          <a:xfrm>
            <a:off x="6178700" y="2461492"/>
            <a:ext cx="2648736" cy="0"/>
          </a:xfrm>
          <a:prstGeom prst="line">
            <a:avLst/>
          </a:prstGeom>
          <a:noFill/>
          <a:ln w="19050" cap="flat" cmpd="sng" algn="ctr">
            <a:solidFill>
              <a:srgbClr val="000000">
                <a:lumMod val="75000"/>
                <a:lumOff val="25000"/>
              </a:srgbClr>
            </a:solidFill>
            <a:prstDash val="sysDot"/>
            <a:miter lim="800000"/>
          </a:ln>
          <a:effectLst/>
        </p:spPr>
      </p:cxnSp>
      <p:sp>
        <p:nvSpPr>
          <p:cNvPr id="36" name="Freeform: Shape 35">
            <a:extLst>
              <a:ext uri="{FF2B5EF4-FFF2-40B4-BE49-F238E27FC236}">
                <a16:creationId xmlns:a16="http://schemas.microsoft.com/office/drawing/2014/main" id="{CAF6A2D9-37A9-31DD-9127-0886296B8A9E}"/>
              </a:ext>
            </a:extLst>
          </p:cNvPr>
          <p:cNvSpPr/>
          <p:nvPr userDrawn="1"/>
        </p:nvSpPr>
        <p:spPr>
          <a:xfrm>
            <a:off x="9878841" y="541710"/>
            <a:ext cx="405977" cy="395729"/>
          </a:xfrm>
          <a:custGeom>
            <a:avLst/>
            <a:gdLst>
              <a:gd name="connsiteX0" fmla="*/ 215498 w 322668"/>
              <a:gd name="connsiteY0" fmla="*/ 157280 h 314522"/>
              <a:gd name="connsiteX1" fmla="*/ 322668 w 322668"/>
              <a:gd name="connsiteY1" fmla="*/ 0 h 314522"/>
              <a:gd name="connsiteX2" fmla="*/ 0 w 322668"/>
              <a:gd name="connsiteY2" fmla="*/ 0 h 314522"/>
              <a:gd name="connsiteX3" fmla="*/ 0 w 322668"/>
              <a:gd name="connsiteY3" fmla="*/ 314522 h 314522"/>
              <a:gd name="connsiteX4" fmla="*/ 322668 w 322668"/>
              <a:gd name="connsiteY4" fmla="*/ 314522 h 314522"/>
              <a:gd name="connsiteX5" fmla="*/ 215498 w 322668"/>
              <a:gd name="connsiteY5" fmla="*/ 157280 h 314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2668" h="314522">
                <a:moveTo>
                  <a:pt x="215498" y="157280"/>
                </a:moveTo>
                <a:lnTo>
                  <a:pt x="322668" y="0"/>
                </a:lnTo>
                <a:lnTo>
                  <a:pt x="0" y="0"/>
                </a:lnTo>
                <a:lnTo>
                  <a:pt x="0" y="314522"/>
                </a:lnTo>
                <a:lnTo>
                  <a:pt x="322668" y="314522"/>
                </a:lnTo>
                <a:lnTo>
                  <a:pt x="215498" y="157280"/>
                </a:lnTo>
                <a:close/>
              </a:path>
            </a:pathLst>
          </a:custGeom>
          <a:solidFill>
            <a:schemeClr val="accent3"/>
          </a:solidFill>
          <a:ln w="3733" cap="flat">
            <a:noFill/>
            <a:prstDash val="solid"/>
            <a:miter/>
          </a:ln>
        </p:spPr>
        <p:txBody>
          <a:bodyPr rtlCol="0" anchor="ctr"/>
          <a:lstStyle/>
          <a:p>
            <a:pPr>
              <a:defRPr/>
            </a:pPr>
            <a:endParaRPr lang="es-ES_tradnl" noProof="0">
              <a:solidFill>
                <a:srgbClr val="000000"/>
              </a:solidFill>
              <a:latin typeface="Albert Sans"/>
            </a:endParaRPr>
          </a:p>
        </p:txBody>
      </p:sp>
      <p:sp>
        <p:nvSpPr>
          <p:cNvPr id="37" name="Freeform: Shape 36">
            <a:extLst>
              <a:ext uri="{FF2B5EF4-FFF2-40B4-BE49-F238E27FC236}">
                <a16:creationId xmlns:a16="http://schemas.microsoft.com/office/drawing/2014/main" id="{76D97946-838A-78A0-13F5-7AC12BC716AA}"/>
              </a:ext>
            </a:extLst>
          </p:cNvPr>
          <p:cNvSpPr/>
          <p:nvPr userDrawn="1"/>
        </p:nvSpPr>
        <p:spPr>
          <a:xfrm>
            <a:off x="9534925" y="405131"/>
            <a:ext cx="477393" cy="395775"/>
          </a:xfrm>
          <a:custGeom>
            <a:avLst/>
            <a:gdLst>
              <a:gd name="connsiteX0" fmla="*/ 0 w 379429"/>
              <a:gd name="connsiteY0" fmla="*/ 0 h 314559"/>
              <a:gd name="connsiteX1" fmla="*/ 379429 w 379429"/>
              <a:gd name="connsiteY1" fmla="*/ 0 h 314559"/>
              <a:gd name="connsiteX2" fmla="*/ 379429 w 379429"/>
              <a:gd name="connsiteY2" fmla="*/ 314559 h 314559"/>
              <a:gd name="connsiteX3" fmla="*/ 0 w 379429"/>
              <a:gd name="connsiteY3" fmla="*/ 314559 h 314559"/>
            </a:gdLst>
            <a:ahLst/>
            <a:cxnLst>
              <a:cxn ang="0">
                <a:pos x="connsiteX0" y="connsiteY0"/>
              </a:cxn>
              <a:cxn ang="0">
                <a:pos x="connsiteX1" y="connsiteY1"/>
              </a:cxn>
              <a:cxn ang="0">
                <a:pos x="connsiteX2" y="connsiteY2"/>
              </a:cxn>
              <a:cxn ang="0">
                <a:pos x="connsiteX3" y="connsiteY3"/>
              </a:cxn>
            </a:cxnLst>
            <a:rect l="l" t="t" r="r" b="b"/>
            <a:pathLst>
              <a:path w="379429" h="314559">
                <a:moveTo>
                  <a:pt x="0" y="0"/>
                </a:moveTo>
                <a:lnTo>
                  <a:pt x="379429" y="0"/>
                </a:lnTo>
                <a:lnTo>
                  <a:pt x="379429" y="314559"/>
                </a:lnTo>
                <a:lnTo>
                  <a:pt x="0" y="314559"/>
                </a:lnTo>
                <a:close/>
              </a:path>
            </a:pathLst>
          </a:custGeom>
          <a:solidFill>
            <a:schemeClr val="accent3"/>
          </a:solidFill>
          <a:ln w="3733" cap="flat">
            <a:noFill/>
            <a:prstDash val="solid"/>
            <a:miter/>
          </a:ln>
        </p:spPr>
        <p:txBody>
          <a:bodyPr rtlCol="0" anchor="ctr"/>
          <a:lstStyle/>
          <a:p>
            <a:pPr>
              <a:defRPr/>
            </a:pPr>
            <a:endParaRPr lang="es-ES_tradnl" noProof="0">
              <a:solidFill>
                <a:srgbClr val="000000"/>
              </a:solidFill>
              <a:latin typeface="Albert Sans"/>
            </a:endParaRPr>
          </a:p>
        </p:txBody>
      </p:sp>
      <p:sp>
        <p:nvSpPr>
          <p:cNvPr id="38" name="Freeform: Shape 37">
            <a:extLst>
              <a:ext uri="{FF2B5EF4-FFF2-40B4-BE49-F238E27FC236}">
                <a16:creationId xmlns:a16="http://schemas.microsoft.com/office/drawing/2014/main" id="{61D20204-54F7-B4E9-10F7-52D4E62CE823}"/>
              </a:ext>
            </a:extLst>
          </p:cNvPr>
          <p:cNvSpPr/>
          <p:nvPr userDrawn="1"/>
        </p:nvSpPr>
        <p:spPr>
          <a:xfrm>
            <a:off x="9973576" y="800860"/>
            <a:ext cx="133476" cy="136580"/>
          </a:xfrm>
          <a:custGeom>
            <a:avLst/>
            <a:gdLst>
              <a:gd name="connsiteX0" fmla="*/ 0 w 106086"/>
              <a:gd name="connsiteY0" fmla="*/ 108553 h 108552"/>
              <a:gd name="connsiteX1" fmla="*/ 0 w 106086"/>
              <a:gd name="connsiteY1" fmla="*/ 0 h 108552"/>
              <a:gd name="connsiteX2" fmla="*/ 106086 w 106086"/>
              <a:gd name="connsiteY2" fmla="*/ 0 h 108552"/>
              <a:gd name="connsiteX3" fmla="*/ 0 w 106086"/>
              <a:gd name="connsiteY3" fmla="*/ 108553 h 108552"/>
            </a:gdLst>
            <a:ahLst/>
            <a:cxnLst>
              <a:cxn ang="0">
                <a:pos x="connsiteX0" y="connsiteY0"/>
              </a:cxn>
              <a:cxn ang="0">
                <a:pos x="connsiteX1" y="connsiteY1"/>
              </a:cxn>
              <a:cxn ang="0">
                <a:pos x="connsiteX2" y="connsiteY2"/>
              </a:cxn>
              <a:cxn ang="0">
                <a:pos x="connsiteX3" y="connsiteY3"/>
              </a:cxn>
            </a:cxnLst>
            <a:rect l="l" t="t" r="r" b="b"/>
            <a:pathLst>
              <a:path w="106086" h="108552">
                <a:moveTo>
                  <a:pt x="0" y="108553"/>
                </a:moveTo>
                <a:lnTo>
                  <a:pt x="0" y="0"/>
                </a:lnTo>
                <a:lnTo>
                  <a:pt x="106086" y="0"/>
                </a:lnTo>
                <a:lnTo>
                  <a:pt x="0" y="108553"/>
                </a:lnTo>
                <a:close/>
              </a:path>
            </a:pathLst>
          </a:custGeom>
          <a:solidFill>
            <a:srgbClr val="002060"/>
          </a:solidFill>
          <a:ln w="3733" cap="flat">
            <a:noFill/>
            <a:prstDash val="solid"/>
            <a:miter/>
          </a:ln>
        </p:spPr>
        <p:txBody>
          <a:bodyPr rtlCol="0" anchor="ctr"/>
          <a:lstStyle/>
          <a:p>
            <a:pPr>
              <a:defRPr/>
            </a:pPr>
            <a:endParaRPr lang="es-ES_tradnl" noProof="0">
              <a:solidFill>
                <a:srgbClr val="000000"/>
              </a:solidFill>
              <a:latin typeface="Albert Sans"/>
            </a:endParaRPr>
          </a:p>
        </p:txBody>
      </p:sp>
      <p:sp>
        <p:nvSpPr>
          <p:cNvPr id="39" name="Freeform: Shape 38">
            <a:extLst>
              <a:ext uri="{FF2B5EF4-FFF2-40B4-BE49-F238E27FC236}">
                <a16:creationId xmlns:a16="http://schemas.microsoft.com/office/drawing/2014/main" id="{3F7ADB51-8AD7-91B7-C7CC-9A787771A0C4}"/>
              </a:ext>
            </a:extLst>
          </p:cNvPr>
          <p:cNvSpPr/>
          <p:nvPr userDrawn="1"/>
        </p:nvSpPr>
        <p:spPr>
          <a:xfrm>
            <a:off x="9523547" y="379413"/>
            <a:ext cx="22755" cy="813320"/>
          </a:xfrm>
          <a:custGeom>
            <a:avLst/>
            <a:gdLst>
              <a:gd name="connsiteX0" fmla="*/ 8731 w 18085"/>
              <a:gd name="connsiteY0" fmla="*/ 646085 h 646420"/>
              <a:gd name="connsiteX1" fmla="*/ -312 w 18085"/>
              <a:gd name="connsiteY1" fmla="*/ 637042 h 646420"/>
              <a:gd name="connsiteX2" fmla="*/ -312 w 18085"/>
              <a:gd name="connsiteY2" fmla="*/ 8708 h 646420"/>
              <a:gd name="connsiteX3" fmla="*/ 8731 w 18085"/>
              <a:gd name="connsiteY3" fmla="*/ -335 h 646420"/>
              <a:gd name="connsiteX4" fmla="*/ 17773 w 18085"/>
              <a:gd name="connsiteY4" fmla="*/ 8708 h 646420"/>
              <a:gd name="connsiteX5" fmla="*/ 17773 w 18085"/>
              <a:gd name="connsiteY5" fmla="*/ 637042 h 646420"/>
              <a:gd name="connsiteX6" fmla="*/ 8731 w 18085"/>
              <a:gd name="connsiteY6" fmla="*/ 646085 h 646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85" h="646420">
                <a:moveTo>
                  <a:pt x="8731" y="646085"/>
                </a:moveTo>
                <a:cubicBezTo>
                  <a:pt x="3746" y="646066"/>
                  <a:pt x="-294" y="642027"/>
                  <a:pt x="-312" y="637042"/>
                </a:cubicBezTo>
                <a:lnTo>
                  <a:pt x="-312" y="8708"/>
                </a:lnTo>
                <a:cubicBezTo>
                  <a:pt x="-312" y="3712"/>
                  <a:pt x="3738" y="-335"/>
                  <a:pt x="8731" y="-335"/>
                </a:cubicBezTo>
                <a:cubicBezTo>
                  <a:pt x="13727" y="-335"/>
                  <a:pt x="17773" y="3712"/>
                  <a:pt x="17773" y="8708"/>
                </a:cubicBezTo>
                <a:lnTo>
                  <a:pt x="17773" y="637042"/>
                </a:lnTo>
                <a:cubicBezTo>
                  <a:pt x="17773" y="642038"/>
                  <a:pt x="13723" y="646085"/>
                  <a:pt x="8731" y="646085"/>
                </a:cubicBezTo>
                <a:close/>
              </a:path>
            </a:pathLst>
          </a:custGeom>
          <a:solidFill>
            <a:srgbClr val="231F20"/>
          </a:solidFill>
          <a:ln w="3733" cap="flat">
            <a:noFill/>
            <a:prstDash val="solid"/>
            <a:miter/>
          </a:ln>
        </p:spPr>
        <p:txBody>
          <a:bodyPr rtlCol="0" anchor="ctr"/>
          <a:lstStyle/>
          <a:p>
            <a:pPr>
              <a:defRPr/>
            </a:pPr>
            <a:endParaRPr lang="es-ES_tradnl" noProof="0">
              <a:solidFill>
                <a:srgbClr val="000000"/>
              </a:solidFill>
              <a:latin typeface="Albert Sans"/>
            </a:endParaRPr>
          </a:p>
        </p:txBody>
      </p:sp>
      <p:sp>
        <p:nvSpPr>
          <p:cNvPr id="40" name="Freeform: Shape 39">
            <a:extLst>
              <a:ext uri="{FF2B5EF4-FFF2-40B4-BE49-F238E27FC236}">
                <a16:creationId xmlns:a16="http://schemas.microsoft.com/office/drawing/2014/main" id="{664F1A51-9A78-4B34-7E74-EC994FA28D0C}"/>
              </a:ext>
            </a:extLst>
          </p:cNvPr>
          <p:cNvSpPr/>
          <p:nvPr userDrawn="1"/>
        </p:nvSpPr>
        <p:spPr>
          <a:xfrm>
            <a:off x="9651475" y="512984"/>
            <a:ext cx="248711" cy="190317"/>
          </a:xfrm>
          <a:custGeom>
            <a:avLst/>
            <a:gdLst>
              <a:gd name="connsiteX0" fmla="*/ 30081 w 197674"/>
              <a:gd name="connsiteY0" fmla="*/ 44654 h 151263"/>
              <a:gd name="connsiteX1" fmla="*/ 0 w 197674"/>
              <a:gd name="connsiteY1" fmla="*/ 74735 h 151263"/>
              <a:gd name="connsiteX2" fmla="*/ 76491 w 197674"/>
              <a:gd name="connsiteY2" fmla="*/ 151264 h 151263"/>
              <a:gd name="connsiteX3" fmla="*/ 197674 w 197674"/>
              <a:gd name="connsiteY3" fmla="*/ 30081 h 151263"/>
              <a:gd name="connsiteX4" fmla="*/ 167556 w 197674"/>
              <a:gd name="connsiteY4" fmla="*/ 0 h 151263"/>
              <a:gd name="connsiteX5" fmla="*/ 76491 w 197674"/>
              <a:gd name="connsiteY5" fmla="*/ 91027 h 151263"/>
              <a:gd name="connsiteX6" fmla="*/ 30081 w 197674"/>
              <a:gd name="connsiteY6" fmla="*/ 44654 h 151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7674" h="151263">
                <a:moveTo>
                  <a:pt x="30081" y="44654"/>
                </a:moveTo>
                <a:lnTo>
                  <a:pt x="0" y="74735"/>
                </a:lnTo>
                <a:lnTo>
                  <a:pt x="76491" y="151264"/>
                </a:lnTo>
                <a:lnTo>
                  <a:pt x="197674" y="30081"/>
                </a:lnTo>
                <a:lnTo>
                  <a:pt x="167556" y="0"/>
                </a:lnTo>
                <a:lnTo>
                  <a:pt x="76491" y="91027"/>
                </a:lnTo>
                <a:lnTo>
                  <a:pt x="30081" y="44654"/>
                </a:lnTo>
                <a:close/>
              </a:path>
            </a:pathLst>
          </a:custGeom>
          <a:solidFill>
            <a:srgbClr val="FFFFFF"/>
          </a:solidFill>
          <a:ln w="3733" cap="flat">
            <a:noFill/>
            <a:prstDash val="solid"/>
            <a:miter/>
          </a:ln>
        </p:spPr>
        <p:txBody>
          <a:bodyPr rtlCol="0" anchor="ctr"/>
          <a:lstStyle/>
          <a:p>
            <a:pPr>
              <a:defRPr/>
            </a:pPr>
            <a:endParaRPr lang="es-ES_tradnl" noProof="0">
              <a:solidFill>
                <a:srgbClr val="000000"/>
              </a:solidFill>
              <a:latin typeface="Albert Sans"/>
            </a:endParaRPr>
          </a:p>
        </p:txBody>
      </p:sp>
      <p:grpSp>
        <p:nvGrpSpPr>
          <p:cNvPr id="41" name="Group 40">
            <a:extLst>
              <a:ext uri="{FF2B5EF4-FFF2-40B4-BE49-F238E27FC236}">
                <a16:creationId xmlns:a16="http://schemas.microsoft.com/office/drawing/2014/main" id="{F802FC68-CDBE-011A-4D28-5C410B553000}"/>
              </a:ext>
            </a:extLst>
          </p:cNvPr>
          <p:cNvGrpSpPr/>
          <p:nvPr userDrawn="1"/>
        </p:nvGrpSpPr>
        <p:grpSpPr>
          <a:xfrm>
            <a:off x="7071510" y="1078542"/>
            <a:ext cx="4923974" cy="4909648"/>
            <a:chOff x="6493379" y="1753229"/>
            <a:chExt cx="5147078" cy="5132103"/>
          </a:xfrm>
        </p:grpSpPr>
        <p:sp>
          <p:nvSpPr>
            <p:cNvPr id="42" name="Freeform: Shape 41">
              <a:extLst>
                <a:ext uri="{FF2B5EF4-FFF2-40B4-BE49-F238E27FC236}">
                  <a16:creationId xmlns:a16="http://schemas.microsoft.com/office/drawing/2014/main" id="{6B83C0A3-789E-6FD9-A2B1-9EC18519B32E}"/>
                </a:ext>
              </a:extLst>
            </p:cNvPr>
            <p:cNvSpPr/>
            <p:nvPr/>
          </p:nvSpPr>
          <p:spPr>
            <a:xfrm>
              <a:off x="6493379" y="5300764"/>
              <a:ext cx="5147078" cy="1584568"/>
            </a:xfrm>
            <a:custGeom>
              <a:avLst/>
              <a:gdLst>
                <a:gd name="connsiteX0" fmla="*/ 792302 w 5128884"/>
                <a:gd name="connsiteY0" fmla="*/ 0 h 1578967"/>
                <a:gd name="connsiteX1" fmla="*/ 2029651 w 5128884"/>
                <a:gd name="connsiteY1" fmla="*/ 194786 h 1578967"/>
                <a:gd name="connsiteX2" fmla="*/ 1336004 w 5128884"/>
                <a:gd name="connsiteY2" fmla="*/ 961432 h 1578967"/>
                <a:gd name="connsiteX3" fmla="*/ 2029651 w 5128884"/>
                <a:gd name="connsiteY3" fmla="*/ 194786 h 1578967"/>
                <a:gd name="connsiteX4" fmla="*/ 3066762 w 5128884"/>
                <a:gd name="connsiteY4" fmla="*/ 68831 h 1578967"/>
                <a:gd name="connsiteX5" fmla="*/ 3484816 w 5128884"/>
                <a:gd name="connsiteY5" fmla="*/ 1069367 h 1578967"/>
                <a:gd name="connsiteX6" fmla="*/ 3484813 w 5128884"/>
                <a:gd name="connsiteY6" fmla="*/ 1069359 h 1578967"/>
                <a:gd name="connsiteX7" fmla="*/ 3066762 w 5128884"/>
                <a:gd name="connsiteY7" fmla="*/ 68831 h 1578967"/>
                <a:gd name="connsiteX8" fmla="*/ 4521744 w 5128884"/>
                <a:gd name="connsiteY8" fmla="*/ 366016 h 1578967"/>
                <a:gd name="connsiteX9" fmla="*/ 4881364 w 5128884"/>
                <a:gd name="connsiteY9" fmla="*/ 1082671 h 1578967"/>
                <a:gd name="connsiteX10" fmla="*/ 4880658 w 5128884"/>
                <a:gd name="connsiteY10" fmla="*/ 1082864 h 1578967"/>
                <a:gd name="connsiteX11" fmla="*/ 4908738 w 5128884"/>
                <a:gd name="connsiteY11" fmla="*/ 1141064 h 1578967"/>
                <a:gd name="connsiteX12" fmla="*/ 5128884 w 5128884"/>
                <a:gd name="connsiteY12" fmla="*/ 1548500 h 1578967"/>
                <a:gd name="connsiteX13" fmla="*/ 3649759 w 5128884"/>
                <a:gd name="connsiteY13" fmla="*/ 1558576 h 1578967"/>
                <a:gd name="connsiteX14" fmla="*/ 3649760 w 5128884"/>
                <a:gd name="connsiteY14" fmla="*/ 1558582 h 1578967"/>
                <a:gd name="connsiteX15" fmla="*/ 1323221 w 5128884"/>
                <a:gd name="connsiteY15" fmla="*/ 1558582 h 1578967"/>
                <a:gd name="connsiteX16" fmla="*/ 1323221 w 5128884"/>
                <a:gd name="connsiteY16" fmla="*/ 1557444 h 1578967"/>
                <a:gd name="connsiteX17" fmla="*/ 48699 w 5128884"/>
                <a:gd name="connsiteY17" fmla="*/ 1557444 h 1578967"/>
                <a:gd name="connsiteX18" fmla="*/ 0 w 5128884"/>
                <a:gd name="connsiteY18" fmla="*/ 1578967 h 1578967"/>
                <a:gd name="connsiteX19" fmla="*/ 10800 w 5128884"/>
                <a:gd name="connsiteY19" fmla="*/ 1557444 h 1578967"/>
                <a:gd name="connsiteX20" fmla="*/ 161 w 5128884"/>
                <a:gd name="connsiteY20" fmla="*/ 1557444 h 1578967"/>
                <a:gd name="connsiteX21" fmla="*/ 13943 w 5128884"/>
                <a:gd name="connsiteY21" fmla="*/ 1551179 h 1578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128884" h="1578967">
                  <a:moveTo>
                    <a:pt x="792302" y="0"/>
                  </a:moveTo>
                  <a:lnTo>
                    <a:pt x="2029651" y="194786"/>
                  </a:lnTo>
                  <a:lnTo>
                    <a:pt x="1336004" y="961432"/>
                  </a:lnTo>
                  <a:lnTo>
                    <a:pt x="2029651" y="194786"/>
                  </a:lnTo>
                  <a:lnTo>
                    <a:pt x="3066762" y="68831"/>
                  </a:lnTo>
                  <a:lnTo>
                    <a:pt x="3484816" y="1069367"/>
                  </a:lnTo>
                  <a:lnTo>
                    <a:pt x="3484813" y="1069359"/>
                  </a:lnTo>
                  <a:lnTo>
                    <a:pt x="3066762" y="68831"/>
                  </a:lnTo>
                  <a:lnTo>
                    <a:pt x="4521744" y="366016"/>
                  </a:lnTo>
                  <a:lnTo>
                    <a:pt x="4881364" y="1082671"/>
                  </a:lnTo>
                  <a:lnTo>
                    <a:pt x="4880658" y="1082864"/>
                  </a:lnTo>
                  <a:lnTo>
                    <a:pt x="4908738" y="1141064"/>
                  </a:lnTo>
                  <a:cubicBezTo>
                    <a:pt x="4977160" y="1280398"/>
                    <a:pt x="5028930" y="1368332"/>
                    <a:pt x="5128884" y="1548500"/>
                  </a:cubicBezTo>
                  <a:lnTo>
                    <a:pt x="3649759" y="1558576"/>
                  </a:lnTo>
                  <a:lnTo>
                    <a:pt x="3649760" y="1558582"/>
                  </a:lnTo>
                  <a:lnTo>
                    <a:pt x="1323221" y="1558582"/>
                  </a:lnTo>
                  <a:lnTo>
                    <a:pt x="1323221" y="1557444"/>
                  </a:lnTo>
                  <a:lnTo>
                    <a:pt x="48699" y="1557444"/>
                  </a:lnTo>
                  <a:lnTo>
                    <a:pt x="0" y="1578967"/>
                  </a:lnTo>
                  <a:lnTo>
                    <a:pt x="10800" y="1557444"/>
                  </a:lnTo>
                  <a:lnTo>
                    <a:pt x="161" y="1557444"/>
                  </a:lnTo>
                  <a:lnTo>
                    <a:pt x="13943" y="1551179"/>
                  </a:lnTo>
                  <a:close/>
                </a:path>
              </a:pathLst>
            </a:custGeom>
            <a:solidFill>
              <a:schemeClr val="accent3"/>
            </a:solidFill>
            <a:ln w="3733" cap="flat">
              <a:noFill/>
              <a:prstDash val="solid"/>
              <a:miter/>
            </a:ln>
          </p:spPr>
          <p:txBody>
            <a:bodyPr wrap="square"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noProof="0">
                <a:ln>
                  <a:noFill/>
                </a:ln>
                <a:solidFill>
                  <a:srgbClr val="000000"/>
                </a:solidFill>
                <a:effectLst/>
                <a:uLnTx/>
                <a:uFillTx/>
                <a:latin typeface="Albert Sans"/>
              </a:endParaRPr>
            </a:p>
          </p:txBody>
        </p:sp>
        <p:sp>
          <p:nvSpPr>
            <p:cNvPr id="43" name="Freeform: Shape 42">
              <a:extLst>
                <a:ext uri="{FF2B5EF4-FFF2-40B4-BE49-F238E27FC236}">
                  <a16:creationId xmlns:a16="http://schemas.microsoft.com/office/drawing/2014/main" id="{6A6EA430-FC91-B82E-E50B-8CA153464177}"/>
                </a:ext>
              </a:extLst>
            </p:cNvPr>
            <p:cNvSpPr/>
            <p:nvPr userDrawn="1"/>
          </p:nvSpPr>
          <p:spPr>
            <a:xfrm>
              <a:off x="7779657" y="1753229"/>
              <a:ext cx="2617409" cy="2783076"/>
            </a:xfrm>
            <a:custGeom>
              <a:avLst/>
              <a:gdLst>
                <a:gd name="connsiteX0" fmla="*/ 1233918 w 2502625"/>
                <a:gd name="connsiteY0" fmla="*/ 0 h 2661027"/>
                <a:gd name="connsiteX1" fmla="*/ 997282 w 2502625"/>
                <a:gd name="connsiteY1" fmla="*/ 1201195 h 2661027"/>
                <a:gd name="connsiteX2" fmla="*/ 1233919 w 2502625"/>
                <a:gd name="connsiteY2" fmla="*/ 0 h 2661027"/>
                <a:gd name="connsiteX3" fmla="*/ 1236932 w 2502625"/>
                <a:gd name="connsiteY3" fmla="*/ 19460 h 2661027"/>
                <a:gd name="connsiteX4" fmla="*/ 2074377 w 2502625"/>
                <a:gd name="connsiteY4" fmla="*/ 1688422 h 2661027"/>
                <a:gd name="connsiteX5" fmla="*/ 2083154 w 2502625"/>
                <a:gd name="connsiteY5" fmla="*/ 1692461 h 2661027"/>
                <a:gd name="connsiteX6" fmla="*/ 2502625 w 2502625"/>
                <a:gd name="connsiteY6" fmla="*/ 2528303 h 2661027"/>
                <a:gd name="connsiteX7" fmla="*/ 2164303 w 2502625"/>
                <a:gd name="connsiteY7" fmla="*/ 2661027 h 2661027"/>
                <a:gd name="connsiteX8" fmla="*/ 2164303 w 2502625"/>
                <a:gd name="connsiteY8" fmla="*/ 2661027 h 2661027"/>
                <a:gd name="connsiteX9" fmla="*/ 2164302 w 2502625"/>
                <a:gd name="connsiteY9" fmla="*/ 2661027 h 2661027"/>
                <a:gd name="connsiteX10" fmla="*/ 431977 w 2502625"/>
                <a:gd name="connsiteY10" fmla="*/ 2379122 h 2661027"/>
                <a:gd name="connsiteX11" fmla="*/ 889153 w 2502625"/>
                <a:gd name="connsiteY11" fmla="*/ 1750055 h 2661027"/>
                <a:gd name="connsiteX12" fmla="*/ 431976 w 2502625"/>
                <a:gd name="connsiteY12" fmla="*/ 2379123 h 2661027"/>
                <a:gd name="connsiteX13" fmla="*/ 0 w 2502625"/>
                <a:gd name="connsiteY13" fmla="*/ 2458908 h 2661027"/>
                <a:gd name="connsiteX14" fmla="*/ 475889 w 2502625"/>
                <a:gd name="connsiteY14" fmla="*/ 1510558 h 2661027"/>
                <a:gd name="connsiteX15" fmla="*/ 475891 w 2502625"/>
                <a:gd name="connsiteY15" fmla="*/ 1510559 h 2661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02625" h="2661027">
                  <a:moveTo>
                    <a:pt x="1233918" y="0"/>
                  </a:moveTo>
                  <a:lnTo>
                    <a:pt x="997282" y="1201195"/>
                  </a:lnTo>
                  <a:lnTo>
                    <a:pt x="1233919" y="0"/>
                  </a:lnTo>
                  <a:lnTo>
                    <a:pt x="1236932" y="19460"/>
                  </a:lnTo>
                  <a:lnTo>
                    <a:pt x="2074377" y="1688422"/>
                  </a:lnTo>
                  <a:lnTo>
                    <a:pt x="2083154" y="1692461"/>
                  </a:lnTo>
                  <a:lnTo>
                    <a:pt x="2502625" y="2528303"/>
                  </a:lnTo>
                  <a:lnTo>
                    <a:pt x="2164303" y="2661027"/>
                  </a:lnTo>
                  <a:lnTo>
                    <a:pt x="2164303" y="2661027"/>
                  </a:lnTo>
                  <a:lnTo>
                    <a:pt x="2164302" y="2661027"/>
                  </a:lnTo>
                  <a:lnTo>
                    <a:pt x="431977" y="2379122"/>
                  </a:lnTo>
                  <a:lnTo>
                    <a:pt x="889153" y="1750055"/>
                  </a:lnTo>
                  <a:lnTo>
                    <a:pt x="431976" y="2379123"/>
                  </a:lnTo>
                  <a:lnTo>
                    <a:pt x="0" y="2458908"/>
                  </a:lnTo>
                  <a:lnTo>
                    <a:pt x="475889" y="1510558"/>
                  </a:lnTo>
                  <a:lnTo>
                    <a:pt x="475891" y="1510559"/>
                  </a:lnTo>
                  <a:close/>
                </a:path>
              </a:pathLst>
            </a:custGeom>
            <a:solidFill>
              <a:schemeClr val="accent3">
                <a:alpha val="20000"/>
              </a:schemeClr>
            </a:solidFill>
            <a:ln w="3733" cap="flat">
              <a:noFill/>
              <a:prstDash val="solid"/>
              <a:miter/>
            </a:ln>
          </p:spPr>
          <p:txBody>
            <a:bodyPr wrap="square"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noProof="0">
                <a:ln>
                  <a:noFill/>
                </a:ln>
                <a:solidFill>
                  <a:srgbClr val="000000"/>
                </a:solidFill>
                <a:effectLst/>
                <a:uLnTx/>
                <a:uFillTx/>
                <a:latin typeface="Albert Sans"/>
              </a:endParaRPr>
            </a:p>
          </p:txBody>
        </p:sp>
        <p:sp>
          <p:nvSpPr>
            <p:cNvPr id="44" name="Freeform: Shape 43">
              <a:extLst>
                <a:ext uri="{FF2B5EF4-FFF2-40B4-BE49-F238E27FC236}">
                  <a16:creationId xmlns:a16="http://schemas.microsoft.com/office/drawing/2014/main" id="{E9790F80-F1E1-790A-B60D-88D1AA4FEFA6}"/>
                </a:ext>
              </a:extLst>
            </p:cNvPr>
            <p:cNvSpPr/>
            <p:nvPr/>
          </p:nvSpPr>
          <p:spPr>
            <a:xfrm>
              <a:off x="7285681" y="4146865"/>
              <a:ext cx="3750894" cy="1533059"/>
            </a:xfrm>
            <a:custGeom>
              <a:avLst/>
              <a:gdLst>
                <a:gd name="connsiteX0" fmla="*/ 970960 w 3729442"/>
                <a:gd name="connsiteY0" fmla="*/ 0 h 1524291"/>
                <a:gd name="connsiteX1" fmla="*/ 2703286 w 3729442"/>
                <a:gd name="connsiteY1" fmla="*/ 281906 h 1524291"/>
                <a:gd name="connsiteX2" fmla="*/ 2599885 w 3729442"/>
                <a:gd name="connsiteY2" fmla="*/ 508763 h 1524291"/>
                <a:gd name="connsiteX3" fmla="*/ 2703287 w 3729442"/>
                <a:gd name="connsiteY3" fmla="*/ 283791 h 1524291"/>
                <a:gd name="connsiteX4" fmla="*/ 3041608 w 3729442"/>
                <a:gd name="connsiteY4" fmla="*/ 148456 h 1524291"/>
                <a:gd name="connsiteX5" fmla="*/ 3323089 w 3729442"/>
                <a:gd name="connsiteY5" fmla="*/ 711579 h 1524291"/>
                <a:gd name="connsiteX6" fmla="*/ 3729442 w 3729442"/>
                <a:gd name="connsiteY6" fmla="*/ 1524291 h 1524291"/>
                <a:gd name="connsiteX7" fmla="*/ 2270226 w 3729442"/>
                <a:gd name="connsiteY7" fmla="*/ 1226001 h 1524291"/>
                <a:gd name="connsiteX8" fmla="*/ 2271568 w 3729442"/>
                <a:gd name="connsiteY8" fmla="*/ 1223081 h 1524291"/>
                <a:gd name="connsiteX9" fmla="*/ 1237349 w 3729442"/>
                <a:gd name="connsiteY9" fmla="*/ 1348685 h 1524291"/>
                <a:gd name="connsiteX10" fmla="*/ 970959 w 3729442"/>
                <a:gd name="connsiteY10" fmla="*/ 0 h 1524291"/>
                <a:gd name="connsiteX11" fmla="*/ 1237348 w 3729442"/>
                <a:gd name="connsiteY11" fmla="*/ 1348685 h 1524291"/>
                <a:gd name="connsiteX12" fmla="*/ 0 w 3729442"/>
                <a:gd name="connsiteY12" fmla="*/ 1153900 h 1524291"/>
                <a:gd name="connsiteX13" fmla="*/ 222664 w 3729442"/>
                <a:gd name="connsiteY13" fmla="*/ 710215 h 1524291"/>
                <a:gd name="connsiteX14" fmla="*/ 538983 w 3729442"/>
                <a:gd name="connsiteY14" fmla="*/ 79785 h 1524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29442" h="1524291">
                  <a:moveTo>
                    <a:pt x="970960" y="0"/>
                  </a:moveTo>
                  <a:lnTo>
                    <a:pt x="2703286" y="281906"/>
                  </a:lnTo>
                  <a:lnTo>
                    <a:pt x="2599885" y="508763"/>
                  </a:lnTo>
                  <a:lnTo>
                    <a:pt x="2703287" y="283791"/>
                  </a:lnTo>
                  <a:lnTo>
                    <a:pt x="3041608" y="148456"/>
                  </a:lnTo>
                  <a:lnTo>
                    <a:pt x="3323089" y="711579"/>
                  </a:lnTo>
                  <a:lnTo>
                    <a:pt x="3729442" y="1524291"/>
                  </a:lnTo>
                  <a:lnTo>
                    <a:pt x="2270226" y="1226001"/>
                  </a:lnTo>
                  <a:lnTo>
                    <a:pt x="2271568" y="1223081"/>
                  </a:lnTo>
                  <a:lnTo>
                    <a:pt x="1237349" y="1348685"/>
                  </a:lnTo>
                  <a:close/>
                  <a:moveTo>
                    <a:pt x="970959" y="0"/>
                  </a:moveTo>
                  <a:lnTo>
                    <a:pt x="1237348" y="1348685"/>
                  </a:lnTo>
                  <a:lnTo>
                    <a:pt x="0" y="1153900"/>
                  </a:lnTo>
                  <a:lnTo>
                    <a:pt x="222664" y="710215"/>
                  </a:lnTo>
                  <a:lnTo>
                    <a:pt x="538983" y="79785"/>
                  </a:lnTo>
                  <a:close/>
                </a:path>
              </a:pathLst>
            </a:custGeom>
            <a:solidFill>
              <a:schemeClr val="accent3">
                <a:alpha val="50000"/>
              </a:schemeClr>
            </a:solidFill>
            <a:ln w="3733" cap="flat">
              <a:noFill/>
              <a:prstDash val="solid"/>
              <a:miter/>
            </a:ln>
          </p:spPr>
          <p:txBody>
            <a:bodyPr wrap="square"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noProof="0">
                <a:ln>
                  <a:noFill/>
                </a:ln>
                <a:solidFill>
                  <a:srgbClr val="000000"/>
                </a:solidFill>
                <a:effectLst/>
                <a:uLnTx/>
                <a:uFillTx/>
                <a:latin typeface="Albert Sans"/>
              </a:endParaRPr>
            </a:p>
          </p:txBody>
        </p:sp>
      </p:grpSp>
      <p:cxnSp>
        <p:nvCxnSpPr>
          <p:cNvPr id="65" name="Straight Connector 64">
            <a:extLst>
              <a:ext uri="{FF2B5EF4-FFF2-40B4-BE49-F238E27FC236}">
                <a16:creationId xmlns:a16="http://schemas.microsoft.com/office/drawing/2014/main" id="{19F36BD8-05AB-1629-007C-75C051FB4786}"/>
              </a:ext>
            </a:extLst>
          </p:cNvPr>
          <p:cNvCxnSpPr>
            <a:cxnSpLocks/>
          </p:cNvCxnSpPr>
          <p:nvPr userDrawn="1"/>
        </p:nvCxnSpPr>
        <p:spPr>
          <a:xfrm>
            <a:off x="6102500" y="5614211"/>
            <a:ext cx="1168400" cy="0"/>
          </a:xfrm>
          <a:prstGeom prst="line">
            <a:avLst/>
          </a:prstGeom>
          <a:noFill/>
          <a:ln w="19050" cap="flat" cmpd="sng" algn="ctr">
            <a:solidFill>
              <a:srgbClr val="000000">
                <a:lumMod val="75000"/>
                <a:lumOff val="25000"/>
              </a:srgbClr>
            </a:solidFill>
            <a:prstDash val="sysDot"/>
            <a:miter lim="800000"/>
          </a:ln>
          <a:effectLst/>
        </p:spPr>
      </p:cxnSp>
      <p:cxnSp>
        <p:nvCxnSpPr>
          <p:cNvPr id="76" name="Straight Connector 75">
            <a:extLst>
              <a:ext uri="{FF2B5EF4-FFF2-40B4-BE49-F238E27FC236}">
                <a16:creationId xmlns:a16="http://schemas.microsoft.com/office/drawing/2014/main" id="{C27692C2-4353-A255-CFDF-9C55B213D11D}"/>
              </a:ext>
            </a:extLst>
          </p:cNvPr>
          <p:cNvCxnSpPr>
            <a:cxnSpLocks/>
          </p:cNvCxnSpPr>
          <p:nvPr userDrawn="1"/>
        </p:nvCxnSpPr>
        <p:spPr>
          <a:xfrm>
            <a:off x="688571" y="2146142"/>
            <a:ext cx="5121829" cy="0"/>
          </a:xfrm>
          <a:prstGeom prst="line">
            <a:avLst/>
          </a:prstGeom>
          <a:noFill/>
          <a:ln w="28575" cap="flat" cmpd="sng" algn="ctr">
            <a:solidFill>
              <a:srgbClr val="FFFFFF">
                <a:lumMod val="95000"/>
              </a:srgbClr>
            </a:solidFill>
            <a:prstDash val="solid"/>
            <a:miter lim="800000"/>
          </a:ln>
          <a:effectLst/>
        </p:spPr>
      </p:cxnSp>
      <p:sp>
        <p:nvSpPr>
          <p:cNvPr id="111" name="Oval 110">
            <a:extLst>
              <a:ext uri="{FF2B5EF4-FFF2-40B4-BE49-F238E27FC236}">
                <a16:creationId xmlns:a16="http://schemas.microsoft.com/office/drawing/2014/main" id="{15279130-B06D-E872-F665-A0FE4527E5EB}"/>
              </a:ext>
            </a:extLst>
          </p:cNvPr>
          <p:cNvSpPr/>
          <p:nvPr userDrawn="1"/>
        </p:nvSpPr>
        <p:spPr>
          <a:xfrm>
            <a:off x="8723606" y="2284128"/>
            <a:ext cx="304800" cy="304800"/>
          </a:xfrm>
          <a:prstGeom prst="ellipse">
            <a:avLst/>
          </a:prstGeom>
          <a:solidFill>
            <a:schemeClr val="accent2">
              <a:lumMod val="20000"/>
              <a:lumOff val="80000"/>
            </a:schemeClr>
          </a:solidFill>
          <a:ln w="19050" cap="flat" cmpd="sng" algn="ctr">
            <a:solidFill>
              <a:schemeClr val="accent3"/>
            </a:solidFill>
            <a:prstDash val="sysDot"/>
            <a:miter lim="800000"/>
          </a:ln>
          <a:effectLst/>
        </p:spPr>
        <p:txBody>
          <a:bodyPr tIns="91440" bIns="9144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noProof="0">
              <a:ln>
                <a:noFill/>
              </a:ln>
              <a:solidFill>
                <a:srgbClr val="FFFFFF"/>
              </a:solidFill>
              <a:effectLst/>
              <a:uLnTx/>
              <a:uFillTx/>
              <a:latin typeface="Albert Sans"/>
            </a:endParaRPr>
          </a:p>
        </p:txBody>
      </p:sp>
      <p:sp>
        <p:nvSpPr>
          <p:cNvPr id="112" name="Oval 111">
            <a:extLst>
              <a:ext uri="{FF2B5EF4-FFF2-40B4-BE49-F238E27FC236}">
                <a16:creationId xmlns:a16="http://schemas.microsoft.com/office/drawing/2014/main" id="{9178105B-BFB4-E0C2-437A-F26E1175F1EF}"/>
              </a:ext>
            </a:extLst>
          </p:cNvPr>
          <p:cNvSpPr/>
          <p:nvPr userDrawn="1"/>
        </p:nvSpPr>
        <p:spPr>
          <a:xfrm>
            <a:off x="7987006" y="3782728"/>
            <a:ext cx="304800" cy="304800"/>
          </a:xfrm>
          <a:prstGeom prst="ellipse">
            <a:avLst/>
          </a:prstGeom>
          <a:solidFill>
            <a:schemeClr val="accent2">
              <a:lumMod val="60000"/>
              <a:lumOff val="40000"/>
            </a:schemeClr>
          </a:solidFill>
          <a:ln w="19050" cap="flat" cmpd="sng" algn="ctr">
            <a:solidFill>
              <a:schemeClr val="accent3"/>
            </a:solidFill>
            <a:prstDash val="sysDot"/>
            <a:miter lim="800000"/>
          </a:ln>
          <a:effectLst/>
        </p:spPr>
        <p:txBody>
          <a:bodyPr tIns="91440" bIns="9144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noProof="0">
              <a:ln>
                <a:noFill/>
              </a:ln>
              <a:solidFill>
                <a:srgbClr val="FFFFFF"/>
              </a:solidFill>
              <a:effectLst/>
              <a:uLnTx/>
              <a:uFillTx/>
              <a:latin typeface="Albert Sans"/>
            </a:endParaRPr>
          </a:p>
        </p:txBody>
      </p:sp>
      <p:sp>
        <p:nvSpPr>
          <p:cNvPr id="113" name="Oval 112">
            <a:extLst>
              <a:ext uri="{FF2B5EF4-FFF2-40B4-BE49-F238E27FC236}">
                <a16:creationId xmlns:a16="http://schemas.microsoft.com/office/drawing/2014/main" id="{96B1474B-CF01-7D3F-047D-C52AB047D029}"/>
              </a:ext>
            </a:extLst>
          </p:cNvPr>
          <p:cNvSpPr/>
          <p:nvPr userDrawn="1"/>
        </p:nvSpPr>
        <p:spPr>
          <a:xfrm>
            <a:off x="7161506" y="5446428"/>
            <a:ext cx="304800" cy="304800"/>
          </a:xfrm>
          <a:prstGeom prst="ellipse">
            <a:avLst/>
          </a:prstGeom>
          <a:solidFill>
            <a:schemeClr val="accent2"/>
          </a:solidFill>
          <a:ln w="19050" cap="flat" cmpd="sng" algn="ctr">
            <a:solidFill>
              <a:schemeClr val="accent3"/>
            </a:solidFill>
            <a:prstDash val="sysDot"/>
            <a:miter lim="800000"/>
          </a:ln>
          <a:effectLst/>
        </p:spPr>
        <p:txBody>
          <a:bodyPr tIns="91440" bIns="9144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noProof="0">
              <a:ln>
                <a:noFill/>
              </a:ln>
              <a:solidFill>
                <a:srgbClr val="FFFFFF"/>
              </a:solidFill>
              <a:effectLst/>
              <a:uLnTx/>
              <a:uFillTx/>
              <a:latin typeface="Albert Sans"/>
            </a:endParaRPr>
          </a:p>
        </p:txBody>
      </p:sp>
      <p:cxnSp>
        <p:nvCxnSpPr>
          <p:cNvPr id="114" name="Straight Connector 113">
            <a:extLst>
              <a:ext uri="{FF2B5EF4-FFF2-40B4-BE49-F238E27FC236}">
                <a16:creationId xmlns:a16="http://schemas.microsoft.com/office/drawing/2014/main" id="{9F931A5C-FC55-F170-1F16-2C6AA93BB4F8}"/>
              </a:ext>
            </a:extLst>
          </p:cNvPr>
          <p:cNvCxnSpPr>
            <a:cxnSpLocks/>
          </p:cNvCxnSpPr>
          <p:nvPr userDrawn="1"/>
        </p:nvCxnSpPr>
        <p:spPr>
          <a:xfrm>
            <a:off x="688571" y="3644742"/>
            <a:ext cx="5121829" cy="0"/>
          </a:xfrm>
          <a:prstGeom prst="line">
            <a:avLst/>
          </a:prstGeom>
          <a:noFill/>
          <a:ln w="28575" cap="flat" cmpd="sng" algn="ctr">
            <a:solidFill>
              <a:srgbClr val="FFFFFF">
                <a:lumMod val="95000"/>
              </a:srgbClr>
            </a:solidFill>
            <a:prstDash val="solid"/>
            <a:miter lim="800000"/>
          </a:ln>
          <a:effectLst/>
        </p:spPr>
      </p:cxnSp>
      <p:cxnSp>
        <p:nvCxnSpPr>
          <p:cNvPr id="115" name="Straight Connector 114">
            <a:extLst>
              <a:ext uri="{FF2B5EF4-FFF2-40B4-BE49-F238E27FC236}">
                <a16:creationId xmlns:a16="http://schemas.microsoft.com/office/drawing/2014/main" id="{76D98F2B-4C54-519D-5F53-CDF2B7BCDA77}"/>
              </a:ext>
            </a:extLst>
          </p:cNvPr>
          <p:cNvCxnSpPr>
            <a:cxnSpLocks/>
          </p:cNvCxnSpPr>
          <p:nvPr userDrawn="1"/>
        </p:nvCxnSpPr>
        <p:spPr>
          <a:xfrm>
            <a:off x="688571" y="5283042"/>
            <a:ext cx="5121829" cy="0"/>
          </a:xfrm>
          <a:prstGeom prst="line">
            <a:avLst/>
          </a:prstGeom>
          <a:noFill/>
          <a:ln w="28575" cap="flat" cmpd="sng" algn="ctr">
            <a:solidFill>
              <a:srgbClr val="FFFFFF">
                <a:lumMod val="95000"/>
              </a:srgbClr>
            </a:solidFill>
            <a:prstDash val="solid"/>
            <a:miter lim="800000"/>
          </a:ln>
          <a:effectLst/>
        </p:spPr>
      </p:cxnSp>
      <p:sp>
        <p:nvSpPr>
          <p:cNvPr id="3" name="Text Placeholder 20">
            <a:extLst>
              <a:ext uri="{FF2B5EF4-FFF2-40B4-BE49-F238E27FC236}">
                <a16:creationId xmlns:a16="http://schemas.microsoft.com/office/drawing/2014/main" id="{E437CB7F-BB5C-9039-F8A8-AB3F7D85494A}"/>
              </a:ext>
            </a:extLst>
          </p:cNvPr>
          <p:cNvSpPr>
            <a:spLocks noGrp="1"/>
          </p:cNvSpPr>
          <p:nvPr>
            <p:ph type="body" sz="quarter" idx="10" hasCustomPrompt="1"/>
          </p:nvPr>
        </p:nvSpPr>
        <p:spPr>
          <a:xfrm>
            <a:off x="460375" y="379413"/>
            <a:ext cx="6057173" cy="842962"/>
          </a:xfrm>
          <a:prstGeom prst="rect">
            <a:avLst/>
          </a:prstGeom>
        </p:spPr>
        <p:txBody>
          <a:bodyPr/>
          <a:lstStyle>
            <a:lvl1pPr marL="0" indent="0">
              <a:buNone/>
              <a:defRPr b="1">
                <a:solidFill>
                  <a:schemeClr val="accent3"/>
                </a:solidFill>
                <a:latin typeface="Albert Sans" pitchFamily="2" charset="77"/>
                <a:ea typeface="Verdana" panose="020B0604030504040204" pitchFamily="34" charset="0"/>
                <a:cs typeface="Verdana" panose="020B0604030504040204" pitchFamily="34" charset="0"/>
              </a:defRPr>
            </a:lvl1pPr>
          </a:lstStyle>
          <a:p>
            <a:pPr lvl="0"/>
            <a:r>
              <a:rPr lang="en-US" dirty="0"/>
              <a:t>Click to edit Master title style</a:t>
            </a:r>
          </a:p>
        </p:txBody>
      </p:sp>
      <p:sp>
        <p:nvSpPr>
          <p:cNvPr id="4" name="Text Placeholder 39">
            <a:extLst>
              <a:ext uri="{FF2B5EF4-FFF2-40B4-BE49-F238E27FC236}">
                <a16:creationId xmlns:a16="http://schemas.microsoft.com/office/drawing/2014/main" id="{922215AA-A904-B860-7CC1-DFB6EF1F268B}"/>
              </a:ext>
            </a:extLst>
          </p:cNvPr>
          <p:cNvSpPr>
            <a:spLocks noGrp="1"/>
          </p:cNvSpPr>
          <p:nvPr>
            <p:ph type="body" sz="quarter" idx="21"/>
          </p:nvPr>
        </p:nvSpPr>
        <p:spPr>
          <a:xfrm>
            <a:off x="460375" y="896931"/>
            <a:ext cx="3387725" cy="422275"/>
          </a:xfrm>
          <a:prstGeom prst="rect">
            <a:avLst/>
          </a:prstGeom>
        </p:spPr>
        <p:txBody>
          <a:bodyPr>
            <a:normAutofit/>
          </a:bodyPr>
          <a:lstStyle>
            <a:lvl1pPr marL="0" indent="0" algn="l">
              <a:buNone/>
              <a:defRPr sz="1400">
                <a:solidFill>
                  <a:schemeClr val="accent3"/>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Text Placeholder 39">
            <a:extLst>
              <a:ext uri="{FF2B5EF4-FFF2-40B4-BE49-F238E27FC236}">
                <a16:creationId xmlns:a16="http://schemas.microsoft.com/office/drawing/2014/main" id="{A2F40A00-8C33-3EA5-46E6-09DC7EBBD004}"/>
              </a:ext>
            </a:extLst>
          </p:cNvPr>
          <p:cNvSpPr>
            <a:spLocks noGrp="1"/>
          </p:cNvSpPr>
          <p:nvPr>
            <p:ph type="body" sz="quarter" idx="23"/>
          </p:nvPr>
        </p:nvSpPr>
        <p:spPr>
          <a:xfrm>
            <a:off x="645982" y="1835180"/>
            <a:ext cx="1770324" cy="422275"/>
          </a:xfrm>
          <a:prstGeom prst="rect">
            <a:avLst/>
          </a:prstGeom>
        </p:spPr>
        <p:txBody>
          <a:bodyPr>
            <a:noAutofit/>
          </a:bodyPr>
          <a:lstStyle>
            <a:lvl1pPr marL="0" indent="0" algn="l">
              <a:buNone/>
              <a:defRPr sz="1400" b="1">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a:t>
            </a:r>
          </a:p>
        </p:txBody>
      </p:sp>
      <p:sp>
        <p:nvSpPr>
          <p:cNvPr id="6" name="Text Placeholder 39">
            <a:extLst>
              <a:ext uri="{FF2B5EF4-FFF2-40B4-BE49-F238E27FC236}">
                <a16:creationId xmlns:a16="http://schemas.microsoft.com/office/drawing/2014/main" id="{01E0F426-9343-2DAC-339E-B610DCB50C0D}"/>
              </a:ext>
            </a:extLst>
          </p:cNvPr>
          <p:cNvSpPr>
            <a:spLocks noGrp="1"/>
          </p:cNvSpPr>
          <p:nvPr>
            <p:ph type="body" sz="quarter" idx="24"/>
          </p:nvPr>
        </p:nvSpPr>
        <p:spPr>
          <a:xfrm>
            <a:off x="645982" y="2292385"/>
            <a:ext cx="1307860" cy="422275"/>
          </a:xfrm>
          <a:prstGeom prst="rect">
            <a:avLst/>
          </a:prstGeom>
        </p:spPr>
        <p:txBody>
          <a:bodyPr>
            <a:noAutofit/>
          </a:bodyPr>
          <a:lstStyle>
            <a:lvl1pPr marL="0" indent="0" algn="l">
              <a:buNone/>
              <a:defRPr sz="1400" b="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a:t>
            </a:r>
          </a:p>
        </p:txBody>
      </p:sp>
      <p:sp>
        <p:nvSpPr>
          <p:cNvPr id="7" name="Text Placeholder 39">
            <a:extLst>
              <a:ext uri="{FF2B5EF4-FFF2-40B4-BE49-F238E27FC236}">
                <a16:creationId xmlns:a16="http://schemas.microsoft.com/office/drawing/2014/main" id="{C75613DA-B696-6940-1291-AC348AAB8598}"/>
              </a:ext>
            </a:extLst>
          </p:cNvPr>
          <p:cNvSpPr>
            <a:spLocks noGrp="1"/>
          </p:cNvSpPr>
          <p:nvPr>
            <p:ph type="body" sz="quarter" idx="25"/>
          </p:nvPr>
        </p:nvSpPr>
        <p:spPr>
          <a:xfrm>
            <a:off x="645982" y="3340423"/>
            <a:ext cx="1770324" cy="422275"/>
          </a:xfrm>
          <a:prstGeom prst="rect">
            <a:avLst/>
          </a:prstGeom>
        </p:spPr>
        <p:txBody>
          <a:bodyPr>
            <a:noAutofit/>
          </a:bodyPr>
          <a:lstStyle>
            <a:lvl1pPr marL="0" indent="0" algn="l">
              <a:buNone/>
              <a:defRPr sz="1400" b="1">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a:t>
            </a:r>
          </a:p>
        </p:txBody>
      </p:sp>
      <p:sp>
        <p:nvSpPr>
          <p:cNvPr id="8" name="Text Placeholder 39">
            <a:extLst>
              <a:ext uri="{FF2B5EF4-FFF2-40B4-BE49-F238E27FC236}">
                <a16:creationId xmlns:a16="http://schemas.microsoft.com/office/drawing/2014/main" id="{495957B0-6E94-CE67-C73E-960E01EE9755}"/>
              </a:ext>
            </a:extLst>
          </p:cNvPr>
          <p:cNvSpPr>
            <a:spLocks noGrp="1"/>
          </p:cNvSpPr>
          <p:nvPr>
            <p:ph type="body" sz="quarter" idx="26"/>
          </p:nvPr>
        </p:nvSpPr>
        <p:spPr>
          <a:xfrm>
            <a:off x="645982" y="3797628"/>
            <a:ext cx="1307860" cy="422275"/>
          </a:xfrm>
          <a:prstGeom prst="rect">
            <a:avLst/>
          </a:prstGeom>
        </p:spPr>
        <p:txBody>
          <a:bodyPr>
            <a:noAutofit/>
          </a:bodyPr>
          <a:lstStyle>
            <a:lvl1pPr marL="0" indent="0" algn="l">
              <a:buNone/>
              <a:defRPr sz="1400" b="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a:t>
            </a:r>
          </a:p>
        </p:txBody>
      </p:sp>
      <p:sp>
        <p:nvSpPr>
          <p:cNvPr id="9" name="Text Placeholder 39">
            <a:extLst>
              <a:ext uri="{FF2B5EF4-FFF2-40B4-BE49-F238E27FC236}">
                <a16:creationId xmlns:a16="http://schemas.microsoft.com/office/drawing/2014/main" id="{700A6AE2-C653-9292-2306-9589A0B090C4}"/>
              </a:ext>
            </a:extLst>
          </p:cNvPr>
          <p:cNvSpPr>
            <a:spLocks noGrp="1"/>
          </p:cNvSpPr>
          <p:nvPr>
            <p:ph type="body" sz="quarter" idx="27"/>
          </p:nvPr>
        </p:nvSpPr>
        <p:spPr>
          <a:xfrm>
            <a:off x="645982" y="4958208"/>
            <a:ext cx="1770324" cy="422275"/>
          </a:xfrm>
          <a:prstGeom prst="rect">
            <a:avLst/>
          </a:prstGeom>
        </p:spPr>
        <p:txBody>
          <a:bodyPr>
            <a:noAutofit/>
          </a:bodyPr>
          <a:lstStyle>
            <a:lvl1pPr marL="0" indent="0" algn="l">
              <a:buNone/>
              <a:defRPr sz="1400" b="1">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a:t>
            </a:r>
          </a:p>
        </p:txBody>
      </p:sp>
      <p:sp>
        <p:nvSpPr>
          <p:cNvPr id="10" name="Text Placeholder 39">
            <a:extLst>
              <a:ext uri="{FF2B5EF4-FFF2-40B4-BE49-F238E27FC236}">
                <a16:creationId xmlns:a16="http://schemas.microsoft.com/office/drawing/2014/main" id="{BC587FD2-9191-7232-5CB5-94FA2F47072E}"/>
              </a:ext>
            </a:extLst>
          </p:cNvPr>
          <p:cNvSpPr>
            <a:spLocks noGrp="1"/>
          </p:cNvSpPr>
          <p:nvPr>
            <p:ph type="body" sz="quarter" idx="28"/>
          </p:nvPr>
        </p:nvSpPr>
        <p:spPr>
          <a:xfrm>
            <a:off x="645982" y="5415413"/>
            <a:ext cx="1307860" cy="422275"/>
          </a:xfrm>
          <a:prstGeom prst="rect">
            <a:avLst/>
          </a:prstGeom>
        </p:spPr>
        <p:txBody>
          <a:bodyPr>
            <a:noAutofit/>
          </a:bodyPr>
          <a:lstStyle>
            <a:lvl1pPr marL="0" indent="0" algn="l">
              <a:buNone/>
              <a:defRPr sz="1400" b="0">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a:t>
            </a:r>
          </a:p>
        </p:txBody>
      </p:sp>
      <p:sp>
        <p:nvSpPr>
          <p:cNvPr id="11" name="Text Placeholder 39">
            <a:extLst>
              <a:ext uri="{FF2B5EF4-FFF2-40B4-BE49-F238E27FC236}">
                <a16:creationId xmlns:a16="http://schemas.microsoft.com/office/drawing/2014/main" id="{7C4313C3-AFE5-BBC2-1FE0-EA3E12BFF83E}"/>
              </a:ext>
            </a:extLst>
          </p:cNvPr>
          <p:cNvSpPr>
            <a:spLocks noGrp="1"/>
          </p:cNvSpPr>
          <p:nvPr>
            <p:ph type="body" sz="quarter" idx="29"/>
          </p:nvPr>
        </p:nvSpPr>
        <p:spPr>
          <a:xfrm>
            <a:off x="8676863" y="2952635"/>
            <a:ext cx="1770324" cy="422275"/>
          </a:xfrm>
          <a:prstGeom prst="rect">
            <a:avLst/>
          </a:prstGeom>
        </p:spPr>
        <p:txBody>
          <a:bodyPr>
            <a:noAutofit/>
          </a:bodyPr>
          <a:lstStyle>
            <a:lvl1pPr marL="0" indent="0" algn="ctr">
              <a:buNone/>
              <a:defRPr sz="1200" b="1">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a:t>
            </a:r>
          </a:p>
        </p:txBody>
      </p:sp>
      <p:sp>
        <p:nvSpPr>
          <p:cNvPr id="12" name="Picture Placeholder 18">
            <a:extLst>
              <a:ext uri="{FF2B5EF4-FFF2-40B4-BE49-F238E27FC236}">
                <a16:creationId xmlns:a16="http://schemas.microsoft.com/office/drawing/2014/main" id="{E9600E9F-5351-3F94-DF75-7387844D3B8F}"/>
              </a:ext>
            </a:extLst>
          </p:cNvPr>
          <p:cNvSpPr>
            <a:spLocks noGrp="1"/>
          </p:cNvSpPr>
          <p:nvPr>
            <p:ph type="pic" sz="quarter" idx="44"/>
          </p:nvPr>
        </p:nvSpPr>
        <p:spPr>
          <a:xfrm>
            <a:off x="9177583" y="2059590"/>
            <a:ext cx="768884" cy="768884"/>
          </a:xfrm>
          <a:prstGeom prst="rect">
            <a:avLst/>
          </a:prstGeom>
        </p:spPr>
        <p:txBody>
          <a:bodyPr/>
          <a:lstStyle>
            <a:lvl1pPr>
              <a:defRPr sz="1000">
                <a:latin typeface="Albert Sans" pitchFamily="2" charset="77"/>
                <a:ea typeface="Verdana" panose="020B0604030504040204" pitchFamily="34" charset="0"/>
                <a:cs typeface="Verdana" panose="020B0604030504040204" pitchFamily="34" charset="0"/>
              </a:defRPr>
            </a:lvl1pPr>
          </a:lstStyle>
          <a:p>
            <a:endParaRPr lang="en-US"/>
          </a:p>
        </p:txBody>
      </p:sp>
      <p:sp>
        <p:nvSpPr>
          <p:cNvPr id="17" name="Text Placeholder 39">
            <a:extLst>
              <a:ext uri="{FF2B5EF4-FFF2-40B4-BE49-F238E27FC236}">
                <a16:creationId xmlns:a16="http://schemas.microsoft.com/office/drawing/2014/main" id="{9A374910-BAF2-FDB2-E6E2-28A533556586}"/>
              </a:ext>
            </a:extLst>
          </p:cNvPr>
          <p:cNvSpPr>
            <a:spLocks noGrp="1"/>
          </p:cNvSpPr>
          <p:nvPr>
            <p:ph type="body" sz="quarter" idx="45"/>
          </p:nvPr>
        </p:nvSpPr>
        <p:spPr>
          <a:xfrm>
            <a:off x="8676863" y="4313306"/>
            <a:ext cx="1770324" cy="422275"/>
          </a:xfrm>
          <a:prstGeom prst="rect">
            <a:avLst/>
          </a:prstGeom>
        </p:spPr>
        <p:txBody>
          <a:bodyPr>
            <a:noAutofit/>
          </a:bodyPr>
          <a:lstStyle>
            <a:lvl1pPr marL="0" indent="0" algn="ctr">
              <a:buNone/>
              <a:defRPr sz="1200" b="1">
                <a:solidFill>
                  <a:schemeClr val="tx1"/>
                </a:solidFill>
                <a:latin typeface="Albert Sans" pitchFamily="2" charset="77"/>
                <a:ea typeface="Verdana" panose="020B0604030504040204" pitchFamily="34" charset="0"/>
                <a:cs typeface="Verdana" panose="020B0604030504040204" pitchFamily="34" charset="0"/>
              </a:defRPr>
            </a:lvl1pPr>
          </a:lstStyle>
          <a:p>
            <a:pPr lvl="0"/>
            <a:r>
              <a:rPr lang="en-US"/>
              <a:t>Click to edit</a:t>
            </a:r>
          </a:p>
        </p:txBody>
      </p:sp>
      <p:sp>
        <p:nvSpPr>
          <p:cNvPr id="18" name="Picture Placeholder 18">
            <a:extLst>
              <a:ext uri="{FF2B5EF4-FFF2-40B4-BE49-F238E27FC236}">
                <a16:creationId xmlns:a16="http://schemas.microsoft.com/office/drawing/2014/main" id="{851D7609-738E-4C6B-DD39-4F64F3184C8E}"/>
              </a:ext>
            </a:extLst>
          </p:cNvPr>
          <p:cNvSpPr>
            <a:spLocks noGrp="1"/>
          </p:cNvSpPr>
          <p:nvPr>
            <p:ph type="pic" sz="quarter" idx="46"/>
          </p:nvPr>
        </p:nvSpPr>
        <p:spPr>
          <a:xfrm>
            <a:off x="9177583" y="3546635"/>
            <a:ext cx="768884" cy="768884"/>
          </a:xfrm>
          <a:prstGeom prst="rect">
            <a:avLst/>
          </a:prstGeom>
        </p:spPr>
        <p:txBody>
          <a:bodyPr/>
          <a:lstStyle>
            <a:lvl1pPr>
              <a:defRPr sz="1000">
                <a:latin typeface="Albert Sans" pitchFamily="2" charset="77"/>
                <a:ea typeface="Verdana" panose="020B0604030504040204" pitchFamily="34" charset="0"/>
                <a:cs typeface="Verdana" panose="020B0604030504040204" pitchFamily="34" charset="0"/>
              </a:defRPr>
            </a:lvl1pPr>
          </a:lstStyle>
          <a:p>
            <a:endParaRPr lang="en-US"/>
          </a:p>
        </p:txBody>
      </p:sp>
      <p:sp>
        <p:nvSpPr>
          <p:cNvPr id="19" name="Text Placeholder 39">
            <a:extLst>
              <a:ext uri="{FF2B5EF4-FFF2-40B4-BE49-F238E27FC236}">
                <a16:creationId xmlns:a16="http://schemas.microsoft.com/office/drawing/2014/main" id="{31C18568-7588-9408-A2AE-1DE63BF89131}"/>
              </a:ext>
            </a:extLst>
          </p:cNvPr>
          <p:cNvSpPr>
            <a:spLocks noGrp="1"/>
          </p:cNvSpPr>
          <p:nvPr>
            <p:ph type="body" sz="quarter" idx="47"/>
          </p:nvPr>
        </p:nvSpPr>
        <p:spPr>
          <a:xfrm>
            <a:off x="8676863" y="5695715"/>
            <a:ext cx="1770324" cy="422275"/>
          </a:xfrm>
          <a:prstGeom prst="rect">
            <a:avLst/>
          </a:prstGeom>
        </p:spPr>
        <p:txBody>
          <a:bodyPr>
            <a:noAutofit/>
          </a:bodyPr>
          <a:lstStyle>
            <a:lvl1pPr marL="0" indent="0" algn="ctr">
              <a:buNone/>
              <a:defRPr sz="1200" b="1">
                <a:solidFill>
                  <a:schemeClr val="bg1"/>
                </a:solidFill>
                <a:latin typeface="Albert Sans" pitchFamily="2" charset="77"/>
                <a:ea typeface="Verdana" panose="020B0604030504040204" pitchFamily="34" charset="0"/>
                <a:cs typeface="Verdana" panose="020B0604030504040204" pitchFamily="34" charset="0"/>
              </a:defRPr>
            </a:lvl1pPr>
          </a:lstStyle>
          <a:p>
            <a:pPr lvl="0"/>
            <a:r>
              <a:rPr lang="en-US"/>
              <a:t>Click to edit</a:t>
            </a:r>
          </a:p>
        </p:txBody>
      </p:sp>
      <p:sp>
        <p:nvSpPr>
          <p:cNvPr id="20" name="Picture Placeholder 18">
            <a:extLst>
              <a:ext uri="{FF2B5EF4-FFF2-40B4-BE49-F238E27FC236}">
                <a16:creationId xmlns:a16="http://schemas.microsoft.com/office/drawing/2014/main" id="{6F5CBDD4-FF26-DC99-71B0-10D7655E541A}"/>
              </a:ext>
            </a:extLst>
          </p:cNvPr>
          <p:cNvSpPr>
            <a:spLocks noGrp="1"/>
          </p:cNvSpPr>
          <p:nvPr>
            <p:ph type="pic" sz="quarter" idx="48"/>
          </p:nvPr>
        </p:nvSpPr>
        <p:spPr>
          <a:xfrm>
            <a:off x="9177583" y="4929044"/>
            <a:ext cx="768884" cy="768884"/>
          </a:xfrm>
          <a:prstGeom prst="rect">
            <a:avLst/>
          </a:prstGeom>
        </p:spPr>
        <p:txBody>
          <a:bodyPr/>
          <a:lstStyle>
            <a:lvl1pPr>
              <a:defRPr sz="1000">
                <a:latin typeface="Albert Sans" pitchFamily="2" charset="77"/>
                <a:ea typeface="Verdana" panose="020B0604030504040204" pitchFamily="34" charset="0"/>
                <a:cs typeface="Verdana" panose="020B0604030504040204" pitchFamily="34" charset="0"/>
              </a:defRPr>
            </a:lvl1pPr>
          </a:lstStyle>
          <a:p>
            <a:endParaRPr lang="en-US"/>
          </a:p>
        </p:txBody>
      </p:sp>
    </p:spTree>
    <p:extLst>
      <p:ext uri="{BB962C8B-B14F-4D97-AF65-F5344CB8AC3E}">
        <p14:creationId xmlns:p14="http://schemas.microsoft.com/office/powerpoint/2010/main" val="205724939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Linea de tiempo 4">
    <p:spTree>
      <p:nvGrpSpPr>
        <p:cNvPr id="1" name=""/>
        <p:cNvGrpSpPr/>
        <p:nvPr/>
      </p:nvGrpSpPr>
      <p:grpSpPr>
        <a:xfrm>
          <a:off x="0" y="0"/>
          <a:ext cx="0" cy="0"/>
          <a:chOff x="0" y="0"/>
          <a:chExt cx="0" cy="0"/>
        </a:xfrm>
      </p:grpSpPr>
      <p:sp>
        <p:nvSpPr>
          <p:cNvPr id="37" name="Arrow: Chevron 7">
            <a:extLst>
              <a:ext uri="{FF2B5EF4-FFF2-40B4-BE49-F238E27FC236}">
                <a16:creationId xmlns:a16="http://schemas.microsoft.com/office/drawing/2014/main" id="{543F75AF-D626-A750-132F-31B5C13B45E4}"/>
              </a:ext>
            </a:extLst>
          </p:cNvPr>
          <p:cNvSpPr/>
          <p:nvPr userDrawn="1"/>
        </p:nvSpPr>
        <p:spPr>
          <a:xfrm>
            <a:off x="4125942" y="4728639"/>
            <a:ext cx="4058822" cy="919951"/>
          </a:xfrm>
          <a:prstGeom prst="chevr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rgbClr val="000000"/>
              </a:solidFill>
              <a:effectLst/>
              <a:uLnTx/>
              <a:uFillTx/>
              <a:latin typeface="Albert Sans"/>
            </a:endParaRPr>
          </a:p>
        </p:txBody>
      </p:sp>
      <p:sp>
        <p:nvSpPr>
          <p:cNvPr id="32" name="Arrow: Pentagon 6">
            <a:extLst>
              <a:ext uri="{FF2B5EF4-FFF2-40B4-BE49-F238E27FC236}">
                <a16:creationId xmlns:a16="http://schemas.microsoft.com/office/drawing/2014/main" id="{A182F6D2-09E8-DB11-0A0F-14248D343B8E}"/>
              </a:ext>
            </a:extLst>
          </p:cNvPr>
          <p:cNvSpPr/>
          <p:nvPr userDrawn="1"/>
        </p:nvSpPr>
        <p:spPr>
          <a:xfrm>
            <a:off x="851241" y="4728002"/>
            <a:ext cx="3843961" cy="919951"/>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rgbClr val="FFFFFF"/>
              </a:solidFill>
              <a:effectLst/>
              <a:uLnTx/>
              <a:uFillTx/>
              <a:latin typeface="Albert Sans"/>
            </a:endParaRPr>
          </a:p>
        </p:txBody>
      </p:sp>
      <p:sp>
        <p:nvSpPr>
          <p:cNvPr id="6" name="Freeform: Shape 5">
            <a:extLst>
              <a:ext uri="{FF2B5EF4-FFF2-40B4-BE49-F238E27FC236}">
                <a16:creationId xmlns:a16="http://schemas.microsoft.com/office/drawing/2014/main" id="{4967AB3F-68E5-5186-50B2-61C1ED8F48E3}"/>
              </a:ext>
            </a:extLst>
          </p:cNvPr>
          <p:cNvSpPr/>
          <p:nvPr userDrawn="1"/>
        </p:nvSpPr>
        <p:spPr>
          <a:xfrm rot="10800000">
            <a:off x="7451805" y="2501882"/>
            <a:ext cx="3979146" cy="1782270"/>
          </a:xfrm>
          <a:custGeom>
            <a:avLst/>
            <a:gdLst>
              <a:gd name="connsiteX0" fmla="*/ 1198007 w 4281232"/>
              <a:gd name="connsiteY0" fmla="*/ 2683281 h 2683281"/>
              <a:gd name="connsiteX1" fmla="*/ 242980 w 4281232"/>
              <a:gd name="connsiteY1" fmla="*/ 2683281 h 2683281"/>
              <a:gd name="connsiteX2" fmla="*/ 4216 w 4281232"/>
              <a:gd name="connsiteY2" fmla="*/ 2444517 h 2683281"/>
              <a:gd name="connsiteX3" fmla="*/ 4216 w 4281232"/>
              <a:gd name="connsiteY3" fmla="*/ 1376660 h 2683281"/>
              <a:gd name="connsiteX4" fmla="*/ 0 w 4281232"/>
              <a:gd name="connsiteY4" fmla="*/ 1376660 h 2683281"/>
              <a:gd name="connsiteX5" fmla="*/ 0 w 4281232"/>
              <a:gd name="connsiteY5" fmla="*/ 0 h 2683281"/>
              <a:gd name="connsiteX6" fmla="*/ 3592902 w 4281232"/>
              <a:gd name="connsiteY6" fmla="*/ 0 h 2683281"/>
              <a:gd name="connsiteX7" fmla="*/ 4281232 w 4281232"/>
              <a:gd name="connsiteY7" fmla="*/ 688330 h 2683281"/>
              <a:gd name="connsiteX8" fmla="*/ 3592902 w 4281232"/>
              <a:gd name="connsiteY8" fmla="*/ 1376660 h 2683281"/>
              <a:gd name="connsiteX9" fmla="*/ 1436771 w 4281232"/>
              <a:gd name="connsiteY9" fmla="*/ 1376660 h 2683281"/>
              <a:gd name="connsiteX10" fmla="*/ 1436771 w 4281232"/>
              <a:gd name="connsiteY10" fmla="*/ 2444517 h 2683281"/>
              <a:gd name="connsiteX11" fmla="*/ 1198007 w 4281232"/>
              <a:gd name="connsiteY11" fmla="*/ 2683281 h 2683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281232" h="2683281">
                <a:moveTo>
                  <a:pt x="1198007" y="2683281"/>
                </a:moveTo>
                <a:lnTo>
                  <a:pt x="242980" y="2683281"/>
                </a:lnTo>
                <a:cubicBezTo>
                  <a:pt x="111114" y="2683281"/>
                  <a:pt x="4216" y="2576383"/>
                  <a:pt x="4216" y="2444517"/>
                </a:cubicBezTo>
                <a:lnTo>
                  <a:pt x="4216" y="1376660"/>
                </a:lnTo>
                <a:lnTo>
                  <a:pt x="0" y="1376660"/>
                </a:lnTo>
                <a:lnTo>
                  <a:pt x="0" y="0"/>
                </a:lnTo>
                <a:lnTo>
                  <a:pt x="3592902" y="0"/>
                </a:lnTo>
                <a:lnTo>
                  <a:pt x="4281232" y="688330"/>
                </a:lnTo>
                <a:lnTo>
                  <a:pt x="3592902" y="1376660"/>
                </a:lnTo>
                <a:lnTo>
                  <a:pt x="1436771" y="1376660"/>
                </a:lnTo>
                <a:lnTo>
                  <a:pt x="1436771" y="2444517"/>
                </a:lnTo>
                <a:cubicBezTo>
                  <a:pt x="1436771" y="2576383"/>
                  <a:pt x="1329873" y="2683281"/>
                  <a:pt x="1198007" y="2683281"/>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rgbClr val="FFFFFF"/>
              </a:solidFill>
              <a:effectLst/>
              <a:uLnTx/>
              <a:uFillTx/>
              <a:latin typeface="Albert Sans"/>
            </a:endParaRPr>
          </a:p>
        </p:txBody>
      </p:sp>
      <p:sp>
        <p:nvSpPr>
          <p:cNvPr id="7" name="Arrow: Pentagon 6">
            <a:extLst>
              <a:ext uri="{FF2B5EF4-FFF2-40B4-BE49-F238E27FC236}">
                <a16:creationId xmlns:a16="http://schemas.microsoft.com/office/drawing/2014/main" id="{4ABE2ACD-EDF1-A183-1589-089544C08EB0}"/>
              </a:ext>
            </a:extLst>
          </p:cNvPr>
          <p:cNvSpPr/>
          <p:nvPr userDrawn="1"/>
        </p:nvSpPr>
        <p:spPr>
          <a:xfrm>
            <a:off x="851241" y="1783634"/>
            <a:ext cx="3843961" cy="919951"/>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rgbClr val="FFFFFF"/>
              </a:solidFill>
              <a:effectLst/>
              <a:uLnTx/>
              <a:uFillTx/>
              <a:latin typeface="Albert Sans"/>
            </a:endParaRPr>
          </a:p>
        </p:txBody>
      </p:sp>
      <p:sp>
        <p:nvSpPr>
          <p:cNvPr id="8" name="Arrow: Chevron 7">
            <a:extLst>
              <a:ext uri="{FF2B5EF4-FFF2-40B4-BE49-F238E27FC236}">
                <a16:creationId xmlns:a16="http://schemas.microsoft.com/office/drawing/2014/main" id="{361FD90B-16AF-F43D-1FD1-4710BA49DAED}"/>
              </a:ext>
            </a:extLst>
          </p:cNvPr>
          <p:cNvSpPr/>
          <p:nvPr userDrawn="1"/>
        </p:nvSpPr>
        <p:spPr>
          <a:xfrm>
            <a:off x="4125942" y="1783633"/>
            <a:ext cx="4058822" cy="919951"/>
          </a:xfrm>
          <a:prstGeom prst="chevr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rgbClr val="000000"/>
              </a:solidFill>
              <a:effectLst/>
              <a:uLnTx/>
              <a:uFillTx/>
              <a:latin typeface="Albert Sans"/>
            </a:endParaRPr>
          </a:p>
        </p:txBody>
      </p:sp>
      <p:sp>
        <p:nvSpPr>
          <p:cNvPr id="9" name="Freeform: Shape 8">
            <a:extLst>
              <a:ext uri="{FF2B5EF4-FFF2-40B4-BE49-F238E27FC236}">
                <a16:creationId xmlns:a16="http://schemas.microsoft.com/office/drawing/2014/main" id="{D1C5DBE0-6AAF-C1E9-3E23-6553DAA76E56}"/>
              </a:ext>
            </a:extLst>
          </p:cNvPr>
          <p:cNvSpPr/>
          <p:nvPr userDrawn="1"/>
        </p:nvSpPr>
        <p:spPr>
          <a:xfrm>
            <a:off x="7537033" y="1783633"/>
            <a:ext cx="3891358" cy="1369456"/>
          </a:xfrm>
          <a:custGeom>
            <a:avLst/>
            <a:gdLst>
              <a:gd name="connsiteX0" fmla="*/ 0 w 4186779"/>
              <a:gd name="connsiteY0" fmla="*/ 0 h 2052916"/>
              <a:gd name="connsiteX1" fmla="*/ 2995803 w 4186779"/>
              <a:gd name="connsiteY1" fmla="*/ 0 h 2052916"/>
              <a:gd name="connsiteX2" fmla="*/ 3398815 w 4186779"/>
              <a:gd name="connsiteY2" fmla="*/ 0 h 2052916"/>
              <a:gd name="connsiteX3" fmla="*/ 3963974 w 4186779"/>
              <a:gd name="connsiteY3" fmla="*/ 0 h 2052916"/>
              <a:gd name="connsiteX4" fmla="*/ 4186779 w 4186779"/>
              <a:gd name="connsiteY4" fmla="*/ 222805 h 2052916"/>
              <a:gd name="connsiteX5" fmla="*/ 4186779 w 4186779"/>
              <a:gd name="connsiteY5" fmla="*/ 1114001 h 2052916"/>
              <a:gd name="connsiteX6" fmla="*/ 4186019 w 4186779"/>
              <a:gd name="connsiteY6" fmla="*/ 1117766 h 2052916"/>
              <a:gd name="connsiteX7" fmla="*/ 4186019 w 4186779"/>
              <a:gd name="connsiteY7" fmla="*/ 1382700 h 2052916"/>
              <a:gd name="connsiteX8" fmla="*/ 3469643 w 4186779"/>
              <a:gd name="connsiteY8" fmla="*/ 2052916 h 2052916"/>
              <a:gd name="connsiteX9" fmla="*/ 2753267 w 4186779"/>
              <a:gd name="connsiteY9" fmla="*/ 1382700 h 2052916"/>
              <a:gd name="connsiteX10" fmla="*/ 2753267 w 4186779"/>
              <a:gd name="connsiteY10" fmla="*/ 1379075 h 2052916"/>
              <a:gd name="connsiteX11" fmla="*/ 0 w 4186779"/>
              <a:gd name="connsiteY11" fmla="*/ 1379075 h 2052916"/>
              <a:gd name="connsiteX12" fmla="*/ 689538 w 4186779"/>
              <a:gd name="connsiteY12" fmla="*/ 689538 h 2052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86779" h="2052916">
                <a:moveTo>
                  <a:pt x="0" y="0"/>
                </a:moveTo>
                <a:lnTo>
                  <a:pt x="2995803" y="0"/>
                </a:lnTo>
                <a:lnTo>
                  <a:pt x="3398815" y="0"/>
                </a:lnTo>
                <a:lnTo>
                  <a:pt x="3963974" y="0"/>
                </a:lnTo>
                <a:cubicBezTo>
                  <a:pt x="4087026" y="0"/>
                  <a:pt x="4186779" y="99753"/>
                  <a:pt x="4186779" y="222805"/>
                </a:cubicBezTo>
                <a:lnTo>
                  <a:pt x="4186779" y="1114001"/>
                </a:lnTo>
                <a:lnTo>
                  <a:pt x="4186019" y="1117766"/>
                </a:lnTo>
                <a:lnTo>
                  <a:pt x="4186019" y="1382700"/>
                </a:lnTo>
                <a:lnTo>
                  <a:pt x="3469643" y="2052916"/>
                </a:lnTo>
                <a:lnTo>
                  <a:pt x="2753267" y="1382700"/>
                </a:lnTo>
                <a:lnTo>
                  <a:pt x="2753267" y="1379075"/>
                </a:lnTo>
                <a:lnTo>
                  <a:pt x="0" y="1379075"/>
                </a:lnTo>
                <a:lnTo>
                  <a:pt x="689538" y="68953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rgbClr val="000000"/>
              </a:solidFill>
              <a:effectLst/>
              <a:uLnTx/>
              <a:uFillTx/>
              <a:latin typeface="Albert Sans"/>
            </a:endParaRPr>
          </a:p>
        </p:txBody>
      </p:sp>
      <p:sp>
        <p:nvSpPr>
          <p:cNvPr id="10" name="Arrow: Chevron 9">
            <a:extLst>
              <a:ext uri="{FF2B5EF4-FFF2-40B4-BE49-F238E27FC236}">
                <a16:creationId xmlns:a16="http://schemas.microsoft.com/office/drawing/2014/main" id="{8230423E-5C8C-14F3-1594-D7DFE994DD75}"/>
              </a:ext>
            </a:extLst>
          </p:cNvPr>
          <p:cNvSpPr/>
          <p:nvPr userDrawn="1"/>
        </p:nvSpPr>
        <p:spPr>
          <a:xfrm rot="10800000">
            <a:off x="3943786" y="3373868"/>
            <a:ext cx="4161302" cy="910284"/>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rgbClr val="000000"/>
              </a:solidFill>
              <a:effectLst/>
              <a:uLnTx/>
              <a:uFillTx/>
              <a:latin typeface="Albert Sans"/>
            </a:endParaRPr>
          </a:p>
        </p:txBody>
      </p:sp>
      <p:sp>
        <p:nvSpPr>
          <p:cNvPr id="11" name="Freeform: Shape 10">
            <a:extLst>
              <a:ext uri="{FF2B5EF4-FFF2-40B4-BE49-F238E27FC236}">
                <a16:creationId xmlns:a16="http://schemas.microsoft.com/office/drawing/2014/main" id="{65F7638B-C981-0DC4-48B4-7056981CB227}"/>
              </a:ext>
            </a:extLst>
          </p:cNvPr>
          <p:cNvSpPr/>
          <p:nvPr userDrawn="1"/>
        </p:nvSpPr>
        <p:spPr>
          <a:xfrm>
            <a:off x="751871" y="4071664"/>
            <a:ext cx="3857635" cy="1577827"/>
          </a:xfrm>
          <a:custGeom>
            <a:avLst/>
            <a:gdLst>
              <a:gd name="connsiteX0" fmla="*/ 241865 w 4150357"/>
              <a:gd name="connsiteY0" fmla="*/ 0 h 2365279"/>
              <a:gd name="connsiteX1" fmla="*/ 1209295 w 4150357"/>
              <a:gd name="connsiteY1" fmla="*/ 0 h 2365279"/>
              <a:gd name="connsiteX2" fmla="*/ 1451160 w 4150357"/>
              <a:gd name="connsiteY2" fmla="*/ 241865 h 2365279"/>
              <a:gd name="connsiteX3" fmla="*/ 1451160 w 4150357"/>
              <a:gd name="connsiteY3" fmla="*/ 986205 h 2365279"/>
              <a:gd name="connsiteX4" fmla="*/ 3460820 w 4150357"/>
              <a:gd name="connsiteY4" fmla="*/ 986205 h 2365279"/>
              <a:gd name="connsiteX5" fmla="*/ 4150357 w 4150357"/>
              <a:gd name="connsiteY5" fmla="*/ 1675742 h 2365279"/>
              <a:gd name="connsiteX6" fmla="*/ 3460820 w 4150357"/>
              <a:gd name="connsiteY6" fmla="*/ 2365279 h 2365279"/>
              <a:gd name="connsiteX7" fmla="*/ 0 w 4150357"/>
              <a:gd name="connsiteY7" fmla="*/ 2365279 h 2365279"/>
              <a:gd name="connsiteX8" fmla="*/ 0 w 4150357"/>
              <a:gd name="connsiteY8" fmla="*/ 1381345 h 2365279"/>
              <a:gd name="connsiteX9" fmla="*/ 0 w 4150357"/>
              <a:gd name="connsiteY9" fmla="*/ 986205 h 2365279"/>
              <a:gd name="connsiteX10" fmla="*/ 0 w 4150357"/>
              <a:gd name="connsiteY10" fmla="*/ 241865 h 2365279"/>
              <a:gd name="connsiteX11" fmla="*/ 241865 w 4150357"/>
              <a:gd name="connsiteY11" fmla="*/ 0 h 2365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50357" h="2365279">
                <a:moveTo>
                  <a:pt x="241865" y="0"/>
                </a:moveTo>
                <a:lnTo>
                  <a:pt x="1209295" y="0"/>
                </a:lnTo>
                <a:cubicBezTo>
                  <a:pt x="1342873" y="0"/>
                  <a:pt x="1451160" y="108287"/>
                  <a:pt x="1451160" y="241865"/>
                </a:cubicBezTo>
                <a:lnTo>
                  <a:pt x="1451160" y="986205"/>
                </a:lnTo>
                <a:lnTo>
                  <a:pt x="3460820" y="986205"/>
                </a:lnTo>
                <a:lnTo>
                  <a:pt x="4150357" y="1675742"/>
                </a:lnTo>
                <a:lnTo>
                  <a:pt x="3460820" y="2365279"/>
                </a:lnTo>
                <a:lnTo>
                  <a:pt x="0" y="2365279"/>
                </a:lnTo>
                <a:lnTo>
                  <a:pt x="0" y="1381345"/>
                </a:lnTo>
                <a:lnTo>
                  <a:pt x="0" y="986205"/>
                </a:lnTo>
                <a:lnTo>
                  <a:pt x="0" y="241865"/>
                </a:lnTo>
                <a:cubicBezTo>
                  <a:pt x="0" y="108287"/>
                  <a:pt x="108287" y="0"/>
                  <a:pt x="241865"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rgbClr val="FFFFFF"/>
              </a:solidFill>
              <a:effectLst/>
              <a:uLnTx/>
              <a:uFillTx/>
              <a:latin typeface="Albert Sans"/>
            </a:endParaRPr>
          </a:p>
        </p:txBody>
      </p:sp>
      <p:sp>
        <p:nvSpPr>
          <p:cNvPr id="13" name="Arrow: Chevron 12">
            <a:extLst>
              <a:ext uri="{FF2B5EF4-FFF2-40B4-BE49-F238E27FC236}">
                <a16:creationId xmlns:a16="http://schemas.microsoft.com/office/drawing/2014/main" id="{7D6A69A0-D1A4-182D-A876-E615AC06FE47}"/>
              </a:ext>
            </a:extLst>
          </p:cNvPr>
          <p:cNvSpPr/>
          <p:nvPr userDrawn="1"/>
        </p:nvSpPr>
        <p:spPr>
          <a:xfrm>
            <a:off x="7669436" y="4728002"/>
            <a:ext cx="3979147" cy="918341"/>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rgbClr val="000000"/>
              </a:solidFill>
              <a:effectLst/>
              <a:uLnTx/>
              <a:uFillTx/>
              <a:latin typeface="Albert Sans"/>
            </a:endParaRPr>
          </a:p>
        </p:txBody>
      </p:sp>
      <p:sp>
        <p:nvSpPr>
          <p:cNvPr id="14" name="Freeform: Shape 13">
            <a:extLst>
              <a:ext uri="{FF2B5EF4-FFF2-40B4-BE49-F238E27FC236}">
                <a16:creationId xmlns:a16="http://schemas.microsoft.com/office/drawing/2014/main" id="{FB8DD1A3-9138-E9DC-B06E-33E92C164E84}"/>
              </a:ext>
            </a:extLst>
          </p:cNvPr>
          <p:cNvSpPr/>
          <p:nvPr userDrawn="1"/>
        </p:nvSpPr>
        <p:spPr>
          <a:xfrm rot="5400000">
            <a:off x="1996068" y="2128590"/>
            <a:ext cx="1365426" cy="3844760"/>
          </a:xfrm>
          <a:custGeom>
            <a:avLst/>
            <a:gdLst>
              <a:gd name="connsiteX0" fmla="*/ 0 w 2046874"/>
              <a:gd name="connsiteY0" fmla="*/ 3912374 h 4136643"/>
              <a:gd name="connsiteX1" fmla="*/ 0 w 2046874"/>
              <a:gd name="connsiteY1" fmla="*/ 3235463 h 4136643"/>
              <a:gd name="connsiteX2" fmla="*/ 0 w 2046874"/>
              <a:gd name="connsiteY2" fmla="*/ 2933174 h 4136643"/>
              <a:gd name="connsiteX3" fmla="*/ 1 w 2046874"/>
              <a:gd name="connsiteY3" fmla="*/ 0 h 4136643"/>
              <a:gd name="connsiteX4" fmla="*/ 685311 w 2046874"/>
              <a:gd name="connsiteY4" fmla="*/ 685311 h 4136643"/>
              <a:gd name="connsiteX5" fmla="*/ 1370623 w 2046874"/>
              <a:gd name="connsiteY5" fmla="*/ 0 h 4136643"/>
              <a:gd name="connsiteX6" fmla="*/ 1370623 w 2046874"/>
              <a:gd name="connsiteY6" fmla="*/ 2710622 h 4136643"/>
              <a:gd name="connsiteX7" fmla="*/ 1376658 w 2046874"/>
              <a:gd name="connsiteY7" fmla="*/ 2710622 h 4136643"/>
              <a:gd name="connsiteX8" fmla="*/ 2046874 w 2046874"/>
              <a:gd name="connsiteY8" fmla="*/ 3423633 h 4136643"/>
              <a:gd name="connsiteX9" fmla="*/ 1376658 w 2046874"/>
              <a:gd name="connsiteY9" fmla="*/ 4136643 h 4136643"/>
              <a:gd name="connsiteX10" fmla="*/ 706442 w 2046874"/>
              <a:gd name="connsiteY10" fmla="*/ 4136643 h 4136643"/>
              <a:gd name="connsiteX11" fmla="*/ 706442 w 2046874"/>
              <a:gd name="connsiteY11" fmla="*/ 4135784 h 4136643"/>
              <a:gd name="connsiteX12" fmla="*/ 223410 w 2046874"/>
              <a:gd name="connsiteY12" fmla="*/ 4135784 h 4136643"/>
              <a:gd name="connsiteX13" fmla="*/ 0 w 2046874"/>
              <a:gd name="connsiteY13" fmla="*/ 3912374 h 4136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46874" h="4136643">
                <a:moveTo>
                  <a:pt x="0" y="3912374"/>
                </a:moveTo>
                <a:lnTo>
                  <a:pt x="0" y="3235463"/>
                </a:lnTo>
                <a:lnTo>
                  <a:pt x="0" y="2933174"/>
                </a:lnTo>
                <a:lnTo>
                  <a:pt x="1" y="0"/>
                </a:lnTo>
                <a:lnTo>
                  <a:pt x="685311" y="685311"/>
                </a:lnTo>
                <a:lnTo>
                  <a:pt x="1370623" y="0"/>
                </a:lnTo>
                <a:lnTo>
                  <a:pt x="1370623" y="2710622"/>
                </a:lnTo>
                <a:lnTo>
                  <a:pt x="1376658" y="2710622"/>
                </a:lnTo>
                <a:lnTo>
                  <a:pt x="2046874" y="3423633"/>
                </a:lnTo>
                <a:lnTo>
                  <a:pt x="1376658" y="4136643"/>
                </a:lnTo>
                <a:lnTo>
                  <a:pt x="706442" y="4136643"/>
                </a:lnTo>
                <a:lnTo>
                  <a:pt x="706442" y="4135784"/>
                </a:lnTo>
                <a:lnTo>
                  <a:pt x="223410" y="4135784"/>
                </a:lnTo>
                <a:cubicBezTo>
                  <a:pt x="100024" y="4135784"/>
                  <a:pt x="0" y="4035760"/>
                  <a:pt x="0" y="3912374"/>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rgbClr val="FFFFFF"/>
              </a:solidFill>
              <a:effectLst/>
              <a:uLnTx/>
              <a:uFillTx/>
              <a:latin typeface="Albert Sans"/>
            </a:endParaRPr>
          </a:p>
        </p:txBody>
      </p:sp>
      <p:sp>
        <p:nvSpPr>
          <p:cNvPr id="15" name="TextBox 14">
            <a:extLst>
              <a:ext uri="{FF2B5EF4-FFF2-40B4-BE49-F238E27FC236}">
                <a16:creationId xmlns:a16="http://schemas.microsoft.com/office/drawing/2014/main" id="{9E0C57A5-F9C4-1F8F-D7F7-779A3FC70960}"/>
              </a:ext>
            </a:extLst>
          </p:cNvPr>
          <p:cNvSpPr txBox="1"/>
          <p:nvPr userDrawn="1"/>
        </p:nvSpPr>
        <p:spPr>
          <a:xfrm>
            <a:off x="976748" y="1901002"/>
            <a:ext cx="76976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36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01</a:t>
            </a:r>
          </a:p>
        </p:txBody>
      </p:sp>
      <p:sp>
        <p:nvSpPr>
          <p:cNvPr id="16" name="Rectangle 79">
            <a:extLst>
              <a:ext uri="{FF2B5EF4-FFF2-40B4-BE49-F238E27FC236}">
                <a16:creationId xmlns:a16="http://schemas.microsoft.com/office/drawing/2014/main" id="{065BC9D8-1059-A5DD-2D6E-C0EC269A2050}"/>
              </a:ext>
            </a:extLst>
          </p:cNvPr>
          <p:cNvSpPr/>
          <p:nvPr userDrawn="1"/>
        </p:nvSpPr>
        <p:spPr>
          <a:xfrm>
            <a:off x="1896722" y="1924085"/>
            <a:ext cx="2110516" cy="600164"/>
          </a:xfrm>
          <a:prstGeom prst="rect">
            <a:avLst/>
          </a:prstGeom>
        </p:spPr>
        <p:txBody>
          <a:bodyPr wrap="square" lIns="0" r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This</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is</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sample</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text</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Insert</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your</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desired</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text</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This</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is</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sample</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text</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a:t>
            </a:r>
          </a:p>
        </p:txBody>
      </p:sp>
      <p:sp>
        <p:nvSpPr>
          <p:cNvPr id="17" name="TextBox 16">
            <a:extLst>
              <a:ext uri="{FF2B5EF4-FFF2-40B4-BE49-F238E27FC236}">
                <a16:creationId xmlns:a16="http://schemas.microsoft.com/office/drawing/2014/main" id="{6A5D384E-01FA-8259-AFF9-CDA7FAE77C8C}"/>
              </a:ext>
            </a:extLst>
          </p:cNvPr>
          <p:cNvSpPr txBox="1"/>
          <p:nvPr userDrawn="1"/>
        </p:nvSpPr>
        <p:spPr>
          <a:xfrm>
            <a:off x="4662493" y="1901002"/>
            <a:ext cx="79652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36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02</a:t>
            </a:r>
          </a:p>
        </p:txBody>
      </p:sp>
      <p:sp>
        <p:nvSpPr>
          <p:cNvPr id="18" name="Rectangle 79">
            <a:extLst>
              <a:ext uri="{FF2B5EF4-FFF2-40B4-BE49-F238E27FC236}">
                <a16:creationId xmlns:a16="http://schemas.microsoft.com/office/drawing/2014/main" id="{B93C840C-7FB2-A85D-6A86-16110D93E97C}"/>
              </a:ext>
            </a:extLst>
          </p:cNvPr>
          <p:cNvSpPr/>
          <p:nvPr userDrawn="1"/>
        </p:nvSpPr>
        <p:spPr>
          <a:xfrm>
            <a:off x="5583386" y="1924085"/>
            <a:ext cx="2064361" cy="600164"/>
          </a:xfrm>
          <a:prstGeom prst="rect">
            <a:avLst/>
          </a:prstGeom>
        </p:spPr>
        <p:txBody>
          <a:bodyPr wrap="square" lIns="0" r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This</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is</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sample</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text</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Insert</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your</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desired</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text</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This</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is</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sample</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text</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a:t>
            </a:r>
          </a:p>
        </p:txBody>
      </p:sp>
      <p:sp>
        <p:nvSpPr>
          <p:cNvPr id="19" name="TextBox 18">
            <a:extLst>
              <a:ext uri="{FF2B5EF4-FFF2-40B4-BE49-F238E27FC236}">
                <a16:creationId xmlns:a16="http://schemas.microsoft.com/office/drawing/2014/main" id="{7C87921E-EE0F-5138-AC2C-396E3F142D4A}"/>
              </a:ext>
            </a:extLst>
          </p:cNvPr>
          <p:cNvSpPr txBox="1"/>
          <p:nvPr userDrawn="1"/>
        </p:nvSpPr>
        <p:spPr>
          <a:xfrm>
            <a:off x="8284758" y="1901002"/>
            <a:ext cx="76976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36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03</a:t>
            </a:r>
          </a:p>
        </p:txBody>
      </p:sp>
      <p:sp>
        <p:nvSpPr>
          <p:cNvPr id="21" name="TextBox 20">
            <a:extLst>
              <a:ext uri="{FF2B5EF4-FFF2-40B4-BE49-F238E27FC236}">
                <a16:creationId xmlns:a16="http://schemas.microsoft.com/office/drawing/2014/main" id="{2F47DEBB-CBB2-7B79-EC29-1C174BD6517B}"/>
              </a:ext>
            </a:extLst>
          </p:cNvPr>
          <p:cNvSpPr txBox="1"/>
          <p:nvPr userDrawn="1"/>
        </p:nvSpPr>
        <p:spPr>
          <a:xfrm>
            <a:off x="8284758" y="3446598"/>
            <a:ext cx="87351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36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04</a:t>
            </a:r>
          </a:p>
        </p:txBody>
      </p:sp>
      <p:sp>
        <p:nvSpPr>
          <p:cNvPr id="23" name="TextBox 22">
            <a:extLst>
              <a:ext uri="{FF2B5EF4-FFF2-40B4-BE49-F238E27FC236}">
                <a16:creationId xmlns:a16="http://schemas.microsoft.com/office/drawing/2014/main" id="{78BC5866-C782-1F3D-86B4-327CF6BB9799}"/>
              </a:ext>
            </a:extLst>
          </p:cNvPr>
          <p:cNvSpPr txBox="1"/>
          <p:nvPr userDrawn="1"/>
        </p:nvSpPr>
        <p:spPr>
          <a:xfrm>
            <a:off x="4662493" y="3446598"/>
            <a:ext cx="76976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36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05</a:t>
            </a:r>
          </a:p>
        </p:txBody>
      </p:sp>
      <p:sp>
        <p:nvSpPr>
          <p:cNvPr id="24" name="Rectangle 79">
            <a:extLst>
              <a:ext uri="{FF2B5EF4-FFF2-40B4-BE49-F238E27FC236}">
                <a16:creationId xmlns:a16="http://schemas.microsoft.com/office/drawing/2014/main" id="{00F215DE-C1FD-7540-5B0D-029EAD5103EF}"/>
              </a:ext>
            </a:extLst>
          </p:cNvPr>
          <p:cNvSpPr/>
          <p:nvPr userDrawn="1"/>
        </p:nvSpPr>
        <p:spPr>
          <a:xfrm>
            <a:off x="5583386" y="3469681"/>
            <a:ext cx="2043077" cy="600164"/>
          </a:xfrm>
          <a:prstGeom prst="rect">
            <a:avLst/>
          </a:prstGeom>
        </p:spPr>
        <p:txBody>
          <a:bodyPr wrap="square" lIns="0" r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This</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is</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sample</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text</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Insert</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your</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desired</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text</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This</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is</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sample</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text</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a:t>
            </a:r>
          </a:p>
        </p:txBody>
      </p:sp>
      <p:sp>
        <p:nvSpPr>
          <p:cNvPr id="25" name="TextBox 24">
            <a:extLst>
              <a:ext uri="{FF2B5EF4-FFF2-40B4-BE49-F238E27FC236}">
                <a16:creationId xmlns:a16="http://schemas.microsoft.com/office/drawing/2014/main" id="{F43F3FCA-9A68-5969-CBD9-8A23CFA58E40}"/>
              </a:ext>
            </a:extLst>
          </p:cNvPr>
          <p:cNvSpPr txBox="1"/>
          <p:nvPr userDrawn="1"/>
        </p:nvSpPr>
        <p:spPr>
          <a:xfrm>
            <a:off x="976748" y="3446598"/>
            <a:ext cx="76976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36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06</a:t>
            </a:r>
          </a:p>
        </p:txBody>
      </p:sp>
      <p:sp>
        <p:nvSpPr>
          <p:cNvPr id="26" name="Rectangle 79">
            <a:extLst>
              <a:ext uri="{FF2B5EF4-FFF2-40B4-BE49-F238E27FC236}">
                <a16:creationId xmlns:a16="http://schemas.microsoft.com/office/drawing/2014/main" id="{B08BBB98-5296-9443-DAAC-7A6FEC7A2F5C}"/>
              </a:ext>
            </a:extLst>
          </p:cNvPr>
          <p:cNvSpPr/>
          <p:nvPr userDrawn="1"/>
        </p:nvSpPr>
        <p:spPr>
          <a:xfrm>
            <a:off x="1896722" y="3469681"/>
            <a:ext cx="1840572" cy="600164"/>
          </a:xfrm>
          <a:prstGeom prst="rect">
            <a:avLst/>
          </a:prstGeom>
        </p:spPr>
        <p:txBody>
          <a:bodyPr wrap="square" lIns="0" r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This</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is</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sample</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text</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Insert</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your</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desired</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text</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This</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is</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sample</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text</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a:t>
            </a:r>
          </a:p>
        </p:txBody>
      </p:sp>
      <p:sp>
        <p:nvSpPr>
          <p:cNvPr id="27" name="TextBox 26">
            <a:extLst>
              <a:ext uri="{FF2B5EF4-FFF2-40B4-BE49-F238E27FC236}">
                <a16:creationId xmlns:a16="http://schemas.microsoft.com/office/drawing/2014/main" id="{8AB55496-DD6F-D7B5-4C67-6EE059BAD239}"/>
              </a:ext>
            </a:extLst>
          </p:cNvPr>
          <p:cNvSpPr txBox="1"/>
          <p:nvPr userDrawn="1"/>
        </p:nvSpPr>
        <p:spPr>
          <a:xfrm>
            <a:off x="4662493" y="4833054"/>
            <a:ext cx="76976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36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08</a:t>
            </a:r>
          </a:p>
        </p:txBody>
      </p:sp>
      <p:sp>
        <p:nvSpPr>
          <p:cNvPr id="28" name="TextBox 27">
            <a:extLst>
              <a:ext uri="{FF2B5EF4-FFF2-40B4-BE49-F238E27FC236}">
                <a16:creationId xmlns:a16="http://schemas.microsoft.com/office/drawing/2014/main" id="{29990359-FDE1-90AC-30FF-22601642BA4A}"/>
              </a:ext>
            </a:extLst>
          </p:cNvPr>
          <p:cNvSpPr txBox="1"/>
          <p:nvPr userDrawn="1"/>
        </p:nvSpPr>
        <p:spPr>
          <a:xfrm>
            <a:off x="8284758" y="4833054"/>
            <a:ext cx="76976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36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09</a:t>
            </a:r>
          </a:p>
        </p:txBody>
      </p:sp>
      <p:sp>
        <p:nvSpPr>
          <p:cNvPr id="29" name="TextBox 28">
            <a:extLst>
              <a:ext uri="{FF2B5EF4-FFF2-40B4-BE49-F238E27FC236}">
                <a16:creationId xmlns:a16="http://schemas.microsoft.com/office/drawing/2014/main" id="{4927E9FD-A3A3-F6BB-054B-9FF2F4EAC678}"/>
              </a:ext>
            </a:extLst>
          </p:cNvPr>
          <p:cNvSpPr txBox="1"/>
          <p:nvPr userDrawn="1"/>
        </p:nvSpPr>
        <p:spPr>
          <a:xfrm>
            <a:off x="976748" y="4833054"/>
            <a:ext cx="76976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36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07</a:t>
            </a:r>
          </a:p>
        </p:txBody>
      </p:sp>
      <p:sp>
        <p:nvSpPr>
          <p:cNvPr id="30" name="Rectangle 79">
            <a:extLst>
              <a:ext uri="{FF2B5EF4-FFF2-40B4-BE49-F238E27FC236}">
                <a16:creationId xmlns:a16="http://schemas.microsoft.com/office/drawing/2014/main" id="{2F69827A-4D18-FBE1-A08D-BE7ABE9A334C}"/>
              </a:ext>
            </a:extLst>
          </p:cNvPr>
          <p:cNvSpPr/>
          <p:nvPr userDrawn="1"/>
        </p:nvSpPr>
        <p:spPr>
          <a:xfrm>
            <a:off x="1896722" y="4856137"/>
            <a:ext cx="2348917" cy="600164"/>
          </a:xfrm>
          <a:prstGeom prst="rect">
            <a:avLst/>
          </a:prstGeom>
        </p:spPr>
        <p:txBody>
          <a:bodyPr wrap="square" lIns="0" r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This</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is</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sample</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text</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Insert</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your</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desired</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text</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This</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is</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sample</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text</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a:t>
            </a:r>
          </a:p>
        </p:txBody>
      </p:sp>
      <p:sp>
        <p:nvSpPr>
          <p:cNvPr id="77" name="Rectangle 79">
            <a:extLst>
              <a:ext uri="{FF2B5EF4-FFF2-40B4-BE49-F238E27FC236}">
                <a16:creationId xmlns:a16="http://schemas.microsoft.com/office/drawing/2014/main" id="{D3F4E176-86F9-1EF4-B0DC-91BA7CCFE505}"/>
              </a:ext>
            </a:extLst>
          </p:cNvPr>
          <p:cNvSpPr/>
          <p:nvPr userDrawn="1"/>
        </p:nvSpPr>
        <p:spPr>
          <a:xfrm>
            <a:off x="5583386" y="4856137"/>
            <a:ext cx="1991981" cy="600164"/>
          </a:xfrm>
          <a:prstGeom prst="rect">
            <a:avLst/>
          </a:prstGeom>
        </p:spPr>
        <p:txBody>
          <a:bodyPr wrap="square" lIns="0" r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This</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is</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sample</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text</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Insert</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your</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desired</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text</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This</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is</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sample</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text</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a:t>
            </a:r>
          </a:p>
        </p:txBody>
      </p:sp>
      <p:sp>
        <p:nvSpPr>
          <p:cNvPr id="2" name="Text Placeholder 20">
            <a:extLst>
              <a:ext uri="{FF2B5EF4-FFF2-40B4-BE49-F238E27FC236}">
                <a16:creationId xmlns:a16="http://schemas.microsoft.com/office/drawing/2014/main" id="{7377D1F1-31A7-89DE-87CE-EDC4667F5ACB}"/>
              </a:ext>
            </a:extLst>
          </p:cNvPr>
          <p:cNvSpPr>
            <a:spLocks noGrp="1"/>
          </p:cNvSpPr>
          <p:nvPr>
            <p:ph type="body" sz="quarter" idx="10" hasCustomPrompt="1"/>
          </p:nvPr>
        </p:nvSpPr>
        <p:spPr>
          <a:xfrm>
            <a:off x="460375" y="379413"/>
            <a:ext cx="6057173" cy="467766"/>
          </a:xfrm>
          <a:prstGeom prst="rect">
            <a:avLst/>
          </a:prstGeom>
        </p:spPr>
        <p:txBody>
          <a:bodyPr/>
          <a:lstStyle>
            <a:lvl1pPr marL="0" indent="0">
              <a:buNone/>
              <a:defRPr b="1">
                <a:solidFill>
                  <a:schemeClr val="accent3"/>
                </a:solidFill>
                <a:latin typeface="Albert Sans" pitchFamily="2" charset="77"/>
                <a:ea typeface="Verdana" panose="020B0604030504040204" pitchFamily="34" charset="0"/>
                <a:cs typeface="Verdana" panose="020B0604030504040204" pitchFamily="34" charset="0"/>
              </a:defRPr>
            </a:lvl1pPr>
          </a:lstStyle>
          <a:p>
            <a:pPr lvl="0"/>
            <a:r>
              <a:rPr lang="en-US" dirty="0"/>
              <a:t>Click to edit Master title style</a:t>
            </a:r>
          </a:p>
        </p:txBody>
      </p:sp>
      <p:sp>
        <p:nvSpPr>
          <p:cNvPr id="33" name="Rectangle 79">
            <a:extLst>
              <a:ext uri="{FF2B5EF4-FFF2-40B4-BE49-F238E27FC236}">
                <a16:creationId xmlns:a16="http://schemas.microsoft.com/office/drawing/2014/main" id="{0EF0D509-4DBE-B82E-2D95-BD0A1F5D4F79}"/>
              </a:ext>
            </a:extLst>
          </p:cNvPr>
          <p:cNvSpPr/>
          <p:nvPr userDrawn="1"/>
        </p:nvSpPr>
        <p:spPr>
          <a:xfrm>
            <a:off x="9165527" y="3469681"/>
            <a:ext cx="2043077" cy="600164"/>
          </a:xfrm>
          <a:prstGeom prst="rect">
            <a:avLst/>
          </a:prstGeom>
        </p:spPr>
        <p:txBody>
          <a:bodyPr wrap="square" lIns="0" r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This</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is</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sample</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text</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Insert</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your</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desired</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text</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This</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is</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sample</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text</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a:t>
            </a:r>
          </a:p>
        </p:txBody>
      </p:sp>
      <p:sp>
        <p:nvSpPr>
          <p:cNvPr id="34" name="Rectangle 79">
            <a:extLst>
              <a:ext uri="{FF2B5EF4-FFF2-40B4-BE49-F238E27FC236}">
                <a16:creationId xmlns:a16="http://schemas.microsoft.com/office/drawing/2014/main" id="{D9B2B6C8-67E2-C58C-B235-BBE97841C36C}"/>
              </a:ext>
            </a:extLst>
          </p:cNvPr>
          <p:cNvSpPr/>
          <p:nvPr userDrawn="1"/>
        </p:nvSpPr>
        <p:spPr>
          <a:xfrm>
            <a:off x="9165527" y="4856137"/>
            <a:ext cx="1991981" cy="600164"/>
          </a:xfrm>
          <a:prstGeom prst="rect">
            <a:avLst/>
          </a:prstGeom>
        </p:spPr>
        <p:txBody>
          <a:bodyPr wrap="square" lIns="0" r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This</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is</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sample</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text</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Insert</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your</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desired</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text</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This</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is</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sample</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text</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a:t>
            </a:r>
          </a:p>
        </p:txBody>
      </p:sp>
      <p:sp>
        <p:nvSpPr>
          <p:cNvPr id="35" name="Rectangle 79">
            <a:extLst>
              <a:ext uri="{FF2B5EF4-FFF2-40B4-BE49-F238E27FC236}">
                <a16:creationId xmlns:a16="http://schemas.microsoft.com/office/drawing/2014/main" id="{10B760C9-8AEA-30E8-2598-D7F1804A1A0C}"/>
              </a:ext>
            </a:extLst>
          </p:cNvPr>
          <p:cNvSpPr/>
          <p:nvPr userDrawn="1"/>
        </p:nvSpPr>
        <p:spPr>
          <a:xfrm>
            <a:off x="9165527" y="1924085"/>
            <a:ext cx="2064361" cy="600164"/>
          </a:xfrm>
          <a:prstGeom prst="rect">
            <a:avLst/>
          </a:prstGeom>
        </p:spPr>
        <p:txBody>
          <a:bodyPr wrap="square" lIns="0" r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This</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is</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sample</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text</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Insert</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your</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desired</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text</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This</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is</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sample</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 </a:t>
            </a:r>
            <a:r>
              <a:rPr kumimoji="0" lang="es-ES_tradnl" sz="1100" b="0" i="0" u="none" strike="noStrike" kern="1200" cap="none" spc="0" normalizeH="0" baseline="0" noProof="0" err="1">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text</a:t>
            </a:r>
            <a:r>
              <a:rPr kumimoji="0" lang="es-ES_tradnl" sz="1100" b="0" i="0" u="none" strike="noStrike" kern="1200" cap="none" spc="0" normalizeH="0" baseline="0" noProof="0">
                <a:ln>
                  <a:noFill/>
                </a:ln>
                <a:solidFill>
                  <a:srgbClr val="FFFFFF"/>
                </a:solidFill>
                <a:effectLst/>
                <a:uLnTx/>
                <a:uFillTx/>
                <a:latin typeface="Albert Sans" pitchFamily="2" charset="77"/>
                <a:ea typeface="Verdana" panose="020B0604030504040204" pitchFamily="34" charset="0"/>
                <a:cs typeface="Verdana" panose="020B0604030504040204" pitchFamily="34" charset="0"/>
              </a:rPr>
              <a:t>.</a:t>
            </a:r>
          </a:p>
        </p:txBody>
      </p:sp>
    </p:spTree>
    <p:extLst>
      <p:ext uri="{BB962C8B-B14F-4D97-AF65-F5344CB8AC3E}">
        <p14:creationId xmlns:p14="http://schemas.microsoft.com/office/powerpoint/2010/main" val="405388960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mparativa">
    <p:bg>
      <p:bgPr>
        <a:solidFill>
          <a:schemeClr val="accent3"/>
        </a:solidFill>
        <a:effectLst/>
      </p:bgPr>
    </p:bg>
    <p:spTree>
      <p:nvGrpSpPr>
        <p:cNvPr id="1" name=""/>
        <p:cNvGrpSpPr/>
        <p:nvPr/>
      </p:nvGrpSpPr>
      <p:grpSpPr>
        <a:xfrm>
          <a:off x="0" y="0"/>
          <a:ext cx="0" cy="0"/>
          <a:chOff x="0" y="0"/>
          <a:chExt cx="0" cy="0"/>
        </a:xfrm>
      </p:grpSpPr>
      <p:sp>
        <p:nvSpPr>
          <p:cNvPr id="6" name="Text Placeholder 8">
            <a:extLst>
              <a:ext uri="{FF2B5EF4-FFF2-40B4-BE49-F238E27FC236}">
                <a16:creationId xmlns:a16="http://schemas.microsoft.com/office/drawing/2014/main" id="{6182B55A-AA4C-F6B7-3CB8-7CAFCBE1C3F9}"/>
              </a:ext>
            </a:extLst>
          </p:cNvPr>
          <p:cNvSpPr>
            <a:spLocks noGrp="1"/>
          </p:cNvSpPr>
          <p:nvPr>
            <p:ph type="body" sz="quarter" idx="10" hasCustomPrompt="1"/>
          </p:nvPr>
        </p:nvSpPr>
        <p:spPr>
          <a:xfrm>
            <a:off x="464456" y="1793566"/>
            <a:ext cx="8491427" cy="1471612"/>
          </a:xfrm>
          <a:prstGeom prst="rect">
            <a:avLst/>
          </a:prstGeom>
        </p:spPr>
        <p:txBody>
          <a:bodyPr anchor="b"/>
          <a:lstStyle>
            <a:lvl1pPr marL="0" indent="0">
              <a:buNone/>
              <a:defRPr sz="8000">
                <a:solidFill>
                  <a:schemeClr val="accent2"/>
                </a:solidFill>
                <a:latin typeface="Albert Sans" pitchFamily="2" charset="77"/>
              </a:defRPr>
            </a:lvl1pPr>
          </a:lstStyle>
          <a:p>
            <a:pPr lvl="0"/>
            <a:r>
              <a:rPr lang="en-US" dirty="0"/>
              <a:t>07.</a:t>
            </a:r>
          </a:p>
        </p:txBody>
      </p:sp>
      <p:sp>
        <p:nvSpPr>
          <p:cNvPr id="7" name="Title 1">
            <a:extLst>
              <a:ext uri="{FF2B5EF4-FFF2-40B4-BE49-F238E27FC236}">
                <a16:creationId xmlns:a16="http://schemas.microsoft.com/office/drawing/2014/main" id="{A5252523-7EF3-28C4-5F00-194D75B8F480}"/>
              </a:ext>
            </a:extLst>
          </p:cNvPr>
          <p:cNvSpPr>
            <a:spLocks noGrp="1"/>
          </p:cNvSpPr>
          <p:nvPr>
            <p:ph type="title" hasCustomPrompt="1"/>
          </p:nvPr>
        </p:nvSpPr>
        <p:spPr>
          <a:xfrm>
            <a:off x="464457" y="3285055"/>
            <a:ext cx="8491427" cy="1243913"/>
          </a:xfrm>
          <a:prstGeom prst="rect">
            <a:avLst/>
          </a:prstGeom>
        </p:spPr>
        <p:txBody>
          <a:bodyPr lIns="0" tIns="0" rIns="0" bIns="0">
            <a:noAutofit/>
          </a:bodyPr>
          <a:lstStyle>
            <a:lvl1pPr>
              <a:defRPr b="0" i="0">
                <a:solidFill>
                  <a:schemeClr val="bg1"/>
                </a:solidFill>
                <a:latin typeface="Albert Sans" pitchFamily="2" charset="77"/>
                <a:ea typeface="Verdana" panose="020B0604030504040204" pitchFamily="34" charset="0"/>
                <a:cs typeface="Verdana" panose="020B0604030504040204" pitchFamily="34" charset="0"/>
              </a:defRPr>
            </a:lvl1pPr>
          </a:lstStyle>
          <a:p>
            <a:r>
              <a:rPr lang="en-US"/>
              <a:t>Formato:</a:t>
            </a:r>
            <a:br>
              <a:rPr lang="en-US"/>
            </a:br>
            <a:r>
              <a:rPr lang="en-US" err="1"/>
              <a:t>Comparativa</a:t>
            </a:r>
            <a:endParaRPr lang="en-US"/>
          </a:p>
        </p:txBody>
      </p:sp>
      <p:pic>
        <p:nvPicPr>
          <p:cNvPr id="4" name="Picture 3">
            <a:extLst>
              <a:ext uri="{FF2B5EF4-FFF2-40B4-BE49-F238E27FC236}">
                <a16:creationId xmlns:a16="http://schemas.microsoft.com/office/drawing/2014/main" id="{3B0465D4-0E08-5DFB-7C4B-B3F87D3B3079}"/>
              </a:ext>
            </a:extLst>
          </p:cNvPr>
          <p:cNvPicPr>
            <a:picLocks noChangeAspect="1"/>
          </p:cNvPicPr>
          <p:nvPr userDrawn="1"/>
        </p:nvPicPr>
        <p:blipFill>
          <a:blip r:embed="rId2"/>
          <a:stretch>
            <a:fillRect/>
          </a:stretch>
        </p:blipFill>
        <p:spPr>
          <a:xfrm rot="5400000" flipH="1">
            <a:off x="10392357" y="5058357"/>
            <a:ext cx="1799643" cy="1799643"/>
          </a:xfrm>
          <a:prstGeom prst="rect">
            <a:avLst/>
          </a:prstGeom>
        </p:spPr>
      </p:pic>
      <p:sp>
        <p:nvSpPr>
          <p:cNvPr id="5" name="Right Triangle 4">
            <a:extLst>
              <a:ext uri="{FF2B5EF4-FFF2-40B4-BE49-F238E27FC236}">
                <a16:creationId xmlns:a16="http://schemas.microsoft.com/office/drawing/2014/main" id="{7B7F8C2A-E8A4-F635-DF99-1F1C4FB4B67B}"/>
              </a:ext>
            </a:extLst>
          </p:cNvPr>
          <p:cNvSpPr/>
          <p:nvPr userDrawn="1"/>
        </p:nvSpPr>
        <p:spPr>
          <a:xfrm rot="16200000">
            <a:off x="8592713" y="5058356"/>
            <a:ext cx="1799644" cy="1799644"/>
          </a:xfrm>
          <a:prstGeom prst="rtTriangle">
            <a:avLst/>
          </a:prstGeom>
          <a:solidFill>
            <a:srgbClr val="2010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1D2DB01-E770-0F79-3028-1B0BFC61749C}"/>
              </a:ext>
            </a:extLst>
          </p:cNvPr>
          <p:cNvSpPr/>
          <p:nvPr userDrawn="1"/>
        </p:nvSpPr>
        <p:spPr>
          <a:xfrm>
            <a:off x="10248567" y="3114921"/>
            <a:ext cx="1943433" cy="1943433"/>
          </a:xfrm>
          <a:prstGeom prst="ellipse">
            <a:avLst/>
          </a:prstGeom>
          <a:solidFill>
            <a:srgbClr val="34BC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9248092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mparativa 2">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B4F1C4C7-905E-6CDA-2F73-91729AB59384}"/>
              </a:ext>
            </a:extLst>
          </p:cNvPr>
          <p:cNvSpPr/>
          <p:nvPr userDrawn="1"/>
        </p:nvSpPr>
        <p:spPr>
          <a:xfrm>
            <a:off x="506943" y="2003961"/>
            <a:ext cx="10958051" cy="3657600"/>
          </a:xfrm>
          <a:prstGeom prst="rect">
            <a:avLst/>
          </a:prstGeom>
          <a:solidFill>
            <a:schemeClr val="bg1">
              <a:alpha val="99000"/>
            </a:schemeClr>
          </a:solidFill>
          <a:ln>
            <a:noFill/>
          </a:ln>
          <a:effectLst>
            <a:outerShdw blurRad="558800" sx="91000" sy="91000" algn="ctr" rotWithShape="0">
              <a:prstClr val="black">
                <a:alpha val="1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rgbClr val="FFFFFF"/>
              </a:solidFill>
              <a:effectLst/>
              <a:uLnTx/>
              <a:uFillTx/>
              <a:latin typeface="Albert Sans"/>
            </a:endParaRPr>
          </a:p>
        </p:txBody>
      </p:sp>
      <p:sp>
        <p:nvSpPr>
          <p:cNvPr id="33" name="Rectangle 32">
            <a:extLst>
              <a:ext uri="{FF2B5EF4-FFF2-40B4-BE49-F238E27FC236}">
                <a16:creationId xmlns:a16="http://schemas.microsoft.com/office/drawing/2014/main" id="{35688159-A985-DC57-842D-9B6E302F5EBC}"/>
              </a:ext>
            </a:extLst>
          </p:cNvPr>
          <p:cNvSpPr/>
          <p:nvPr userDrawn="1"/>
        </p:nvSpPr>
        <p:spPr>
          <a:xfrm rot="5400000" flipH="1">
            <a:off x="1473639" y="2689155"/>
            <a:ext cx="58815" cy="395486"/>
          </a:xfrm>
          <a:prstGeom prst="rect">
            <a:avLst/>
          </a:prstGeom>
          <a:solidFill>
            <a:schemeClr val="accent2"/>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2800" b="0" i="0" u="none" strike="noStrike" kern="0" cap="none" spc="0" normalizeH="0" baseline="0" noProof="0">
              <a:ln>
                <a:noFill/>
              </a:ln>
              <a:solidFill>
                <a:schemeClr val="accent2">
                  <a:lumMod val="40000"/>
                  <a:lumOff val="60000"/>
                </a:schemeClr>
              </a:solidFill>
              <a:effectLst/>
              <a:uLnTx/>
              <a:uFillTx/>
              <a:latin typeface="Albert Sans"/>
            </a:endParaRPr>
          </a:p>
        </p:txBody>
      </p:sp>
      <p:sp>
        <p:nvSpPr>
          <p:cNvPr id="35" name="Rectangle 34">
            <a:extLst>
              <a:ext uri="{FF2B5EF4-FFF2-40B4-BE49-F238E27FC236}">
                <a16:creationId xmlns:a16="http://schemas.microsoft.com/office/drawing/2014/main" id="{F00D6742-4D46-019F-AAAA-356F72B47AB9}"/>
              </a:ext>
            </a:extLst>
          </p:cNvPr>
          <p:cNvSpPr/>
          <p:nvPr userDrawn="1"/>
        </p:nvSpPr>
        <p:spPr>
          <a:xfrm rot="5400000" flipH="1">
            <a:off x="6919536" y="2708819"/>
            <a:ext cx="58815" cy="395486"/>
          </a:xfrm>
          <a:prstGeom prst="rect">
            <a:avLst/>
          </a:prstGeom>
          <a:solidFill>
            <a:schemeClr val="accent2"/>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2800" b="0" i="0" u="none" strike="noStrike" kern="0" cap="none" spc="0" normalizeH="0" baseline="0" noProof="0">
              <a:ln>
                <a:noFill/>
              </a:ln>
              <a:solidFill>
                <a:schemeClr val="accent2">
                  <a:lumMod val="40000"/>
                  <a:lumOff val="60000"/>
                </a:schemeClr>
              </a:solidFill>
              <a:effectLst/>
              <a:uLnTx/>
              <a:uFillTx/>
              <a:latin typeface="Albert Sans"/>
            </a:endParaRPr>
          </a:p>
        </p:txBody>
      </p:sp>
      <p:sp>
        <p:nvSpPr>
          <p:cNvPr id="36" name="Rectangle 35">
            <a:extLst>
              <a:ext uri="{FF2B5EF4-FFF2-40B4-BE49-F238E27FC236}">
                <a16:creationId xmlns:a16="http://schemas.microsoft.com/office/drawing/2014/main" id="{94CD24A2-26CC-E760-E3D8-0E4F1A56DF68}"/>
              </a:ext>
            </a:extLst>
          </p:cNvPr>
          <p:cNvSpPr/>
          <p:nvPr userDrawn="1"/>
        </p:nvSpPr>
        <p:spPr>
          <a:xfrm>
            <a:off x="1311085" y="3446037"/>
            <a:ext cx="381135" cy="7569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rgbClr val="FFFFFF"/>
              </a:solidFill>
              <a:effectLst/>
              <a:uLnTx/>
              <a:uFillTx/>
              <a:latin typeface="Albert Sans"/>
            </a:endParaRPr>
          </a:p>
        </p:txBody>
      </p:sp>
      <p:sp>
        <p:nvSpPr>
          <p:cNvPr id="40" name="Rectangle 39">
            <a:extLst>
              <a:ext uri="{FF2B5EF4-FFF2-40B4-BE49-F238E27FC236}">
                <a16:creationId xmlns:a16="http://schemas.microsoft.com/office/drawing/2014/main" id="{219431CF-5120-E55A-84B3-2BE165EE1C31}"/>
              </a:ext>
            </a:extLst>
          </p:cNvPr>
          <p:cNvSpPr/>
          <p:nvPr userDrawn="1"/>
        </p:nvSpPr>
        <p:spPr>
          <a:xfrm>
            <a:off x="1311085" y="4177557"/>
            <a:ext cx="381135" cy="7569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rgbClr val="FFFFFF"/>
              </a:solidFill>
              <a:effectLst/>
              <a:uLnTx/>
              <a:uFillTx/>
              <a:latin typeface="Albert Sans"/>
            </a:endParaRPr>
          </a:p>
        </p:txBody>
      </p:sp>
      <p:sp>
        <p:nvSpPr>
          <p:cNvPr id="41" name="Rectangle 40">
            <a:extLst>
              <a:ext uri="{FF2B5EF4-FFF2-40B4-BE49-F238E27FC236}">
                <a16:creationId xmlns:a16="http://schemas.microsoft.com/office/drawing/2014/main" id="{F29CCADD-4A61-67C6-4C9B-E2F04AD8CD8B}"/>
              </a:ext>
            </a:extLst>
          </p:cNvPr>
          <p:cNvSpPr/>
          <p:nvPr userDrawn="1"/>
        </p:nvSpPr>
        <p:spPr>
          <a:xfrm>
            <a:off x="1311085" y="4909077"/>
            <a:ext cx="381135" cy="7569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rgbClr val="FFFFFF"/>
              </a:solidFill>
              <a:effectLst/>
              <a:uLnTx/>
              <a:uFillTx/>
              <a:latin typeface="Albert Sans"/>
            </a:endParaRPr>
          </a:p>
        </p:txBody>
      </p:sp>
      <p:sp>
        <p:nvSpPr>
          <p:cNvPr id="42" name="Rectangle 41">
            <a:extLst>
              <a:ext uri="{FF2B5EF4-FFF2-40B4-BE49-F238E27FC236}">
                <a16:creationId xmlns:a16="http://schemas.microsoft.com/office/drawing/2014/main" id="{2369AD94-5226-0814-ED2C-D03E156F2ABD}"/>
              </a:ext>
            </a:extLst>
          </p:cNvPr>
          <p:cNvSpPr/>
          <p:nvPr userDrawn="1"/>
        </p:nvSpPr>
        <p:spPr>
          <a:xfrm>
            <a:off x="6758155" y="3446037"/>
            <a:ext cx="381135" cy="7569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rgbClr val="FFFFFF"/>
              </a:solidFill>
              <a:effectLst/>
              <a:uLnTx/>
              <a:uFillTx/>
              <a:latin typeface="Albert Sans"/>
            </a:endParaRPr>
          </a:p>
        </p:txBody>
      </p:sp>
      <p:sp>
        <p:nvSpPr>
          <p:cNvPr id="46" name="Rectangle 45">
            <a:extLst>
              <a:ext uri="{FF2B5EF4-FFF2-40B4-BE49-F238E27FC236}">
                <a16:creationId xmlns:a16="http://schemas.microsoft.com/office/drawing/2014/main" id="{BFB7E885-2607-E81E-05D3-DC625D383BC0}"/>
              </a:ext>
            </a:extLst>
          </p:cNvPr>
          <p:cNvSpPr/>
          <p:nvPr userDrawn="1"/>
        </p:nvSpPr>
        <p:spPr>
          <a:xfrm>
            <a:off x="6758155" y="4177557"/>
            <a:ext cx="381135" cy="7569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rgbClr val="FFFFFF"/>
              </a:solidFill>
              <a:effectLst/>
              <a:uLnTx/>
              <a:uFillTx/>
              <a:latin typeface="Albert Sans"/>
            </a:endParaRPr>
          </a:p>
        </p:txBody>
      </p:sp>
      <p:sp>
        <p:nvSpPr>
          <p:cNvPr id="47" name="Rectangle 46">
            <a:extLst>
              <a:ext uri="{FF2B5EF4-FFF2-40B4-BE49-F238E27FC236}">
                <a16:creationId xmlns:a16="http://schemas.microsoft.com/office/drawing/2014/main" id="{ADF2C0F4-2EF6-543C-312D-09C6E2E798F6}"/>
              </a:ext>
            </a:extLst>
          </p:cNvPr>
          <p:cNvSpPr/>
          <p:nvPr userDrawn="1"/>
        </p:nvSpPr>
        <p:spPr>
          <a:xfrm>
            <a:off x="6758155" y="4909077"/>
            <a:ext cx="381135" cy="7569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rgbClr val="FFFFFF"/>
              </a:solidFill>
              <a:effectLst/>
              <a:uLnTx/>
              <a:uFillTx/>
              <a:latin typeface="Albert Sans"/>
            </a:endParaRPr>
          </a:p>
        </p:txBody>
      </p:sp>
      <p:sp>
        <p:nvSpPr>
          <p:cNvPr id="3" name="Text Placeholder 20">
            <a:extLst>
              <a:ext uri="{FF2B5EF4-FFF2-40B4-BE49-F238E27FC236}">
                <a16:creationId xmlns:a16="http://schemas.microsoft.com/office/drawing/2014/main" id="{4FF0BC7B-BB6D-6B64-32B2-076DA6C695FE}"/>
              </a:ext>
            </a:extLst>
          </p:cNvPr>
          <p:cNvSpPr>
            <a:spLocks noGrp="1"/>
          </p:cNvSpPr>
          <p:nvPr>
            <p:ph type="body" sz="quarter" idx="10" hasCustomPrompt="1"/>
          </p:nvPr>
        </p:nvSpPr>
        <p:spPr>
          <a:xfrm>
            <a:off x="460375" y="379413"/>
            <a:ext cx="6057173" cy="842962"/>
          </a:xfrm>
          <a:prstGeom prst="rect">
            <a:avLst/>
          </a:prstGeom>
        </p:spPr>
        <p:txBody>
          <a:bodyPr/>
          <a:lstStyle>
            <a:lvl1pPr marL="0" indent="0">
              <a:buNone/>
              <a:defRPr b="1">
                <a:solidFill>
                  <a:schemeClr val="accent3"/>
                </a:solidFill>
                <a:latin typeface="Albert Sans" pitchFamily="2" charset="77"/>
                <a:ea typeface="Verdana" panose="020B0604030504040204" pitchFamily="34" charset="0"/>
                <a:cs typeface="Verdana" panose="020B0604030504040204" pitchFamily="34" charset="0"/>
              </a:defRPr>
            </a:lvl1pPr>
          </a:lstStyle>
          <a:p>
            <a:pPr lvl="0"/>
            <a:r>
              <a:rPr lang="en-US" dirty="0"/>
              <a:t>Click to edit Master title style</a:t>
            </a:r>
          </a:p>
        </p:txBody>
      </p:sp>
      <p:sp>
        <p:nvSpPr>
          <p:cNvPr id="4" name="Text Placeholder 39">
            <a:extLst>
              <a:ext uri="{FF2B5EF4-FFF2-40B4-BE49-F238E27FC236}">
                <a16:creationId xmlns:a16="http://schemas.microsoft.com/office/drawing/2014/main" id="{6038A3A7-3CD7-7452-7F7E-8D9CEF806CD7}"/>
              </a:ext>
            </a:extLst>
          </p:cNvPr>
          <p:cNvSpPr>
            <a:spLocks noGrp="1"/>
          </p:cNvSpPr>
          <p:nvPr>
            <p:ph type="body" sz="quarter" idx="21"/>
          </p:nvPr>
        </p:nvSpPr>
        <p:spPr>
          <a:xfrm>
            <a:off x="460375" y="896931"/>
            <a:ext cx="3387725" cy="422275"/>
          </a:xfrm>
          <a:prstGeom prst="rect">
            <a:avLst/>
          </a:prstGeom>
        </p:spPr>
        <p:txBody>
          <a:bodyPr>
            <a:normAutofit/>
          </a:bodyPr>
          <a:lstStyle>
            <a:lvl1pPr marL="0" indent="0" algn="l">
              <a:buNone/>
              <a:defRPr sz="1400">
                <a:solidFill>
                  <a:schemeClr val="accent3"/>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Text Placeholder 39">
            <a:extLst>
              <a:ext uri="{FF2B5EF4-FFF2-40B4-BE49-F238E27FC236}">
                <a16:creationId xmlns:a16="http://schemas.microsoft.com/office/drawing/2014/main" id="{AD062B5E-8730-67BD-1B8A-8F14FD85ACA8}"/>
              </a:ext>
            </a:extLst>
          </p:cNvPr>
          <p:cNvSpPr>
            <a:spLocks noGrp="1"/>
          </p:cNvSpPr>
          <p:nvPr>
            <p:ph type="body" sz="quarter" idx="32"/>
          </p:nvPr>
        </p:nvSpPr>
        <p:spPr>
          <a:xfrm>
            <a:off x="1935186" y="3200832"/>
            <a:ext cx="2386947" cy="601108"/>
          </a:xfrm>
          <a:prstGeom prst="rect">
            <a:avLst/>
          </a:prstGeom>
        </p:spPr>
        <p:txBody>
          <a:bodyPr lIns="0" tIns="0" rIns="0" bIns="0" anchor="t">
            <a:noAutofit/>
          </a:bodyPr>
          <a:lstStyle>
            <a:lvl1pPr marL="0" indent="0" algn="l">
              <a:lnSpc>
                <a:spcPct val="120000"/>
              </a:lnSpc>
              <a:spcBef>
                <a:spcPts val="0"/>
              </a:spcBef>
              <a:buNone/>
              <a:defRPr sz="1400" b="0" i="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7" name="Text Placeholder 39">
            <a:extLst>
              <a:ext uri="{FF2B5EF4-FFF2-40B4-BE49-F238E27FC236}">
                <a16:creationId xmlns:a16="http://schemas.microsoft.com/office/drawing/2014/main" id="{B9E21AA1-647F-9A33-34D3-2C48B8439EE4}"/>
              </a:ext>
            </a:extLst>
          </p:cNvPr>
          <p:cNvSpPr>
            <a:spLocks noGrp="1"/>
          </p:cNvSpPr>
          <p:nvPr>
            <p:ph type="body" sz="quarter" idx="27"/>
          </p:nvPr>
        </p:nvSpPr>
        <p:spPr>
          <a:xfrm>
            <a:off x="1298439" y="2375633"/>
            <a:ext cx="2392258" cy="422787"/>
          </a:xfrm>
          <a:prstGeom prst="rect">
            <a:avLst/>
          </a:prstGeom>
        </p:spPr>
        <p:txBody>
          <a:bodyPr lIns="0" tIns="0" rIns="0" bIns="0" anchor="ctr">
            <a:noAutofit/>
          </a:bodyPr>
          <a:lstStyle>
            <a:lvl1pPr marL="0" indent="0" algn="l">
              <a:lnSpc>
                <a:spcPct val="100000"/>
              </a:lnSpc>
              <a:spcBef>
                <a:spcPts val="0"/>
              </a:spcBef>
              <a:buNone/>
              <a:defRPr sz="1600" b="1" i="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a:t>
            </a:r>
          </a:p>
        </p:txBody>
      </p:sp>
      <p:sp>
        <p:nvSpPr>
          <p:cNvPr id="8" name="Text Placeholder 39">
            <a:extLst>
              <a:ext uri="{FF2B5EF4-FFF2-40B4-BE49-F238E27FC236}">
                <a16:creationId xmlns:a16="http://schemas.microsoft.com/office/drawing/2014/main" id="{0E931AE9-0A99-11EC-367C-C3264F7B545F}"/>
              </a:ext>
            </a:extLst>
          </p:cNvPr>
          <p:cNvSpPr>
            <a:spLocks noGrp="1"/>
          </p:cNvSpPr>
          <p:nvPr>
            <p:ph type="body" sz="quarter" idx="33"/>
          </p:nvPr>
        </p:nvSpPr>
        <p:spPr>
          <a:xfrm>
            <a:off x="1935186" y="3909749"/>
            <a:ext cx="2386947" cy="601108"/>
          </a:xfrm>
          <a:prstGeom prst="rect">
            <a:avLst/>
          </a:prstGeom>
        </p:spPr>
        <p:txBody>
          <a:bodyPr lIns="0" tIns="0" rIns="0" bIns="0" anchor="t">
            <a:noAutofit/>
          </a:bodyPr>
          <a:lstStyle>
            <a:lvl1pPr marL="0" indent="0" algn="l">
              <a:lnSpc>
                <a:spcPct val="120000"/>
              </a:lnSpc>
              <a:spcBef>
                <a:spcPts val="0"/>
              </a:spcBef>
              <a:buNone/>
              <a:defRPr sz="1400" b="0" i="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9" name="Text Placeholder 39">
            <a:extLst>
              <a:ext uri="{FF2B5EF4-FFF2-40B4-BE49-F238E27FC236}">
                <a16:creationId xmlns:a16="http://schemas.microsoft.com/office/drawing/2014/main" id="{CC5BAEBE-7531-A95A-CED1-921A3D3BEA7B}"/>
              </a:ext>
            </a:extLst>
          </p:cNvPr>
          <p:cNvSpPr>
            <a:spLocks noGrp="1"/>
          </p:cNvSpPr>
          <p:nvPr>
            <p:ph type="body" sz="quarter" idx="34"/>
          </p:nvPr>
        </p:nvSpPr>
        <p:spPr>
          <a:xfrm>
            <a:off x="1935186" y="4649489"/>
            <a:ext cx="2386947" cy="601108"/>
          </a:xfrm>
          <a:prstGeom prst="rect">
            <a:avLst/>
          </a:prstGeom>
        </p:spPr>
        <p:txBody>
          <a:bodyPr lIns="0" tIns="0" rIns="0" bIns="0" anchor="t">
            <a:noAutofit/>
          </a:bodyPr>
          <a:lstStyle>
            <a:lvl1pPr marL="0" indent="0" algn="l">
              <a:lnSpc>
                <a:spcPct val="120000"/>
              </a:lnSpc>
              <a:spcBef>
                <a:spcPts val="0"/>
              </a:spcBef>
              <a:buNone/>
              <a:defRPr sz="1400" b="0" i="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10" name="Text Placeholder 39">
            <a:extLst>
              <a:ext uri="{FF2B5EF4-FFF2-40B4-BE49-F238E27FC236}">
                <a16:creationId xmlns:a16="http://schemas.microsoft.com/office/drawing/2014/main" id="{E70FE1AC-BB83-A32C-628E-2B00571DF885}"/>
              </a:ext>
            </a:extLst>
          </p:cNvPr>
          <p:cNvSpPr>
            <a:spLocks noGrp="1"/>
          </p:cNvSpPr>
          <p:nvPr>
            <p:ph type="body" sz="quarter" idx="35"/>
          </p:nvPr>
        </p:nvSpPr>
        <p:spPr>
          <a:xfrm>
            <a:off x="7370215" y="3200832"/>
            <a:ext cx="2386947" cy="601108"/>
          </a:xfrm>
          <a:prstGeom prst="rect">
            <a:avLst/>
          </a:prstGeom>
        </p:spPr>
        <p:txBody>
          <a:bodyPr lIns="0" tIns="0" rIns="0" bIns="0" anchor="t">
            <a:noAutofit/>
          </a:bodyPr>
          <a:lstStyle>
            <a:lvl1pPr marL="0" indent="0" algn="l">
              <a:lnSpc>
                <a:spcPct val="120000"/>
              </a:lnSpc>
              <a:spcBef>
                <a:spcPts val="0"/>
              </a:spcBef>
              <a:buNone/>
              <a:defRPr sz="1400" b="0" i="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11" name="Text Placeholder 39">
            <a:extLst>
              <a:ext uri="{FF2B5EF4-FFF2-40B4-BE49-F238E27FC236}">
                <a16:creationId xmlns:a16="http://schemas.microsoft.com/office/drawing/2014/main" id="{E9EBFFE6-2948-BF58-0E9B-BCC31A85246B}"/>
              </a:ext>
            </a:extLst>
          </p:cNvPr>
          <p:cNvSpPr>
            <a:spLocks noGrp="1"/>
          </p:cNvSpPr>
          <p:nvPr>
            <p:ph type="body" sz="quarter" idx="36"/>
          </p:nvPr>
        </p:nvSpPr>
        <p:spPr>
          <a:xfrm>
            <a:off x="6733468" y="2375633"/>
            <a:ext cx="2392258" cy="422787"/>
          </a:xfrm>
          <a:prstGeom prst="rect">
            <a:avLst/>
          </a:prstGeom>
        </p:spPr>
        <p:txBody>
          <a:bodyPr lIns="0" tIns="0" rIns="0" bIns="0" anchor="ctr">
            <a:noAutofit/>
          </a:bodyPr>
          <a:lstStyle>
            <a:lvl1pPr marL="0" indent="0" algn="l">
              <a:lnSpc>
                <a:spcPct val="100000"/>
              </a:lnSpc>
              <a:spcBef>
                <a:spcPts val="0"/>
              </a:spcBef>
              <a:buNone/>
              <a:defRPr sz="1600" b="1" i="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a:t>
            </a:r>
          </a:p>
        </p:txBody>
      </p:sp>
      <p:sp>
        <p:nvSpPr>
          <p:cNvPr id="12" name="Text Placeholder 39">
            <a:extLst>
              <a:ext uri="{FF2B5EF4-FFF2-40B4-BE49-F238E27FC236}">
                <a16:creationId xmlns:a16="http://schemas.microsoft.com/office/drawing/2014/main" id="{E46F0F87-122A-879F-BBAB-A4226771F183}"/>
              </a:ext>
            </a:extLst>
          </p:cNvPr>
          <p:cNvSpPr>
            <a:spLocks noGrp="1"/>
          </p:cNvSpPr>
          <p:nvPr>
            <p:ph type="body" sz="quarter" idx="37"/>
          </p:nvPr>
        </p:nvSpPr>
        <p:spPr>
          <a:xfrm>
            <a:off x="7370215" y="3909749"/>
            <a:ext cx="2386947" cy="601108"/>
          </a:xfrm>
          <a:prstGeom prst="rect">
            <a:avLst/>
          </a:prstGeom>
        </p:spPr>
        <p:txBody>
          <a:bodyPr lIns="0" tIns="0" rIns="0" bIns="0" anchor="t">
            <a:noAutofit/>
          </a:bodyPr>
          <a:lstStyle>
            <a:lvl1pPr marL="0" indent="0" algn="l">
              <a:lnSpc>
                <a:spcPct val="120000"/>
              </a:lnSpc>
              <a:spcBef>
                <a:spcPts val="0"/>
              </a:spcBef>
              <a:buNone/>
              <a:defRPr sz="1400" b="0" i="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13" name="Text Placeholder 39">
            <a:extLst>
              <a:ext uri="{FF2B5EF4-FFF2-40B4-BE49-F238E27FC236}">
                <a16:creationId xmlns:a16="http://schemas.microsoft.com/office/drawing/2014/main" id="{529717E4-301E-CBD5-A31C-5717322B4C38}"/>
              </a:ext>
            </a:extLst>
          </p:cNvPr>
          <p:cNvSpPr>
            <a:spLocks noGrp="1"/>
          </p:cNvSpPr>
          <p:nvPr>
            <p:ph type="body" sz="quarter" idx="38"/>
          </p:nvPr>
        </p:nvSpPr>
        <p:spPr>
          <a:xfrm>
            <a:off x="7370215" y="4649489"/>
            <a:ext cx="2386947" cy="601108"/>
          </a:xfrm>
          <a:prstGeom prst="rect">
            <a:avLst/>
          </a:prstGeom>
        </p:spPr>
        <p:txBody>
          <a:bodyPr lIns="0" tIns="0" rIns="0" bIns="0" anchor="t">
            <a:noAutofit/>
          </a:bodyPr>
          <a:lstStyle>
            <a:lvl1pPr marL="0" indent="0" algn="l">
              <a:lnSpc>
                <a:spcPct val="120000"/>
              </a:lnSpc>
              <a:spcBef>
                <a:spcPts val="0"/>
              </a:spcBef>
              <a:buNone/>
              <a:defRPr sz="1400" b="0" i="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Tree>
    <p:extLst>
      <p:ext uri="{BB962C8B-B14F-4D97-AF65-F5344CB8AC3E}">
        <p14:creationId xmlns:p14="http://schemas.microsoft.com/office/powerpoint/2010/main" val="1427729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idos">
    <p:bg>
      <p:bgPr>
        <a:solidFill>
          <a:schemeClr val="accent3"/>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76C2C70-AF06-F556-E269-BC021078D113}"/>
              </a:ext>
            </a:extLst>
          </p:cNvPr>
          <p:cNvSpPr>
            <a:spLocks noGrp="1"/>
          </p:cNvSpPr>
          <p:nvPr>
            <p:ph type="title" hasCustomPrompt="1"/>
          </p:nvPr>
        </p:nvSpPr>
        <p:spPr>
          <a:xfrm>
            <a:off x="464457" y="3285056"/>
            <a:ext cx="8491427" cy="671710"/>
          </a:xfrm>
          <a:prstGeom prst="rect">
            <a:avLst/>
          </a:prstGeom>
        </p:spPr>
        <p:txBody>
          <a:bodyPr lIns="0" tIns="0" rIns="0" bIns="0">
            <a:noAutofit/>
          </a:bodyPr>
          <a:lstStyle>
            <a:lvl1pPr>
              <a:defRPr b="0" i="0">
                <a:solidFill>
                  <a:schemeClr val="bg1"/>
                </a:solidFill>
                <a:latin typeface="Albert Sans" pitchFamily="2" charset="77"/>
                <a:ea typeface="Verdana" panose="020B0604030504040204" pitchFamily="34" charset="0"/>
                <a:cs typeface="Verdana" panose="020B0604030504040204" pitchFamily="34" charset="0"/>
              </a:defRPr>
            </a:lvl1pPr>
          </a:lstStyle>
          <a:p>
            <a:r>
              <a:rPr lang="en-US" err="1"/>
              <a:t>Contenidos</a:t>
            </a:r>
            <a:endParaRPr lang="en-US"/>
          </a:p>
        </p:txBody>
      </p:sp>
      <p:sp>
        <p:nvSpPr>
          <p:cNvPr id="6" name="Text Placeholder 8">
            <a:extLst>
              <a:ext uri="{FF2B5EF4-FFF2-40B4-BE49-F238E27FC236}">
                <a16:creationId xmlns:a16="http://schemas.microsoft.com/office/drawing/2014/main" id="{478F4F82-A62E-77AD-7582-9BC4EB9F4886}"/>
              </a:ext>
            </a:extLst>
          </p:cNvPr>
          <p:cNvSpPr>
            <a:spLocks noGrp="1"/>
          </p:cNvSpPr>
          <p:nvPr>
            <p:ph type="body" sz="quarter" idx="10" hasCustomPrompt="1"/>
          </p:nvPr>
        </p:nvSpPr>
        <p:spPr>
          <a:xfrm>
            <a:off x="464456" y="1793566"/>
            <a:ext cx="8491427" cy="1471612"/>
          </a:xfrm>
          <a:prstGeom prst="rect">
            <a:avLst/>
          </a:prstGeom>
        </p:spPr>
        <p:txBody>
          <a:bodyPr anchor="b"/>
          <a:lstStyle>
            <a:lvl1pPr marL="0" indent="0">
              <a:buNone/>
              <a:defRPr sz="8000">
                <a:solidFill>
                  <a:schemeClr val="accent2"/>
                </a:solidFill>
                <a:latin typeface="Albert Sans" pitchFamily="2" charset="77"/>
              </a:defRPr>
            </a:lvl1pPr>
          </a:lstStyle>
          <a:p>
            <a:pPr lvl="0"/>
            <a:r>
              <a:rPr lang="en-US" dirty="0"/>
              <a:t>02.</a:t>
            </a:r>
          </a:p>
        </p:txBody>
      </p:sp>
      <p:pic>
        <p:nvPicPr>
          <p:cNvPr id="3" name="Picture 2">
            <a:extLst>
              <a:ext uri="{FF2B5EF4-FFF2-40B4-BE49-F238E27FC236}">
                <a16:creationId xmlns:a16="http://schemas.microsoft.com/office/drawing/2014/main" id="{833D1308-9ADD-F06E-899B-28FC8F41A390}"/>
              </a:ext>
            </a:extLst>
          </p:cNvPr>
          <p:cNvPicPr>
            <a:picLocks noChangeAspect="1"/>
          </p:cNvPicPr>
          <p:nvPr userDrawn="1"/>
        </p:nvPicPr>
        <p:blipFill>
          <a:blip r:embed="rId2"/>
          <a:stretch>
            <a:fillRect/>
          </a:stretch>
        </p:blipFill>
        <p:spPr>
          <a:xfrm rot="16200000">
            <a:off x="8582998" y="5058356"/>
            <a:ext cx="1799643" cy="1799643"/>
          </a:xfrm>
          <a:prstGeom prst="rect">
            <a:avLst/>
          </a:prstGeom>
        </p:spPr>
      </p:pic>
      <p:sp>
        <p:nvSpPr>
          <p:cNvPr id="5" name="Oval 4">
            <a:extLst>
              <a:ext uri="{FF2B5EF4-FFF2-40B4-BE49-F238E27FC236}">
                <a16:creationId xmlns:a16="http://schemas.microsoft.com/office/drawing/2014/main" id="{2BC7C189-AF7B-319A-43EF-019D845D716B}"/>
              </a:ext>
            </a:extLst>
          </p:cNvPr>
          <p:cNvSpPr/>
          <p:nvPr userDrawn="1"/>
        </p:nvSpPr>
        <p:spPr>
          <a:xfrm>
            <a:off x="10280465" y="3133645"/>
            <a:ext cx="1914774" cy="1914774"/>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1BB8B74B-4A39-A527-A8A5-DB20CACAA428}"/>
              </a:ext>
            </a:extLst>
          </p:cNvPr>
          <p:cNvSpPr/>
          <p:nvPr userDrawn="1"/>
        </p:nvSpPr>
        <p:spPr>
          <a:xfrm>
            <a:off x="10389119" y="5058358"/>
            <a:ext cx="1799642" cy="1799642"/>
          </a:xfrm>
          <a:prstGeom prst="rect">
            <a:avLst/>
          </a:prstGeom>
          <a:solidFill>
            <a:srgbClr val="5427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6413371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mparativa 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176E357-022D-F0E2-31E2-699F7E1B092E}"/>
              </a:ext>
            </a:extLst>
          </p:cNvPr>
          <p:cNvSpPr/>
          <p:nvPr userDrawn="1"/>
        </p:nvSpPr>
        <p:spPr>
          <a:xfrm>
            <a:off x="6988298" y="2030813"/>
            <a:ext cx="4553900" cy="3726603"/>
          </a:xfrm>
          <a:prstGeom prst="rect">
            <a:avLst/>
          </a:prstGeom>
          <a:solidFill>
            <a:schemeClr val="accent2">
              <a:alpha val="99000"/>
            </a:schemeClr>
          </a:solidFill>
          <a:ln w="12700" cap="flat" cmpd="sng" algn="ctr">
            <a:noFill/>
            <a:prstDash val="solid"/>
            <a:miter lim="800000"/>
          </a:ln>
          <a:effectLst>
            <a:outerShdw blurRad="558800" sx="91000" sy="91000" algn="ctr" rotWithShape="0">
              <a:prstClr val="black">
                <a:alpha val="13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noProof="0">
              <a:ln>
                <a:noFill/>
              </a:ln>
              <a:solidFill>
                <a:srgbClr val="FFFFFF"/>
              </a:solidFill>
              <a:effectLst/>
              <a:uLnTx/>
              <a:uFillTx/>
              <a:latin typeface="Albert Sans"/>
            </a:endParaRPr>
          </a:p>
        </p:txBody>
      </p:sp>
      <p:sp>
        <p:nvSpPr>
          <p:cNvPr id="6" name="Rectangle 5">
            <a:extLst>
              <a:ext uri="{FF2B5EF4-FFF2-40B4-BE49-F238E27FC236}">
                <a16:creationId xmlns:a16="http://schemas.microsoft.com/office/drawing/2014/main" id="{ECF9B414-6AA0-54BB-6D9E-90C47D092E6E}"/>
              </a:ext>
            </a:extLst>
          </p:cNvPr>
          <p:cNvSpPr/>
          <p:nvPr userDrawn="1"/>
        </p:nvSpPr>
        <p:spPr>
          <a:xfrm>
            <a:off x="7847919" y="3437387"/>
            <a:ext cx="381135" cy="75696"/>
          </a:xfrm>
          <a:prstGeom prst="rect">
            <a:avLst/>
          </a:prstGeom>
          <a:solidFill>
            <a:schemeClr val="accent3"/>
          </a:solidFill>
          <a:ln w="12700" cap="flat" cmpd="sng" algn="ctr">
            <a:noFill/>
            <a:prstDash val="solid"/>
            <a:miter lim="800000"/>
          </a:ln>
          <a:effectLst/>
        </p:spPr>
        <p:txBody>
          <a:bodyPr tIns="91440" bIns="91440" rtlCol="0" anchor="ctr"/>
          <a:lstStyle/>
          <a:p>
            <a:pPr algn="ctr"/>
            <a:endParaRPr lang="es-ES_tradnl" kern="0">
              <a:solidFill>
                <a:srgbClr val="000000"/>
              </a:solidFill>
              <a:latin typeface="Albert Sans"/>
            </a:endParaRPr>
          </a:p>
        </p:txBody>
      </p:sp>
      <p:sp>
        <p:nvSpPr>
          <p:cNvPr id="7" name="Rectangle 6">
            <a:extLst>
              <a:ext uri="{FF2B5EF4-FFF2-40B4-BE49-F238E27FC236}">
                <a16:creationId xmlns:a16="http://schemas.microsoft.com/office/drawing/2014/main" id="{8DFAC313-F45D-F329-382B-FB65F13CC02A}"/>
              </a:ext>
            </a:extLst>
          </p:cNvPr>
          <p:cNvSpPr/>
          <p:nvPr userDrawn="1"/>
        </p:nvSpPr>
        <p:spPr>
          <a:xfrm>
            <a:off x="7847919" y="4168907"/>
            <a:ext cx="381135" cy="75696"/>
          </a:xfrm>
          <a:prstGeom prst="rect">
            <a:avLst/>
          </a:prstGeom>
          <a:solidFill>
            <a:schemeClr val="accent3"/>
          </a:solidFill>
          <a:ln w="12700" cap="flat" cmpd="sng" algn="ctr">
            <a:noFill/>
            <a:prstDash val="solid"/>
            <a:miter lim="800000"/>
          </a:ln>
          <a:effectLst/>
        </p:spPr>
        <p:txBody>
          <a:bodyPr tIns="91440" bIns="91440" rtlCol="0" anchor="ctr"/>
          <a:lstStyle/>
          <a:p>
            <a:pPr algn="ctr"/>
            <a:endParaRPr lang="es-ES_tradnl" kern="0">
              <a:solidFill>
                <a:srgbClr val="000000"/>
              </a:solidFill>
              <a:latin typeface="Albert Sans"/>
            </a:endParaRPr>
          </a:p>
        </p:txBody>
      </p:sp>
      <p:sp>
        <p:nvSpPr>
          <p:cNvPr id="8" name="Rectangle 7">
            <a:extLst>
              <a:ext uri="{FF2B5EF4-FFF2-40B4-BE49-F238E27FC236}">
                <a16:creationId xmlns:a16="http://schemas.microsoft.com/office/drawing/2014/main" id="{BAD9BDF2-BD17-8A1F-75BD-D5C685A27FFA}"/>
              </a:ext>
            </a:extLst>
          </p:cNvPr>
          <p:cNvSpPr/>
          <p:nvPr userDrawn="1"/>
        </p:nvSpPr>
        <p:spPr>
          <a:xfrm>
            <a:off x="7847919" y="4900427"/>
            <a:ext cx="381135" cy="75696"/>
          </a:xfrm>
          <a:prstGeom prst="rect">
            <a:avLst/>
          </a:prstGeom>
          <a:solidFill>
            <a:schemeClr val="accent3"/>
          </a:solidFill>
          <a:ln w="12700" cap="flat" cmpd="sng" algn="ctr">
            <a:noFill/>
            <a:prstDash val="solid"/>
            <a:miter lim="800000"/>
          </a:ln>
          <a:effectLst/>
        </p:spPr>
        <p:txBody>
          <a:bodyPr tIns="91440" bIns="91440" rtlCol="0" anchor="ctr"/>
          <a:lstStyle/>
          <a:p>
            <a:pPr algn="ctr"/>
            <a:endParaRPr lang="es-ES_tradnl" kern="0">
              <a:solidFill>
                <a:srgbClr val="000000"/>
              </a:solidFill>
              <a:latin typeface="Albert Sans"/>
            </a:endParaRPr>
          </a:p>
        </p:txBody>
      </p:sp>
      <p:sp>
        <p:nvSpPr>
          <p:cNvPr id="9" name="Rectangle 8">
            <a:extLst>
              <a:ext uri="{FF2B5EF4-FFF2-40B4-BE49-F238E27FC236}">
                <a16:creationId xmlns:a16="http://schemas.microsoft.com/office/drawing/2014/main" id="{D4C8074D-DD62-547E-7BA2-712B7BB0BCC8}"/>
              </a:ext>
            </a:extLst>
          </p:cNvPr>
          <p:cNvSpPr/>
          <p:nvPr userDrawn="1"/>
        </p:nvSpPr>
        <p:spPr>
          <a:xfrm>
            <a:off x="631580" y="2030813"/>
            <a:ext cx="4553900" cy="3726603"/>
          </a:xfrm>
          <a:prstGeom prst="rect">
            <a:avLst/>
          </a:prstGeom>
          <a:solidFill>
            <a:schemeClr val="accent3">
              <a:alpha val="99000"/>
            </a:schemeClr>
          </a:solidFill>
          <a:ln w="12700" cap="flat" cmpd="sng" algn="ctr">
            <a:noFill/>
            <a:prstDash val="solid"/>
            <a:miter lim="800000"/>
          </a:ln>
          <a:effectLst>
            <a:outerShdw blurRad="558800" sx="91000" sy="91000" algn="ctr" rotWithShape="0">
              <a:prstClr val="black">
                <a:alpha val="13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noProof="0">
              <a:ln>
                <a:noFill/>
              </a:ln>
              <a:solidFill>
                <a:srgbClr val="FFFFFF"/>
              </a:solidFill>
              <a:effectLst/>
              <a:uLnTx/>
              <a:uFillTx/>
              <a:latin typeface="Albert Sans"/>
            </a:endParaRPr>
          </a:p>
        </p:txBody>
      </p:sp>
      <p:sp>
        <p:nvSpPr>
          <p:cNvPr id="10" name="Rectangle 9">
            <a:extLst>
              <a:ext uri="{FF2B5EF4-FFF2-40B4-BE49-F238E27FC236}">
                <a16:creationId xmlns:a16="http://schemas.microsoft.com/office/drawing/2014/main" id="{377A3E2D-1D01-E299-C97B-BC5FB9C90D2F}"/>
              </a:ext>
            </a:extLst>
          </p:cNvPr>
          <p:cNvSpPr/>
          <p:nvPr userDrawn="1"/>
        </p:nvSpPr>
        <p:spPr>
          <a:xfrm>
            <a:off x="1247395" y="3437387"/>
            <a:ext cx="381135" cy="75696"/>
          </a:xfrm>
          <a:prstGeom prst="rect">
            <a:avLst/>
          </a:prstGeom>
          <a:solidFill>
            <a:schemeClr val="accent2"/>
          </a:solidFill>
          <a:ln w="12700" cap="flat" cmpd="sng" algn="ctr">
            <a:noFill/>
            <a:prstDash val="solid"/>
            <a:miter lim="800000"/>
          </a:ln>
          <a:effectLst/>
        </p:spPr>
        <p:txBody>
          <a:bodyPr tIns="91440" bIns="91440" rtlCol="0" anchor="ctr"/>
          <a:lstStyle/>
          <a:p>
            <a:pPr algn="ctr"/>
            <a:endParaRPr lang="es-ES_tradnl" kern="0">
              <a:solidFill>
                <a:srgbClr val="000000"/>
              </a:solidFill>
              <a:latin typeface="Albert Sans"/>
            </a:endParaRPr>
          </a:p>
        </p:txBody>
      </p:sp>
      <p:sp>
        <p:nvSpPr>
          <p:cNvPr id="12" name="Rectangle 11">
            <a:extLst>
              <a:ext uri="{FF2B5EF4-FFF2-40B4-BE49-F238E27FC236}">
                <a16:creationId xmlns:a16="http://schemas.microsoft.com/office/drawing/2014/main" id="{212A8C40-10A7-DCEB-0CE0-1BC8D8822845}"/>
              </a:ext>
            </a:extLst>
          </p:cNvPr>
          <p:cNvSpPr/>
          <p:nvPr userDrawn="1"/>
        </p:nvSpPr>
        <p:spPr>
          <a:xfrm>
            <a:off x="1247395" y="4168907"/>
            <a:ext cx="381135" cy="75696"/>
          </a:xfrm>
          <a:prstGeom prst="rect">
            <a:avLst/>
          </a:prstGeom>
          <a:solidFill>
            <a:schemeClr val="accent2"/>
          </a:solidFill>
          <a:ln w="12700" cap="flat" cmpd="sng" algn="ctr">
            <a:noFill/>
            <a:prstDash val="solid"/>
            <a:miter lim="800000"/>
          </a:ln>
          <a:effectLst/>
        </p:spPr>
        <p:txBody>
          <a:bodyPr tIns="91440" bIns="91440" rtlCol="0" anchor="ctr"/>
          <a:lstStyle/>
          <a:p>
            <a:pPr algn="ctr"/>
            <a:endParaRPr lang="es-ES_tradnl" kern="0">
              <a:solidFill>
                <a:srgbClr val="000000"/>
              </a:solidFill>
              <a:latin typeface="Albert Sans"/>
            </a:endParaRPr>
          </a:p>
        </p:txBody>
      </p:sp>
      <p:sp>
        <p:nvSpPr>
          <p:cNvPr id="13" name="Rectangle 12">
            <a:extLst>
              <a:ext uri="{FF2B5EF4-FFF2-40B4-BE49-F238E27FC236}">
                <a16:creationId xmlns:a16="http://schemas.microsoft.com/office/drawing/2014/main" id="{62E1A7DA-62E1-44A6-D0F8-BD196F32E531}"/>
              </a:ext>
            </a:extLst>
          </p:cNvPr>
          <p:cNvSpPr/>
          <p:nvPr userDrawn="1"/>
        </p:nvSpPr>
        <p:spPr>
          <a:xfrm>
            <a:off x="1247395" y="4900427"/>
            <a:ext cx="381135" cy="75696"/>
          </a:xfrm>
          <a:prstGeom prst="rect">
            <a:avLst/>
          </a:prstGeom>
          <a:solidFill>
            <a:schemeClr val="accent2"/>
          </a:solidFill>
          <a:ln w="12700" cap="flat" cmpd="sng" algn="ctr">
            <a:noFill/>
            <a:prstDash val="solid"/>
            <a:miter lim="800000"/>
          </a:ln>
          <a:effectLst/>
        </p:spPr>
        <p:txBody>
          <a:bodyPr tIns="91440" bIns="91440" rtlCol="0" anchor="ctr"/>
          <a:lstStyle/>
          <a:p>
            <a:pPr algn="ctr"/>
            <a:endParaRPr lang="es-ES_tradnl" kern="0">
              <a:solidFill>
                <a:srgbClr val="000000"/>
              </a:solidFill>
              <a:latin typeface="Albert Sans"/>
            </a:endParaRPr>
          </a:p>
        </p:txBody>
      </p:sp>
      <p:sp>
        <p:nvSpPr>
          <p:cNvPr id="15" name="Arrow: Chevron 14">
            <a:extLst>
              <a:ext uri="{FF2B5EF4-FFF2-40B4-BE49-F238E27FC236}">
                <a16:creationId xmlns:a16="http://schemas.microsoft.com/office/drawing/2014/main" id="{21AB73CA-085F-400F-1CF5-32C0694FAC56}"/>
              </a:ext>
            </a:extLst>
          </p:cNvPr>
          <p:cNvSpPr/>
          <p:nvPr userDrawn="1"/>
        </p:nvSpPr>
        <p:spPr>
          <a:xfrm>
            <a:off x="5553706" y="3357046"/>
            <a:ext cx="1095662" cy="1199698"/>
          </a:xfrm>
          <a:prstGeom prst="chevron">
            <a:avLst/>
          </a:prstGeom>
          <a:solidFill>
            <a:schemeClr val="accent2"/>
          </a:solidFill>
          <a:ln w="12700" cap="flat" cmpd="sng" algn="ctr">
            <a:solidFill>
              <a:schemeClr val="accent2"/>
            </a:solidFill>
            <a:prstDash val="solid"/>
            <a:miter lim="800000"/>
          </a:ln>
          <a:effectLst/>
        </p:spPr>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noProof="0">
              <a:ln>
                <a:noFill/>
              </a:ln>
              <a:solidFill>
                <a:srgbClr val="000000"/>
              </a:solidFill>
              <a:effectLst/>
              <a:uLnTx/>
              <a:uFillTx/>
              <a:latin typeface="Albert Sans"/>
            </a:endParaRPr>
          </a:p>
        </p:txBody>
      </p:sp>
      <p:sp>
        <p:nvSpPr>
          <p:cNvPr id="2" name="Text Placeholder 20">
            <a:extLst>
              <a:ext uri="{FF2B5EF4-FFF2-40B4-BE49-F238E27FC236}">
                <a16:creationId xmlns:a16="http://schemas.microsoft.com/office/drawing/2014/main" id="{186AADF4-924A-94C8-E812-212CAF98162D}"/>
              </a:ext>
            </a:extLst>
          </p:cNvPr>
          <p:cNvSpPr>
            <a:spLocks noGrp="1"/>
          </p:cNvSpPr>
          <p:nvPr>
            <p:ph type="body" sz="quarter" idx="10" hasCustomPrompt="1"/>
          </p:nvPr>
        </p:nvSpPr>
        <p:spPr>
          <a:xfrm>
            <a:off x="460375" y="379413"/>
            <a:ext cx="6057173" cy="842962"/>
          </a:xfrm>
          <a:prstGeom prst="rect">
            <a:avLst/>
          </a:prstGeom>
        </p:spPr>
        <p:txBody>
          <a:bodyPr/>
          <a:lstStyle>
            <a:lvl1pPr marL="0" indent="0">
              <a:buNone/>
              <a:defRPr b="1">
                <a:solidFill>
                  <a:schemeClr val="accent3"/>
                </a:solidFill>
                <a:latin typeface="Albert Sans" pitchFamily="2" charset="77"/>
                <a:ea typeface="Verdana" panose="020B0604030504040204" pitchFamily="34" charset="0"/>
                <a:cs typeface="Verdana" panose="020B0604030504040204" pitchFamily="34" charset="0"/>
              </a:defRPr>
            </a:lvl1pPr>
          </a:lstStyle>
          <a:p>
            <a:pPr lvl="0"/>
            <a:r>
              <a:rPr lang="en-US" dirty="0"/>
              <a:t>Click to edit Master title style</a:t>
            </a:r>
          </a:p>
        </p:txBody>
      </p:sp>
      <p:sp>
        <p:nvSpPr>
          <p:cNvPr id="21" name="Text Placeholder 39">
            <a:extLst>
              <a:ext uri="{FF2B5EF4-FFF2-40B4-BE49-F238E27FC236}">
                <a16:creationId xmlns:a16="http://schemas.microsoft.com/office/drawing/2014/main" id="{52997E9E-AD6E-390B-6B79-704AFC2FB069}"/>
              </a:ext>
            </a:extLst>
          </p:cNvPr>
          <p:cNvSpPr>
            <a:spLocks noGrp="1"/>
          </p:cNvSpPr>
          <p:nvPr>
            <p:ph type="body" sz="quarter" idx="21"/>
          </p:nvPr>
        </p:nvSpPr>
        <p:spPr>
          <a:xfrm>
            <a:off x="460375" y="896931"/>
            <a:ext cx="3387725" cy="422275"/>
          </a:xfrm>
          <a:prstGeom prst="rect">
            <a:avLst/>
          </a:prstGeom>
        </p:spPr>
        <p:txBody>
          <a:bodyPr>
            <a:normAutofit/>
          </a:bodyPr>
          <a:lstStyle>
            <a:lvl1pPr marL="0" indent="0" algn="l">
              <a:buNone/>
              <a:defRPr sz="1400">
                <a:solidFill>
                  <a:schemeClr val="accent3"/>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text styles</a:t>
            </a:r>
          </a:p>
        </p:txBody>
      </p:sp>
      <p:sp>
        <p:nvSpPr>
          <p:cNvPr id="22" name="Text Placeholder 39">
            <a:extLst>
              <a:ext uri="{FF2B5EF4-FFF2-40B4-BE49-F238E27FC236}">
                <a16:creationId xmlns:a16="http://schemas.microsoft.com/office/drawing/2014/main" id="{C709C0F8-CB74-22CD-E6E9-364AB35A3900}"/>
              </a:ext>
            </a:extLst>
          </p:cNvPr>
          <p:cNvSpPr>
            <a:spLocks noGrp="1"/>
          </p:cNvSpPr>
          <p:nvPr>
            <p:ph type="body" sz="quarter" idx="27" hasCustomPrompt="1"/>
          </p:nvPr>
        </p:nvSpPr>
        <p:spPr>
          <a:xfrm>
            <a:off x="1298439" y="2478041"/>
            <a:ext cx="2392258" cy="422787"/>
          </a:xfrm>
          <a:prstGeom prst="rect">
            <a:avLst/>
          </a:prstGeom>
        </p:spPr>
        <p:txBody>
          <a:bodyPr lIns="0" tIns="0" rIns="0" bIns="0" anchor="ctr">
            <a:noAutofit/>
          </a:bodyPr>
          <a:lstStyle>
            <a:lvl1pPr marL="0" indent="0" algn="l">
              <a:lnSpc>
                <a:spcPct val="100000"/>
              </a:lnSpc>
              <a:spcBef>
                <a:spcPts val="0"/>
              </a:spcBef>
              <a:buNone/>
              <a:defRPr sz="1600" b="1" i="0" baseline="0">
                <a:solidFill>
                  <a:schemeClr val="bg1"/>
                </a:solidFill>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Before</a:t>
            </a:r>
          </a:p>
        </p:txBody>
      </p:sp>
      <p:sp>
        <p:nvSpPr>
          <p:cNvPr id="23" name="Text Placeholder 39">
            <a:extLst>
              <a:ext uri="{FF2B5EF4-FFF2-40B4-BE49-F238E27FC236}">
                <a16:creationId xmlns:a16="http://schemas.microsoft.com/office/drawing/2014/main" id="{4398CA9A-D4D4-83C5-F01E-BDD9FCE990D3}"/>
              </a:ext>
            </a:extLst>
          </p:cNvPr>
          <p:cNvSpPr>
            <a:spLocks noGrp="1"/>
          </p:cNvSpPr>
          <p:nvPr>
            <p:ph type="body" sz="quarter" idx="28" hasCustomPrompt="1"/>
          </p:nvPr>
        </p:nvSpPr>
        <p:spPr>
          <a:xfrm>
            <a:off x="7801980" y="2478041"/>
            <a:ext cx="2392258" cy="422787"/>
          </a:xfrm>
          <a:prstGeom prst="rect">
            <a:avLst/>
          </a:prstGeom>
        </p:spPr>
        <p:txBody>
          <a:bodyPr lIns="0" tIns="0" rIns="0" bIns="0" anchor="ctr">
            <a:noAutofit/>
          </a:bodyPr>
          <a:lstStyle>
            <a:lvl1pPr marL="0" indent="0" algn="l">
              <a:lnSpc>
                <a:spcPct val="100000"/>
              </a:lnSpc>
              <a:spcBef>
                <a:spcPts val="0"/>
              </a:spcBef>
              <a:buNone/>
              <a:defRPr sz="1600" b="1" i="0" baseline="0">
                <a:solidFill>
                  <a:schemeClr val="bg1"/>
                </a:solidFill>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Before</a:t>
            </a:r>
          </a:p>
        </p:txBody>
      </p:sp>
      <p:sp>
        <p:nvSpPr>
          <p:cNvPr id="24" name="Text Placeholder 39">
            <a:extLst>
              <a:ext uri="{FF2B5EF4-FFF2-40B4-BE49-F238E27FC236}">
                <a16:creationId xmlns:a16="http://schemas.microsoft.com/office/drawing/2014/main" id="{AEBB0F8A-5EC6-FA0A-09EE-B27811B9411C}"/>
              </a:ext>
            </a:extLst>
          </p:cNvPr>
          <p:cNvSpPr>
            <a:spLocks noGrp="1"/>
          </p:cNvSpPr>
          <p:nvPr>
            <p:ph type="body" sz="quarter" idx="32"/>
          </p:nvPr>
        </p:nvSpPr>
        <p:spPr>
          <a:xfrm>
            <a:off x="1935186" y="3210628"/>
            <a:ext cx="2386947" cy="601108"/>
          </a:xfrm>
          <a:prstGeom prst="rect">
            <a:avLst/>
          </a:prstGeom>
        </p:spPr>
        <p:txBody>
          <a:bodyPr lIns="0" tIns="0" rIns="0" bIns="0" anchor="t">
            <a:noAutofit/>
          </a:bodyPr>
          <a:lstStyle>
            <a:lvl1pPr marL="0" indent="0" algn="l">
              <a:lnSpc>
                <a:spcPct val="120000"/>
              </a:lnSpc>
              <a:spcBef>
                <a:spcPts val="0"/>
              </a:spcBef>
              <a:buNone/>
              <a:defRPr sz="1400" b="0" i="0" baseline="0">
                <a:solidFill>
                  <a:schemeClr val="bg1"/>
                </a:solidFill>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25" name="Text Placeholder 39">
            <a:extLst>
              <a:ext uri="{FF2B5EF4-FFF2-40B4-BE49-F238E27FC236}">
                <a16:creationId xmlns:a16="http://schemas.microsoft.com/office/drawing/2014/main" id="{A3AD00A1-F459-6A24-F469-2D6E5EC81EF7}"/>
              </a:ext>
            </a:extLst>
          </p:cNvPr>
          <p:cNvSpPr>
            <a:spLocks noGrp="1"/>
          </p:cNvSpPr>
          <p:nvPr>
            <p:ph type="body" sz="quarter" idx="33"/>
          </p:nvPr>
        </p:nvSpPr>
        <p:spPr>
          <a:xfrm>
            <a:off x="1935186" y="3888722"/>
            <a:ext cx="2386947" cy="601108"/>
          </a:xfrm>
          <a:prstGeom prst="rect">
            <a:avLst/>
          </a:prstGeom>
        </p:spPr>
        <p:txBody>
          <a:bodyPr lIns="0" tIns="0" rIns="0" bIns="0" anchor="t">
            <a:noAutofit/>
          </a:bodyPr>
          <a:lstStyle>
            <a:lvl1pPr marL="0" indent="0" algn="l">
              <a:lnSpc>
                <a:spcPct val="120000"/>
              </a:lnSpc>
              <a:spcBef>
                <a:spcPts val="0"/>
              </a:spcBef>
              <a:buNone/>
              <a:defRPr sz="1400" b="0" i="0" baseline="0">
                <a:solidFill>
                  <a:schemeClr val="bg1"/>
                </a:solidFill>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26" name="Text Placeholder 39">
            <a:extLst>
              <a:ext uri="{FF2B5EF4-FFF2-40B4-BE49-F238E27FC236}">
                <a16:creationId xmlns:a16="http://schemas.microsoft.com/office/drawing/2014/main" id="{39C59427-AA76-2F3B-D171-C1726B9DEE39}"/>
              </a:ext>
            </a:extLst>
          </p:cNvPr>
          <p:cNvSpPr>
            <a:spLocks noGrp="1"/>
          </p:cNvSpPr>
          <p:nvPr>
            <p:ph type="body" sz="quarter" idx="34"/>
          </p:nvPr>
        </p:nvSpPr>
        <p:spPr>
          <a:xfrm>
            <a:off x="1935186" y="4638735"/>
            <a:ext cx="2386947" cy="601108"/>
          </a:xfrm>
          <a:prstGeom prst="rect">
            <a:avLst/>
          </a:prstGeom>
        </p:spPr>
        <p:txBody>
          <a:bodyPr lIns="0" tIns="0" rIns="0" bIns="0" anchor="t">
            <a:noAutofit/>
          </a:bodyPr>
          <a:lstStyle>
            <a:lvl1pPr marL="0" indent="0" algn="l">
              <a:lnSpc>
                <a:spcPct val="120000"/>
              </a:lnSpc>
              <a:spcBef>
                <a:spcPts val="0"/>
              </a:spcBef>
              <a:buNone/>
              <a:defRPr sz="1400" b="0" i="0" baseline="0">
                <a:solidFill>
                  <a:schemeClr val="bg1"/>
                </a:solidFill>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27" name="Text Placeholder 39">
            <a:extLst>
              <a:ext uri="{FF2B5EF4-FFF2-40B4-BE49-F238E27FC236}">
                <a16:creationId xmlns:a16="http://schemas.microsoft.com/office/drawing/2014/main" id="{F3BEA1B3-F590-0AF5-245F-F82BE3ED9834}"/>
              </a:ext>
            </a:extLst>
          </p:cNvPr>
          <p:cNvSpPr>
            <a:spLocks noGrp="1"/>
          </p:cNvSpPr>
          <p:nvPr>
            <p:ph type="body" sz="quarter" idx="35"/>
          </p:nvPr>
        </p:nvSpPr>
        <p:spPr>
          <a:xfrm>
            <a:off x="8572291" y="3210628"/>
            <a:ext cx="2386947" cy="601108"/>
          </a:xfrm>
          <a:prstGeom prst="rect">
            <a:avLst/>
          </a:prstGeom>
        </p:spPr>
        <p:txBody>
          <a:bodyPr lIns="0" tIns="0" rIns="0" bIns="0" anchor="t">
            <a:noAutofit/>
          </a:bodyPr>
          <a:lstStyle>
            <a:lvl1pPr marL="0" indent="0" algn="l">
              <a:lnSpc>
                <a:spcPct val="120000"/>
              </a:lnSpc>
              <a:spcBef>
                <a:spcPts val="0"/>
              </a:spcBef>
              <a:buNone/>
              <a:defRPr sz="1400" b="0" i="0" baseline="0">
                <a:solidFill>
                  <a:schemeClr val="bg1"/>
                </a:solidFill>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28" name="Text Placeholder 39">
            <a:extLst>
              <a:ext uri="{FF2B5EF4-FFF2-40B4-BE49-F238E27FC236}">
                <a16:creationId xmlns:a16="http://schemas.microsoft.com/office/drawing/2014/main" id="{ABD2A3B1-768E-7306-82AC-77E3A3F4065F}"/>
              </a:ext>
            </a:extLst>
          </p:cNvPr>
          <p:cNvSpPr>
            <a:spLocks noGrp="1"/>
          </p:cNvSpPr>
          <p:nvPr>
            <p:ph type="body" sz="quarter" idx="36"/>
          </p:nvPr>
        </p:nvSpPr>
        <p:spPr>
          <a:xfrm>
            <a:off x="8572291" y="3888722"/>
            <a:ext cx="2386947" cy="601108"/>
          </a:xfrm>
          <a:prstGeom prst="rect">
            <a:avLst/>
          </a:prstGeom>
        </p:spPr>
        <p:txBody>
          <a:bodyPr lIns="0" tIns="0" rIns="0" bIns="0" anchor="t">
            <a:noAutofit/>
          </a:bodyPr>
          <a:lstStyle>
            <a:lvl1pPr marL="0" indent="0" algn="l">
              <a:lnSpc>
                <a:spcPct val="120000"/>
              </a:lnSpc>
              <a:spcBef>
                <a:spcPts val="0"/>
              </a:spcBef>
              <a:buNone/>
              <a:defRPr sz="1400" b="0" i="0" baseline="0">
                <a:solidFill>
                  <a:schemeClr val="bg1"/>
                </a:solidFill>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29" name="Text Placeholder 39">
            <a:extLst>
              <a:ext uri="{FF2B5EF4-FFF2-40B4-BE49-F238E27FC236}">
                <a16:creationId xmlns:a16="http://schemas.microsoft.com/office/drawing/2014/main" id="{2BBCB754-E962-B55B-9AED-7C49FD2E41D4}"/>
              </a:ext>
            </a:extLst>
          </p:cNvPr>
          <p:cNvSpPr>
            <a:spLocks noGrp="1"/>
          </p:cNvSpPr>
          <p:nvPr>
            <p:ph type="body" sz="quarter" idx="37"/>
          </p:nvPr>
        </p:nvSpPr>
        <p:spPr>
          <a:xfrm>
            <a:off x="8572291" y="4638735"/>
            <a:ext cx="2386947" cy="601108"/>
          </a:xfrm>
          <a:prstGeom prst="rect">
            <a:avLst/>
          </a:prstGeom>
        </p:spPr>
        <p:txBody>
          <a:bodyPr lIns="0" tIns="0" rIns="0" bIns="0" anchor="t">
            <a:noAutofit/>
          </a:bodyPr>
          <a:lstStyle>
            <a:lvl1pPr marL="0" indent="0" algn="l">
              <a:lnSpc>
                <a:spcPct val="120000"/>
              </a:lnSpc>
              <a:spcBef>
                <a:spcPts val="0"/>
              </a:spcBef>
              <a:buNone/>
              <a:defRPr sz="1400" b="0" i="0" baseline="0">
                <a:solidFill>
                  <a:schemeClr val="bg1"/>
                </a:solidFill>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Tree>
    <p:extLst>
      <p:ext uri="{BB962C8B-B14F-4D97-AF65-F5344CB8AC3E}">
        <p14:creationId xmlns:p14="http://schemas.microsoft.com/office/powerpoint/2010/main" val="278257286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Lista">
    <p:bg>
      <p:bgPr>
        <a:solidFill>
          <a:schemeClr val="accent3"/>
        </a:solidFill>
        <a:effectLst/>
      </p:bgPr>
    </p:bg>
    <p:spTree>
      <p:nvGrpSpPr>
        <p:cNvPr id="1" name=""/>
        <p:cNvGrpSpPr/>
        <p:nvPr/>
      </p:nvGrpSpPr>
      <p:grpSpPr>
        <a:xfrm>
          <a:off x="0" y="0"/>
          <a:ext cx="0" cy="0"/>
          <a:chOff x="0" y="0"/>
          <a:chExt cx="0" cy="0"/>
        </a:xfrm>
      </p:grpSpPr>
      <p:sp>
        <p:nvSpPr>
          <p:cNvPr id="6" name="Text Placeholder 8">
            <a:extLst>
              <a:ext uri="{FF2B5EF4-FFF2-40B4-BE49-F238E27FC236}">
                <a16:creationId xmlns:a16="http://schemas.microsoft.com/office/drawing/2014/main" id="{5E7DD4A7-0D6B-4E23-EA34-EAD9933487D9}"/>
              </a:ext>
            </a:extLst>
          </p:cNvPr>
          <p:cNvSpPr>
            <a:spLocks noGrp="1"/>
          </p:cNvSpPr>
          <p:nvPr>
            <p:ph type="body" sz="quarter" idx="10" hasCustomPrompt="1"/>
          </p:nvPr>
        </p:nvSpPr>
        <p:spPr>
          <a:xfrm>
            <a:off x="464457" y="1793566"/>
            <a:ext cx="7891032" cy="1471612"/>
          </a:xfrm>
          <a:prstGeom prst="rect">
            <a:avLst/>
          </a:prstGeom>
        </p:spPr>
        <p:txBody>
          <a:bodyPr anchor="b"/>
          <a:lstStyle>
            <a:lvl1pPr marL="0" indent="0">
              <a:buNone/>
              <a:defRPr sz="8000">
                <a:solidFill>
                  <a:schemeClr val="accent2"/>
                </a:solidFill>
                <a:latin typeface="Albert Sans" pitchFamily="2" charset="77"/>
              </a:defRPr>
            </a:lvl1pPr>
          </a:lstStyle>
          <a:p>
            <a:pPr lvl="0"/>
            <a:r>
              <a:rPr lang="en-US" dirty="0"/>
              <a:t>08.</a:t>
            </a:r>
          </a:p>
        </p:txBody>
      </p:sp>
      <p:sp>
        <p:nvSpPr>
          <p:cNvPr id="7" name="Title 1">
            <a:extLst>
              <a:ext uri="{FF2B5EF4-FFF2-40B4-BE49-F238E27FC236}">
                <a16:creationId xmlns:a16="http://schemas.microsoft.com/office/drawing/2014/main" id="{7D98542F-A62B-C97E-EC82-265CB51A1A5C}"/>
              </a:ext>
            </a:extLst>
          </p:cNvPr>
          <p:cNvSpPr>
            <a:spLocks noGrp="1"/>
          </p:cNvSpPr>
          <p:nvPr>
            <p:ph type="title" hasCustomPrompt="1"/>
          </p:nvPr>
        </p:nvSpPr>
        <p:spPr>
          <a:xfrm>
            <a:off x="464458" y="3285055"/>
            <a:ext cx="7891032" cy="1243913"/>
          </a:xfrm>
          <a:prstGeom prst="rect">
            <a:avLst/>
          </a:prstGeom>
        </p:spPr>
        <p:txBody>
          <a:bodyPr lIns="0" tIns="0" rIns="0" bIns="0">
            <a:noAutofit/>
          </a:bodyPr>
          <a:lstStyle>
            <a:lvl1pPr>
              <a:defRPr b="0" i="0">
                <a:solidFill>
                  <a:schemeClr val="bg1"/>
                </a:solidFill>
                <a:latin typeface="Albert Sans" pitchFamily="2" charset="77"/>
                <a:ea typeface="Verdana" panose="020B0604030504040204" pitchFamily="34" charset="0"/>
                <a:cs typeface="Verdana" panose="020B0604030504040204" pitchFamily="34" charset="0"/>
              </a:defRPr>
            </a:lvl1pPr>
          </a:lstStyle>
          <a:p>
            <a:r>
              <a:rPr lang="en-US"/>
              <a:t>Formato:</a:t>
            </a:r>
            <a:br>
              <a:rPr lang="en-US"/>
            </a:br>
            <a:r>
              <a:rPr lang="en-US"/>
              <a:t>Lista</a:t>
            </a:r>
          </a:p>
        </p:txBody>
      </p:sp>
      <p:pic>
        <p:nvPicPr>
          <p:cNvPr id="4" name="Picture 3">
            <a:extLst>
              <a:ext uri="{FF2B5EF4-FFF2-40B4-BE49-F238E27FC236}">
                <a16:creationId xmlns:a16="http://schemas.microsoft.com/office/drawing/2014/main" id="{50AA42B8-EE8D-E2A3-D88A-C97A9B95F221}"/>
              </a:ext>
            </a:extLst>
          </p:cNvPr>
          <p:cNvPicPr>
            <a:picLocks noChangeAspect="1"/>
          </p:cNvPicPr>
          <p:nvPr userDrawn="1"/>
        </p:nvPicPr>
        <p:blipFill>
          <a:blip r:embed="rId2"/>
          <a:stretch>
            <a:fillRect/>
          </a:stretch>
        </p:blipFill>
        <p:spPr>
          <a:xfrm rot="16200000">
            <a:off x="8582998" y="5058356"/>
            <a:ext cx="1799643" cy="1799643"/>
          </a:xfrm>
          <a:prstGeom prst="rect">
            <a:avLst/>
          </a:prstGeom>
        </p:spPr>
      </p:pic>
      <p:sp>
        <p:nvSpPr>
          <p:cNvPr id="11" name="Oval 10">
            <a:extLst>
              <a:ext uri="{FF2B5EF4-FFF2-40B4-BE49-F238E27FC236}">
                <a16:creationId xmlns:a16="http://schemas.microsoft.com/office/drawing/2014/main" id="{28A322B1-82D0-20D9-ABD9-7EDE0C9346DA}"/>
              </a:ext>
            </a:extLst>
          </p:cNvPr>
          <p:cNvSpPr/>
          <p:nvPr userDrawn="1"/>
        </p:nvSpPr>
        <p:spPr>
          <a:xfrm>
            <a:off x="10280465" y="3133645"/>
            <a:ext cx="1914774" cy="1914774"/>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7D10C62-B433-CC38-BC75-F0B3D277033B}"/>
              </a:ext>
            </a:extLst>
          </p:cNvPr>
          <p:cNvSpPr/>
          <p:nvPr userDrawn="1"/>
        </p:nvSpPr>
        <p:spPr>
          <a:xfrm>
            <a:off x="10389119" y="5058358"/>
            <a:ext cx="1799642" cy="1799642"/>
          </a:xfrm>
          <a:prstGeom prst="rect">
            <a:avLst/>
          </a:prstGeom>
          <a:solidFill>
            <a:srgbClr val="5427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3185370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Lista 2">
    <p:spTree>
      <p:nvGrpSpPr>
        <p:cNvPr id="1" name=""/>
        <p:cNvGrpSpPr/>
        <p:nvPr/>
      </p:nvGrpSpPr>
      <p:grpSpPr>
        <a:xfrm>
          <a:off x="0" y="0"/>
          <a:ext cx="0" cy="0"/>
          <a:chOff x="0" y="0"/>
          <a:chExt cx="0" cy="0"/>
        </a:xfrm>
      </p:grpSpPr>
      <p:cxnSp>
        <p:nvCxnSpPr>
          <p:cNvPr id="27" name="Straight Connector 26">
            <a:extLst>
              <a:ext uri="{FF2B5EF4-FFF2-40B4-BE49-F238E27FC236}">
                <a16:creationId xmlns:a16="http://schemas.microsoft.com/office/drawing/2014/main" id="{44CC52FE-FEE8-4206-8998-EE3E7C63F228}"/>
              </a:ext>
            </a:extLst>
          </p:cNvPr>
          <p:cNvCxnSpPr>
            <a:cxnSpLocks/>
          </p:cNvCxnSpPr>
          <p:nvPr userDrawn="1"/>
        </p:nvCxnSpPr>
        <p:spPr>
          <a:xfrm flipV="1">
            <a:off x="1374899" y="1952340"/>
            <a:ext cx="0" cy="945459"/>
          </a:xfrm>
          <a:prstGeom prst="line">
            <a:avLst/>
          </a:prstGeom>
          <a:ln w="2857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3" name="Text Placeholder 20">
            <a:extLst>
              <a:ext uri="{FF2B5EF4-FFF2-40B4-BE49-F238E27FC236}">
                <a16:creationId xmlns:a16="http://schemas.microsoft.com/office/drawing/2014/main" id="{C046C69D-F984-B3C1-BF94-38865ABB353D}"/>
              </a:ext>
            </a:extLst>
          </p:cNvPr>
          <p:cNvSpPr>
            <a:spLocks noGrp="1"/>
          </p:cNvSpPr>
          <p:nvPr>
            <p:ph type="body" sz="quarter" idx="10" hasCustomPrompt="1"/>
          </p:nvPr>
        </p:nvSpPr>
        <p:spPr>
          <a:xfrm>
            <a:off x="460375" y="379413"/>
            <a:ext cx="6057173" cy="842962"/>
          </a:xfrm>
          <a:prstGeom prst="rect">
            <a:avLst/>
          </a:prstGeom>
        </p:spPr>
        <p:txBody>
          <a:bodyPr/>
          <a:lstStyle>
            <a:lvl1pPr marL="0" indent="0">
              <a:buNone/>
              <a:defRPr b="1">
                <a:solidFill>
                  <a:schemeClr val="accent3"/>
                </a:solidFill>
                <a:latin typeface="Albert Sans" pitchFamily="2" charset="77"/>
                <a:ea typeface="Verdana" panose="020B0604030504040204" pitchFamily="34" charset="0"/>
                <a:cs typeface="Verdana" panose="020B0604030504040204" pitchFamily="34" charset="0"/>
              </a:defRPr>
            </a:lvl1pPr>
          </a:lstStyle>
          <a:p>
            <a:pPr lvl="0"/>
            <a:r>
              <a:rPr lang="en-US" dirty="0"/>
              <a:t>Click to edit Master title style</a:t>
            </a:r>
          </a:p>
        </p:txBody>
      </p:sp>
      <p:sp>
        <p:nvSpPr>
          <p:cNvPr id="4" name="Text Placeholder 39">
            <a:extLst>
              <a:ext uri="{FF2B5EF4-FFF2-40B4-BE49-F238E27FC236}">
                <a16:creationId xmlns:a16="http://schemas.microsoft.com/office/drawing/2014/main" id="{6FBBEC2F-F2BB-52EC-825F-B21EE8363E90}"/>
              </a:ext>
            </a:extLst>
          </p:cNvPr>
          <p:cNvSpPr>
            <a:spLocks noGrp="1"/>
          </p:cNvSpPr>
          <p:nvPr>
            <p:ph type="body" sz="quarter" idx="21"/>
          </p:nvPr>
        </p:nvSpPr>
        <p:spPr>
          <a:xfrm>
            <a:off x="460375" y="896931"/>
            <a:ext cx="3387725" cy="422275"/>
          </a:xfrm>
          <a:prstGeom prst="rect">
            <a:avLst/>
          </a:prstGeom>
        </p:spPr>
        <p:txBody>
          <a:bodyPr>
            <a:normAutofit/>
          </a:bodyPr>
          <a:lstStyle>
            <a:lvl1pPr marL="0" indent="0" algn="l">
              <a:buNone/>
              <a:defRPr sz="1400">
                <a:solidFill>
                  <a:schemeClr val="accent3"/>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Text Placeholder 39">
            <a:extLst>
              <a:ext uri="{FF2B5EF4-FFF2-40B4-BE49-F238E27FC236}">
                <a16:creationId xmlns:a16="http://schemas.microsoft.com/office/drawing/2014/main" id="{F9CB1014-EF08-E70B-DF59-FB1FE44DF0BE}"/>
              </a:ext>
            </a:extLst>
          </p:cNvPr>
          <p:cNvSpPr>
            <a:spLocks noGrp="1"/>
          </p:cNvSpPr>
          <p:nvPr>
            <p:ph type="body" sz="quarter" idx="32"/>
          </p:nvPr>
        </p:nvSpPr>
        <p:spPr>
          <a:xfrm>
            <a:off x="1739254" y="2425069"/>
            <a:ext cx="2386947" cy="601108"/>
          </a:xfrm>
          <a:prstGeom prst="rect">
            <a:avLst/>
          </a:prstGeom>
        </p:spPr>
        <p:txBody>
          <a:bodyPr lIns="0" tIns="0" rIns="0" bIns="0" anchor="t">
            <a:noAutofit/>
          </a:bodyPr>
          <a:lstStyle>
            <a:lvl1pPr marL="0" indent="0" algn="l">
              <a:lnSpc>
                <a:spcPct val="120000"/>
              </a:lnSpc>
              <a:spcBef>
                <a:spcPts val="0"/>
              </a:spcBef>
              <a:buNone/>
              <a:defRPr sz="1200" b="0" i="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6" name="Text Placeholder 39">
            <a:extLst>
              <a:ext uri="{FF2B5EF4-FFF2-40B4-BE49-F238E27FC236}">
                <a16:creationId xmlns:a16="http://schemas.microsoft.com/office/drawing/2014/main" id="{598ACC9A-4600-D7DD-AF4C-1D7CB08DB5D4}"/>
              </a:ext>
            </a:extLst>
          </p:cNvPr>
          <p:cNvSpPr>
            <a:spLocks noGrp="1"/>
          </p:cNvSpPr>
          <p:nvPr>
            <p:ph type="body" sz="quarter" idx="27"/>
          </p:nvPr>
        </p:nvSpPr>
        <p:spPr>
          <a:xfrm>
            <a:off x="1715760" y="1983036"/>
            <a:ext cx="2392258" cy="422787"/>
          </a:xfrm>
          <a:prstGeom prst="rect">
            <a:avLst/>
          </a:prstGeom>
        </p:spPr>
        <p:txBody>
          <a:bodyPr lIns="0" tIns="0" rIns="0" bIns="0" anchor="ctr">
            <a:noAutofit/>
          </a:bodyPr>
          <a:lstStyle>
            <a:lvl1pPr marL="0" indent="0" algn="l">
              <a:lnSpc>
                <a:spcPct val="100000"/>
              </a:lnSpc>
              <a:spcBef>
                <a:spcPts val="0"/>
              </a:spcBef>
              <a:buNone/>
              <a:defRPr sz="1200" b="1" i="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a:t>
            </a:r>
          </a:p>
        </p:txBody>
      </p:sp>
      <p:sp>
        <p:nvSpPr>
          <p:cNvPr id="7" name="Picture Placeholder 18">
            <a:extLst>
              <a:ext uri="{FF2B5EF4-FFF2-40B4-BE49-F238E27FC236}">
                <a16:creationId xmlns:a16="http://schemas.microsoft.com/office/drawing/2014/main" id="{09435F4A-030D-719B-1535-0EB23A9F2365}"/>
              </a:ext>
            </a:extLst>
          </p:cNvPr>
          <p:cNvSpPr>
            <a:spLocks noGrp="1"/>
          </p:cNvSpPr>
          <p:nvPr>
            <p:ph type="pic" sz="quarter" idx="44"/>
          </p:nvPr>
        </p:nvSpPr>
        <p:spPr>
          <a:xfrm>
            <a:off x="554513" y="2014205"/>
            <a:ext cx="820385" cy="820385"/>
          </a:xfrm>
          <a:prstGeom prst="rect">
            <a:avLst/>
          </a:prstGeom>
        </p:spPr>
        <p:txBody>
          <a:bodyPr/>
          <a:lstStyle>
            <a:lvl1pPr>
              <a:defRPr sz="800">
                <a:latin typeface="Albert Sans" pitchFamily="2" charset="77"/>
                <a:ea typeface="Verdana" panose="020B0604030504040204" pitchFamily="34" charset="0"/>
                <a:cs typeface="Verdana" panose="020B0604030504040204" pitchFamily="34" charset="0"/>
              </a:defRPr>
            </a:lvl1pPr>
          </a:lstStyle>
          <a:p>
            <a:endParaRPr lang="en-US"/>
          </a:p>
        </p:txBody>
      </p:sp>
      <p:cxnSp>
        <p:nvCxnSpPr>
          <p:cNvPr id="8" name="Straight Connector 7">
            <a:extLst>
              <a:ext uri="{FF2B5EF4-FFF2-40B4-BE49-F238E27FC236}">
                <a16:creationId xmlns:a16="http://schemas.microsoft.com/office/drawing/2014/main" id="{A0167E71-7ECB-F47D-1EEC-2DE8DDEDD531}"/>
              </a:ext>
            </a:extLst>
          </p:cNvPr>
          <p:cNvCxnSpPr>
            <a:cxnSpLocks/>
          </p:cNvCxnSpPr>
          <p:nvPr userDrawn="1"/>
        </p:nvCxnSpPr>
        <p:spPr>
          <a:xfrm flipV="1">
            <a:off x="1374899" y="3421544"/>
            <a:ext cx="0" cy="945459"/>
          </a:xfrm>
          <a:prstGeom prst="line">
            <a:avLst/>
          </a:prstGeom>
          <a:ln w="2857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9" name="Text Placeholder 39">
            <a:extLst>
              <a:ext uri="{FF2B5EF4-FFF2-40B4-BE49-F238E27FC236}">
                <a16:creationId xmlns:a16="http://schemas.microsoft.com/office/drawing/2014/main" id="{9D60BF48-0BCF-7C11-9858-5627E7A46F67}"/>
              </a:ext>
            </a:extLst>
          </p:cNvPr>
          <p:cNvSpPr>
            <a:spLocks noGrp="1"/>
          </p:cNvSpPr>
          <p:nvPr>
            <p:ph type="body" sz="quarter" idx="45"/>
          </p:nvPr>
        </p:nvSpPr>
        <p:spPr>
          <a:xfrm>
            <a:off x="1739254" y="3894273"/>
            <a:ext cx="2386947" cy="601108"/>
          </a:xfrm>
          <a:prstGeom prst="rect">
            <a:avLst/>
          </a:prstGeom>
        </p:spPr>
        <p:txBody>
          <a:bodyPr lIns="0" tIns="0" rIns="0" bIns="0" anchor="t">
            <a:noAutofit/>
          </a:bodyPr>
          <a:lstStyle>
            <a:lvl1pPr marL="0" indent="0" algn="l">
              <a:lnSpc>
                <a:spcPct val="120000"/>
              </a:lnSpc>
              <a:spcBef>
                <a:spcPts val="0"/>
              </a:spcBef>
              <a:buNone/>
              <a:defRPr sz="1200" b="0" i="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10" name="Text Placeholder 39">
            <a:extLst>
              <a:ext uri="{FF2B5EF4-FFF2-40B4-BE49-F238E27FC236}">
                <a16:creationId xmlns:a16="http://schemas.microsoft.com/office/drawing/2014/main" id="{ACE05FEF-F3C4-246B-4A9F-CF7040F6C98B}"/>
              </a:ext>
            </a:extLst>
          </p:cNvPr>
          <p:cNvSpPr>
            <a:spLocks noGrp="1"/>
          </p:cNvSpPr>
          <p:nvPr>
            <p:ph type="body" sz="quarter" idx="46"/>
          </p:nvPr>
        </p:nvSpPr>
        <p:spPr>
          <a:xfrm>
            <a:off x="1715760" y="3452240"/>
            <a:ext cx="2392258" cy="422787"/>
          </a:xfrm>
          <a:prstGeom prst="rect">
            <a:avLst/>
          </a:prstGeom>
        </p:spPr>
        <p:txBody>
          <a:bodyPr lIns="0" tIns="0" rIns="0" bIns="0" anchor="ctr">
            <a:noAutofit/>
          </a:bodyPr>
          <a:lstStyle>
            <a:lvl1pPr marL="0" indent="0" algn="l">
              <a:lnSpc>
                <a:spcPct val="100000"/>
              </a:lnSpc>
              <a:spcBef>
                <a:spcPts val="0"/>
              </a:spcBef>
              <a:buNone/>
              <a:defRPr sz="1200" b="1" i="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a:t>
            </a:r>
          </a:p>
        </p:txBody>
      </p:sp>
      <p:sp>
        <p:nvSpPr>
          <p:cNvPr id="11" name="Picture Placeholder 18">
            <a:extLst>
              <a:ext uri="{FF2B5EF4-FFF2-40B4-BE49-F238E27FC236}">
                <a16:creationId xmlns:a16="http://schemas.microsoft.com/office/drawing/2014/main" id="{8A5C5D7B-A2DA-9915-3697-53AB31507315}"/>
              </a:ext>
            </a:extLst>
          </p:cNvPr>
          <p:cNvSpPr>
            <a:spLocks noGrp="1"/>
          </p:cNvSpPr>
          <p:nvPr>
            <p:ph type="pic" sz="quarter" idx="47"/>
          </p:nvPr>
        </p:nvSpPr>
        <p:spPr>
          <a:xfrm>
            <a:off x="554513" y="3483409"/>
            <a:ext cx="820385" cy="820385"/>
          </a:xfrm>
          <a:prstGeom prst="rect">
            <a:avLst/>
          </a:prstGeom>
        </p:spPr>
        <p:txBody>
          <a:bodyPr/>
          <a:lstStyle>
            <a:lvl1pPr>
              <a:defRPr sz="800">
                <a:latin typeface="Albert Sans" pitchFamily="2" charset="77"/>
                <a:ea typeface="Verdana" panose="020B0604030504040204" pitchFamily="34" charset="0"/>
                <a:cs typeface="Verdana" panose="020B0604030504040204" pitchFamily="34" charset="0"/>
              </a:defRPr>
            </a:lvl1pPr>
          </a:lstStyle>
          <a:p>
            <a:endParaRPr lang="en-US"/>
          </a:p>
        </p:txBody>
      </p:sp>
      <p:cxnSp>
        <p:nvCxnSpPr>
          <p:cNvPr id="12" name="Straight Connector 11">
            <a:extLst>
              <a:ext uri="{FF2B5EF4-FFF2-40B4-BE49-F238E27FC236}">
                <a16:creationId xmlns:a16="http://schemas.microsoft.com/office/drawing/2014/main" id="{D4331322-0DFF-B4B9-D071-98A308033C20}"/>
              </a:ext>
            </a:extLst>
          </p:cNvPr>
          <p:cNvCxnSpPr>
            <a:cxnSpLocks/>
          </p:cNvCxnSpPr>
          <p:nvPr userDrawn="1"/>
        </p:nvCxnSpPr>
        <p:spPr>
          <a:xfrm flipV="1">
            <a:off x="1374899" y="4983216"/>
            <a:ext cx="0" cy="945459"/>
          </a:xfrm>
          <a:prstGeom prst="line">
            <a:avLst/>
          </a:prstGeom>
          <a:ln w="2857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13" name="Text Placeholder 39">
            <a:extLst>
              <a:ext uri="{FF2B5EF4-FFF2-40B4-BE49-F238E27FC236}">
                <a16:creationId xmlns:a16="http://schemas.microsoft.com/office/drawing/2014/main" id="{BF48FD3C-4128-0655-FDA0-FF388E684201}"/>
              </a:ext>
            </a:extLst>
          </p:cNvPr>
          <p:cNvSpPr>
            <a:spLocks noGrp="1"/>
          </p:cNvSpPr>
          <p:nvPr>
            <p:ph type="body" sz="quarter" idx="48"/>
          </p:nvPr>
        </p:nvSpPr>
        <p:spPr>
          <a:xfrm>
            <a:off x="1739254" y="5455945"/>
            <a:ext cx="2386947" cy="601108"/>
          </a:xfrm>
          <a:prstGeom prst="rect">
            <a:avLst/>
          </a:prstGeom>
        </p:spPr>
        <p:txBody>
          <a:bodyPr lIns="0" tIns="0" rIns="0" bIns="0" anchor="t">
            <a:noAutofit/>
          </a:bodyPr>
          <a:lstStyle>
            <a:lvl1pPr marL="0" indent="0" algn="l">
              <a:lnSpc>
                <a:spcPct val="120000"/>
              </a:lnSpc>
              <a:spcBef>
                <a:spcPts val="0"/>
              </a:spcBef>
              <a:buNone/>
              <a:defRPr sz="1200" b="0" i="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14" name="Text Placeholder 39">
            <a:extLst>
              <a:ext uri="{FF2B5EF4-FFF2-40B4-BE49-F238E27FC236}">
                <a16:creationId xmlns:a16="http://schemas.microsoft.com/office/drawing/2014/main" id="{E754E0B6-3616-17D4-47B6-125C8AC60DD1}"/>
              </a:ext>
            </a:extLst>
          </p:cNvPr>
          <p:cNvSpPr>
            <a:spLocks noGrp="1"/>
          </p:cNvSpPr>
          <p:nvPr>
            <p:ph type="body" sz="quarter" idx="49"/>
          </p:nvPr>
        </p:nvSpPr>
        <p:spPr>
          <a:xfrm>
            <a:off x="1715760" y="5013912"/>
            <a:ext cx="2392258" cy="422787"/>
          </a:xfrm>
          <a:prstGeom prst="rect">
            <a:avLst/>
          </a:prstGeom>
        </p:spPr>
        <p:txBody>
          <a:bodyPr lIns="0" tIns="0" rIns="0" bIns="0" anchor="ctr">
            <a:noAutofit/>
          </a:bodyPr>
          <a:lstStyle>
            <a:lvl1pPr marL="0" indent="0" algn="l">
              <a:lnSpc>
                <a:spcPct val="100000"/>
              </a:lnSpc>
              <a:spcBef>
                <a:spcPts val="0"/>
              </a:spcBef>
              <a:buNone/>
              <a:defRPr sz="1200" b="1" i="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a:t>
            </a:r>
          </a:p>
        </p:txBody>
      </p:sp>
      <p:sp>
        <p:nvSpPr>
          <p:cNvPr id="15" name="Picture Placeholder 18">
            <a:extLst>
              <a:ext uri="{FF2B5EF4-FFF2-40B4-BE49-F238E27FC236}">
                <a16:creationId xmlns:a16="http://schemas.microsoft.com/office/drawing/2014/main" id="{4BCA06B6-174C-826F-F683-4CE71056C5A6}"/>
              </a:ext>
            </a:extLst>
          </p:cNvPr>
          <p:cNvSpPr>
            <a:spLocks noGrp="1"/>
          </p:cNvSpPr>
          <p:nvPr>
            <p:ph type="pic" sz="quarter" idx="50"/>
          </p:nvPr>
        </p:nvSpPr>
        <p:spPr>
          <a:xfrm>
            <a:off x="554513" y="5045081"/>
            <a:ext cx="820385" cy="820385"/>
          </a:xfrm>
          <a:prstGeom prst="rect">
            <a:avLst/>
          </a:prstGeom>
        </p:spPr>
        <p:txBody>
          <a:bodyPr/>
          <a:lstStyle>
            <a:lvl1pPr>
              <a:defRPr sz="800">
                <a:latin typeface="Albert Sans" pitchFamily="2" charset="77"/>
                <a:ea typeface="Verdana" panose="020B0604030504040204" pitchFamily="34" charset="0"/>
                <a:cs typeface="Verdana" panose="020B0604030504040204" pitchFamily="34" charset="0"/>
              </a:defRPr>
            </a:lvl1pPr>
          </a:lstStyle>
          <a:p>
            <a:endParaRPr lang="en-US"/>
          </a:p>
        </p:txBody>
      </p:sp>
      <p:cxnSp>
        <p:nvCxnSpPr>
          <p:cNvPr id="16" name="Straight Connector 15">
            <a:extLst>
              <a:ext uri="{FF2B5EF4-FFF2-40B4-BE49-F238E27FC236}">
                <a16:creationId xmlns:a16="http://schemas.microsoft.com/office/drawing/2014/main" id="{14F08E88-C927-BAD6-235B-835A71003C96}"/>
              </a:ext>
            </a:extLst>
          </p:cNvPr>
          <p:cNvCxnSpPr>
            <a:cxnSpLocks/>
          </p:cNvCxnSpPr>
          <p:nvPr userDrawn="1"/>
        </p:nvCxnSpPr>
        <p:spPr>
          <a:xfrm flipV="1">
            <a:off x="7816795" y="1952340"/>
            <a:ext cx="0" cy="945459"/>
          </a:xfrm>
          <a:prstGeom prst="line">
            <a:avLst/>
          </a:prstGeom>
          <a:ln w="2857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17" name="Text Placeholder 39">
            <a:extLst>
              <a:ext uri="{FF2B5EF4-FFF2-40B4-BE49-F238E27FC236}">
                <a16:creationId xmlns:a16="http://schemas.microsoft.com/office/drawing/2014/main" id="{DED6E639-5200-F0A2-42E2-E7871579165D}"/>
              </a:ext>
            </a:extLst>
          </p:cNvPr>
          <p:cNvSpPr>
            <a:spLocks noGrp="1"/>
          </p:cNvSpPr>
          <p:nvPr>
            <p:ph type="body" sz="quarter" idx="51"/>
          </p:nvPr>
        </p:nvSpPr>
        <p:spPr>
          <a:xfrm>
            <a:off x="8181150" y="2425069"/>
            <a:ext cx="2386947" cy="601108"/>
          </a:xfrm>
          <a:prstGeom prst="rect">
            <a:avLst/>
          </a:prstGeom>
        </p:spPr>
        <p:txBody>
          <a:bodyPr lIns="0" tIns="0" rIns="0" bIns="0" anchor="t">
            <a:noAutofit/>
          </a:bodyPr>
          <a:lstStyle>
            <a:lvl1pPr marL="0" indent="0" algn="l">
              <a:lnSpc>
                <a:spcPct val="120000"/>
              </a:lnSpc>
              <a:spcBef>
                <a:spcPts val="0"/>
              </a:spcBef>
              <a:buNone/>
              <a:defRPr sz="1200" b="0" i="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18" name="Text Placeholder 39">
            <a:extLst>
              <a:ext uri="{FF2B5EF4-FFF2-40B4-BE49-F238E27FC236}">
                <a16:creationId xmlns:a16="http://schemas.microsoft.com/office/drawing/2014/main" id="{8BD6CD0C-DA5B-D2AD-4D56-BA32CCB415F3}"/>
              </a:ext>
            </a:extLst>
          </p:cNvPr>
          <p:cNvSpPr>
            <a:spLocks noGrp="1"/>
          </p:cNvSpPr>
          <p:nvPr>
            <p:ph type="body" sz="quarter" idx="52"/>
          </p:nvPr>
        </p:nvSpPr>
        <p:spPr>
          <a:xfrm>
            <a:off x="8157656" y="1983036"/>
            <a:ext cx="2392258" cy="422787"/>
          </a:xfrm>
          <a:prstGeom prst="rect">
            <a:avLst/>
          </a:prstGeom>
        </p:spPr>
        <p:txBody>
          <a:bodyPr lIns="0" tIns="0" rIns="0" bIns="0" anchor="ctr">
            <a:noAutofit/>
          </a:bodyPr>
          <a:lstStyle>
            <a:lvl1pPr marL="0" indent="0" algn="l">
              <a:lnSpc>
                <a:spcPct val="100000"/>
              </a:lnSpc>
              <a:spcBef>
                <a:spcPts val="0"/>
              </a:spcBef>
              <a:buNone/>
              <a:defRPr sz="1200" b="1" i="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a:t>
            </a:r>
          </a:p>
        </p:txBody>
      </p:sp>
      <p:sp>
        <p:nvSpPr>
          <p:cNvPr id="19" name="Picture Placeholder 18">
            <a:extLst>
              <a:ext uri="{FF2B5EF4-FFF2-40B4-BE49-F238E27FC236}">
                <a16:creationId xmlns:a16="http://schemas.microsoft.com/office/drawing/2014/main" id="{357A752E-DBF2-E796-934B-80EC7605A970}"/>
              </a:ext>
            </a:extLst>
          </p:cNvPr>
          <p:cNvSpPr>
            <a:spLocks noGrp="1"/>
          </p:cNvSpPr>
          <p:nvPr>
            <p:ph type="pic" sz="quarter" idx="53"/>
          </p:nvPr>
        </p:nvSpPr>
        <p:spPr>
          <a:xfrm>
            <a:off x="6996409" y="2014205"/>
            <a:ext cx="820385" cy="820385"/>
          </a:xfrm>
          <a:prstGeom prst="rect">
            <a:avLst/>
          </a:prstGeom>
        </p:spPr>
        <p:txBody>
          <a:bodyPr/>
          <a:lstStyle>
            <a:lvl1pPr>
              <a:defRPr sz="800">
                <a:latin typeface="Albert Sans" pitchFamily="2" charset="77"/>
                <a:ea typeface="Verdana" panose="020B0604030504040204" pitchFamily="34" charset="0"/>
                <a:cs typeface="Verdana" panose="020B0604030504040204" pitchFamily="34" charset="0"/>
              </a:defRPr>
            </a:lvl1pPr>
          </a:lstStyle>
          <a:p>
            <a:endParaRPr lang="en-US"/>
          </a:p>
        </p:txBody>
      </p:sp>
      <p:cxnSp>
        <p:nvCxnSpPr>
          <p:cNvPr id="20" name="Straight Connector 19">
            <a:extLst>
              <a:ext uri="{FF2B5EF4-FFF2-40B4-BE49-F238E27FC236}">
                <a16:creationId xmlns:a16="http://schemas.microsoft.com/office/drawing/2014/main" id="{4E94F41D-59B5-9AD1-C562-C807135F1021}"/>
              </a:ext>
            </a:extLst>
          </p:cNvPr>
          <p:cNvCxnSpPr>
            <a:cxnSpLocks/>
          </p:cNvCxnSpPr>
          <p:nvPr userDrawn="1"/>
        </p:nvCxnSpPr>
        <p:spPr>
          <a:xfrm flipV="1">
            <a:off x="7816795" y="3421544"/>
            <a:ext cx="0" cy="945459"/>
          </a:xfrm>
          <a:prstGeom prst="line">
            <a:avLst/>
          </a:prstGeom>
          <a:ln w="2857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89" name="Text Placeholder 39">
            <a:extLst>
              <a:ext uri="{FF2B5EF4-FFF2-40B4-BE49-F238E27FC236}">
                <a16:creationId xmlns:a16="http://schemas.microsoft.com/office/drawing/2014/main" id="{E6997665-142F-52E4-2649-FB816F7D081B}"/>
              </a:ext>
            </a:extLst>
          </p:cNvPr>
          <p:cNvSpPr>
            <a:spLocks noGrp="1"/>
          </p:cNvSpPr>
          <p:nvPr>
            <p:ph type="body" sz="quarter" idx="54"/>
          </p:nvPr>
        </p:nvSpPr>
        <p:spPr>
          <a:xfrm>
            <a:off x="8181150" y="3894273"/>
            <a:ext cx="2386947" cy="601108"/>
          </a:xfrm>
          <a:prstGeom prst="rect">
            <a:avLst/>
          </a:prstGeom>
        </p:spPr>
        <p:txBody>
          <a:bodyPr lIns="0" tIns="0" rIns="0" bIns="0" anchor="t">
            <a:noAutofit/>
          </a:bodyPr>
          <a:lstStyle>
            <a:lvl1pPr marL="0" indent="0" algn="l">
              <a:lnSpc>
                <a:spcPct val="120000"/>
              </a:lnSpc>
              <a:spcBef>
                <a:spcPts val="0"/>
              </a:spcBef>
              <a:buNone/>
              <a:defRPr sz="1200" b="0" i="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90" name="Text Placeholder 39">
            <a:extLst>
              <a:ext uri="{FF2B5EF4-FFF2-40B4-BE49-F238E27FC236}">
                <a16:creationId xmlns:a16="http://schemas.microsoft.com/office/drawing/2014/main" id="{4BD52E12-7B71-D102-F467-9286C68D91CA}"/>
              </a:ext>
            </a:extLst>
          </p:cNvPr>
          <p:cNvSpPr>
            <a:spLocks noGrp="1"/>
          </p:cNvSpPr>
          <p:nvPr>
            <p:ph type="body" sz="quarter" idx="55"/>
          </p:nvPr>
        </p:nvSpPr>
        <p:spPr>
          <a:xfrm>
            <a:off x="8157656" y="3452240"/>
            <a:ext cx="2392258" cy="422787"/>
          </a:xfrm>
          <a:prstGeom prst="rect">
            <a:avLst/>
          </a:prstGeom>
        </p:spPr>
        <p:txBody>
          <a:bodyPr lIns="0" tIns="0" rIns="0" bIns="0" anchor="ctr">
            <a:noAutofit/>
          </a:bodyPr>
          <a:lstStyle>
            <a:lvl1pPr marL="0" indent="0" algn="l">
              <a:lnSpc>
                <a:spcPct val="100000"/>
              </a:lnSpc>
              <a:spcBef>
                <a:spcPts val="0"/>
              </a:spcBef>
              <a:buNone/>
              <a:defRPr sz="1200" b="1" i="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a:t>
            </a:r>
          </a:p>
        </p:txBody>
      </p:sp>
      <p:sp>
        <p:nvSpPr>
          <p:cNvPr id="91" name="Picture Placeholder 18">
            <a:extLst>
              <a:ext uri="{FF2B5EF4-FFF2-40B4-BE49-F238E27FC236}">
                <a16:creationId xmlns:a16="http://schemas.microsoft.com/office/drawing/2014/main" id="{8D26159F-07F8-3C2E-671C-E305BF95CBDA}"/>
              </a:ext>
            </a:extLst>
          </p:cNvPr>
          <p:cNvSpPr>
            <a:spLocks noGrp="1"/>
          </p:cNvSpPr>
          <p:nvPr>
            <p:ph type="pic" sz="quarter" idx="56"/>
          </p:nvPr>
        </p:nvSpPr>
        <p:spPr>
          <a:xfrm>
            <a:off x="6996409" y="3483409"/>
            <a:ext cx="820385" cy="820385"/>
          </a:xfrm>
          <a:prstGeom prst="rect">
            <a:avLst/>
          </a:prstGeom>
        </p:spPr>
        <p:txBody>
          <a:bodyPr/>
          <a:lstStyle>
            <a:lvl1pPr>
              <a:defRPr sz="800">
                <a:latin typeface="Albert Sans" pitchFamily="2" charset="77"/>
                <a:ea typeface="Verdana" panose="020B0604030504040204" pitchFamily="34" charset="0"/>
                <a:cs typeface="Verdana" panose="020B0604030504040204" pitchFamily="34" charset="0"/>
              </a:defRPr>
            </a:lvl1pPr>
          </a:lstStyle>
          <a:p>
            <a:endParaRPr lang="en-US"/>
          </a:p>
        </p:txBody>
      </p:sp>
      <p:sp>
        <p:nvSpPr>
          <p:cNvPr id="92" name="Text Placeholder 39">
            <a:extLst>
              <a:ext uri="{FF2B5EF4-FFF2-40B4-BE49-F238E27FC236}">
                <a16:creationId xmlns:a16="http://schemas.microsoft.com/office/drawing/2014/main" id="{13C36E19-E6DE-7A46-3600-47D3683783B2}"/>
              </a:ext>
            </a:extLst>
          </p:cNvPr>
          <p:cNvSpPr>
            <a:spLocks noGrp="1"/>
          </p:cNvSpPr>
          <p:nvPr>
            <p:ph type="body" sz="quarter" idx="57"/>
          </p:nvPr>
        </p:nvSpPr>
        <p:spPr>
          <a:xfrm>
            <a:off x="8157656" y="5013912"/>
            <a:ext cx="2392258" cy="422787"/>
          </a:xfrm>
          <a:prstGeom prst="rect">
            <a:avLst/>
          </a:prstGeom>
        </p:spPr>
        <p:txBody>
          <a:bodyPr lIns="0" tIns="0" rIns="0" bIns="0" anchor="ctr">
            <a:noAutofit/>
          </a:bodyPr>
          <a:lstStyle>
            <a:lvl1pPr marL="0" indent="0" algn="l">
              <a:lnSpc>
                <a:spcPct val="100000"/>
              </a:lnSpc>
              <a:spcBef>
                <a:spcPts val="0"/>
              </a:spcBef>
              <a:buNone/>
              <a:defRPr sz="1200" b="1" i="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a:t>
            </a:r>
          </a:p>
        </p:txBody>
      </p:sp>
      <p:sp>
        <p:nvSpPr>
          <p:cNvPr id="93" name="Picture Placeholder 18">
            <a:extLst>
              <a:ext uri="{FF2B5EF4-FFF2-40B4-BE49-F238E27FC236}">
                <a16:creationId xmlns:a16="http://schemas.microsoft.com/office/drawing/2014/main" id="{7E01B443-AC58-E485-149D-5B74C17EFA2B}"/>
              </a:ext>
            </a:extLst>
          </p:cNvPr>
          <p:cNvSpPr>
            <a:spLocks noGrp="1"/>
          </p:cNvSpPr>
          <p:nvPr>
            <p:ph type="pic" sz="quarter" idx="58"/>
          </p:nvPr>
        </p:nvSpPr>
        <p:spPr>
          <a:xfrm>
            <a:off x="6996409" y="5045081"/>
            <a:ext cx="820385" cy="820385"/>
          </a:xfrm>
          <a:prstGeom prst="rect">
            <a:avLst/>
          </a:prstGeom>
        </p:spPr>
        <p:txBody>
          <a:bodyPr/>
          <a:lstStyle>
            <a:lvl1pPr>
              <a:defRPr sz="800">
                <a:latin typeface="Albert Sans" pitchFamily="2" charset="77"/>
                <a:ea typeface="Verdana" panose="020B0604030504040204" pitchFamily="34" charset="0"/>
                <a:cs typeface="Verdana" panose="020B0604030504040204" pitchFamily="34" charset="0"/>
              </a:defRPr>
            </a:lvl1pPr>
          </a:lstStyle>
          <a:p>
            <a:endParaRPr lang="en-US"/>
          </a:p>
        </p:txBody>
      </p:sp>
      <p:sp>
        <p:nvSpPr>
          <p:cNvPr id="94" name="Text Placeholder 39">
            <a:extLst>
              <a:ext uri="{FF2B5EF4-FFF2-40B4-BE49-F238E27FC236}">
                <a16:creationId xmlns:a16="http://schemas.microsoft.com/office/drawing/2014/main" id="{7020C703-E5A8-7370-52FE-A6C4B1354206}"/>
              </a:ext>
            </a:extLst>
          </p:cNvPr>
          <p:cNvSpPr>
            <a:spLocks noGrp="1"/>
          </p:cNvSpPr>
          <p:nvPr>
            <p:ph type="body" sz="quarter" idx="59"/>
          </p:nvPr>
        </p:nvSpPr>
        <p:spPr>
          <a:xfrm>
            <a:off x="8140054" y="5455945"/>
            <a:ext cx="2386947" cy="601108"/>
          </a:xfrm>
          <a:prstGeom prst="rect">
            <a:avLst/>
          </a:prstGeom>
        </p:spPr>
        <p:txBody>
          <a:bodyPr lIns="0" tIns="0" rIns="0" bIns="0" anchor="t">
            <a:noAutofit/>
          </a:bodyPr>
          <a:lstStyle>
            <a:lvl1pPr marL="0" indent="0" algn="l">
              <a:lnSpc>
                <a:spcPct val="120000"/>
              </a:lnSpc>
              <a:spcBef>
                <a:spcPts val="0"/>
              </a:spcBef>
              <a:buNone/>
              <a:defRPr sz="1200" b="0" i="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Tree>
    <p:extLst>
      <p:ext uri="{BB962C8B-B14F-4D97-AF65-F5344CB8AC3E}">
        <p14:creationId xmlns:p14="http://schemas.microsoft.com/office/powerpoint/2010/main" val="274490262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Lista 3">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99FC99E0-EF0C-C035-64FD-DB251B6A91E1}"/>
              </a:ext>
            </a:extLst>
          </p:cNvPr>
          <p:cNvSpPr/>
          <p:nvPr userDrawn="1"/>
        </p:nvSpPr>
        <p:spPr>
          <a:xfrm>
            <a:off x="400528" y="1836724"/>
            <a:ext cx="3743130" cy="2190602"/>
          </a:xfrm>
          <a:prstGeom prst="roundRect">
            <a:avLst>
              <a:gd name="adj" fmla="val 3327"/>
            </a:avLst>
          </a:prstGeom>
          <a:solidFill>
            <a:schemeClr val="bg1">
              <a:alpha val="99000"/>
            </a:schemeClr>
          </a:solidFill>
          <a:ln>
            <a:noFill/>
          </a:ln>
          <a:effectLst>
            <a:outerShdw blurRad="558800" sx="91000" sy="91000" algn="ctr" rotWithShape="0">
              <a:prstClr val="black">
                <a:alpha val="1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rgbClr val="FFFFFF"/>
              </a:solidFill>
              <a:effectLst/>
              <a:uLnTx/>
              <a:uFillTx/>
              <a:latin typeface="Albert Sans"/>
            </a:endParaRPr>
          </a:p>
        </p:txBody>
      </p:sp>
      <p:sp>
        <p:nvSpPr>
          <p:cNvPr id="5" name="Rectangle: Rounded Corners 4">
            <a:extLst>
              <a:ext uri="{FF2B5EF4-FFF2-40B4-BE49-F238E27FC236}">
                <a16:creationId xmlns:a16="http://schemas.microsoft.com/office/drawing/2014/main" id="{5B673225-6003-9610-E15C-E8418CA22BF4}"/>
              </a:ext>
            </a:extLst>
          </p:cNvPr>
          <p:cNvSpPr/>
          <p:nvPr userDrawn="1"/>
        </p:nvSpPr>
        <p:spPr>
          <a:xfrm>
            <a:off x="4224435" y="1316892"/>
            <a:ext cx="3743130" cy="2190602"/>
          </a:xfrm>
          <a:prstGeom prst="roundRect">
            <a:avLst>
              <a:gd name="adj" fmla="val 3327"/>
            </a:avLst>
          </a:prstGeom>
          <a:solidFill>
            <a:schemeClr val="bg1">
              <a:alpha val="99000"/>
            </a:schemeClr>
          </a:solidFill>
          <a:ln>
            <a:noFill/>
          </a:ln>
          <a:effectLst>
            <a:outerShdw blurRad="558800" sx="91000" sy="91000" algn="ctr" rotWithShape="0">
              <a:prstClr val="black">
                <a:alpha val="1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rgbClr val="FFFFFF"/>
              </a:solidFill>
              <a:effectLst/>
              <a:uLnTx/>
              <a:uFillTx/>
              <a:latin typeface="Albert Sans"/>
            </a:endParaRPr>
          </a:p>
        </p:txBody>
      </p:sp>
      <p:sp>
        <p:nvSpPr>
          <p:cNvPr id="8" name="Rectangle: Rounded Corners 7">
            <a:extLst>
              <a:ext uri="{FF2B5EF4-FFF2-40B4-BE49-F238E27FC236}">
                <a16:creationId xmlns:a16="http://schemas.microsoft.com/office/drawing/2014/main" id="{9D17C9F8-F336-2CD1-0FD4-9F4C7C3EE20D}"/>
              </a:ext>
            </a:extLst>
          </p:cNvPr>
          <p:cNvSpPr/>
          <p:nvPr userDrawn="1"/>
        </p:nvSpPr>
        <p:spPr>
          <a:xfrm>
            <a:off x="8059670" y="1836724"/>
            <a:ext cx="3743130" cy="2190602"/>
          </a:xfrm>
          <a:prstGeom prst="roundRect">
            <a:avLst>
              <a:gd name="adj" fmla="val 3327"/>
            </a:avLst>
          </a:prstGeom>
          <a:solidFill>
            <a:schemeClr val="bg1">
              <a:alpha val="99000"/>
            </a:schemeClr>
          </a:solidFill>
          <a:ln>
            <a:noFill/>
          </a:ln>
          <a:effectLst>
            <a:outerShdw blurRad="558800" sx="91000" sy="91000" algn="ctr" rotWithShape="0">
              <a:prstClr val="black">
                <a:alpha val="1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rgbClr val="FFFFFF"/>
              </a:solidFill>
              <a:effectLst/>
              <a:uLnTx/>
              <a:uFillTx/>
              <a:latin typeface="Albert Sans"/>
            </a:endParaRPr>
          </a:p>
        </p:txBody>
      </p:sp>
      <p:sp>
        <p:nvSpPr>
          <p:cNvPr id="10" name="Rectangle 9">
            <a:extLst>
              <a:ext uri="{FF2B5EF4-FFF2-40B4-BE49-F238E27FC236}">
                <a16:creationId xmlns:a16="http://schemas.microsoft.com/office/drawing/2014/main" id="{45C5E536-CCE5-D5CB-2858-1CAB375515DB}"/>
              </a:ext>
            </a:extLst>
          </p:cNvPr>
          <p:cNvSpPr/>
          <p:nvPr userDrawn="1"/>
        </p:nvSpPr>
        <p:spPr>
          <a:xfrm rot="5400000" flipH="1">
            <a:off x="851580" y="2164431"/>
            <a:ext cx="58815" cy="395486"/>
          </a:xfrm>
          <a:prstGeom prst="rect">
            <a:avLst/>
          </a:prstGeom>
          <a:solidFill>
            <a:schemeClr val="accent2"/>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noProof="0">
              <a:ln>
                <a:noFill/>
              </a:ln>
              <a:solidFill>
                <a:prstClr val="white"/>
              </a:solidFill>
              <a:effectLst/>
              <a:uLnTx/>
              <a:uFillTx/>
              <a:latin typeface="Albert Sans"/>
            </a:endParaRPr>
          </a:p>
        </p:txBody>
      </p:sp>
      <p:sp>
        <p:nvSpPr>
          <p:cNvPr id="11" name="Rectangle 10">
            <a:extLst>
              <a:ext uri="{FF2B5EF4-FFF2-40B4-BE49-F238E27FC236}">
                <a16:creationId xmlns:a16="http://schemas.microsoft.com/office/drawing/2014/main" id="{3E8E92F0-6FF3-0E1F-F0E0-8CB9B5416A0A}"/>
              </a:ext>
            </a:extLst>
          </p:cNvPr>
          <p:cNvSpPr/>
          <p:nvPr userDrawn="1"/>
        </p:nvSpPr>
        <p:spPr>
          <a:xfrm rot="5400000" flipH="1">
            <a:off x="4719864" y="2164432"/>
            <a:ext cx="58815" cy="395486"/>
          </a:xfrm>
          <a:prstGeom prst="rect">
            <a:avLst/>
          </a:prstGeom>
          <a:solidFill>
            <a:schemeClr val="accent2"/>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noProof="0">
              <a:ln>
                <a:noFill/>
              </a:ln>
              <a:solidFill>
                <a:prstClr val="white"/>
              </a:solidFill>
              <a:effectLst/>
              <a:uLnTx/>
              <a:uFillTx/>
              <a:latin typeface="Albert Sans"/>
            </a:endParaRPr>
          </a:p>
        </p:txBody>
      </p:sp>
      <p:sp>
        <p:nvSpPr>
          <p:cNvPr id="13" name="Rectangle: Rounded Corners 12">
            <a:extLst>
              <a:ext uri="{FF2B5EF4-FFF2-40B4-BE49-F238E27FC236}">
                <a16:creationId xmlns:a16="http://schemas.microsoft.com/office/drawing/2014/main" id="{F9D6717C-3959-CE12-4DED-F25B6769F838}"/>
              </a:ext>
            </a:extLst>
          </p:cNvPr>
          <p:cNvSpPr/>
          <p:nvPr userDrawn="1"/>
        </p:nvSpPr>
        <p:spPr>
          <a:xfrm>
            <a:off x="400528" y="4136492"/>
            <a:ext cx="3743130" cy="2190602"/>
          </a:xfrm>
          <a:prstGeom prst="roundRect">
            <a:avLst>
              <a:gd name="adj" fmla="val 3327"/>
            </a:avLst>
          </a:prstGeom>
          <a:solidFill>
            <a:schemeClr val="bg1">
              <a:alpha val="99000"/>
            </a:schemeClr>
          </a:solidFill>
          <a:ln>
            <a:noFill/>
          </a:ln>
          <a:effectLst>
            <a:outerShdw blurRad="558800" sx="91000" sy="91000" algn="ctr" rotWithShape="0">
              <a:prstClr val="black">
                <a:alpha val="1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rgbClr val="FFFFFF"/>
              </a:solidFill>
              <a:effectLst/>
              <a:uLnTx/>
              <a:uFillTx/>
              <a:latin typeface="Albert Sans"/>
            </a:endParaRPr>
          </a:p>
        </p:txBody>
      </p:sp>
      <p:sp>
        <p:nvSpPr>
          <p:cNvPr id="14" name="Rectangle: Rounded Corners 13">
            <a:extLst>
              <a:ext uri="{FF2B5EF4-FFF2-40B4-BE49-F238E27FC236}">
                <a16:creationId xmlns:a16="http://schemas.microsoft.com/office/drawing/2014/main" id="{8C0EAE24-E93D-A2C4-13A9-33AA71C4CFA3}"/>
              </a:ext>
            </a:extLst>
          </p:cNvPr>
          <p:cNvSpPr/>
          <p:nvPr userDrawn="1"/>
        </p:nvSpPr>
        <p:spPr>
          <a:xfrm>
            <a:off x="4224435" y="4136492"/>
            <a:ext cx="3743130" cy="2190602"/>
          </a:xfrm>
          <a:prstGeom prst="roundRect">
            <a:avLst>
              <a:gd name="adj" fmla="val 3327"/>
            </a:avLst>
          </a:prstGeom>
          <a:solidFill>
            <a:schemeClr val="bg1">
              <a:alpha val="99000"/>
            </a:schemeClr>
          </a:solidFill>
          <a:ln>
            <a:noFill/>
          </a:ln>
          <a:effectLst>
            <a:outerShdw blurRad="558800" sx="91000" sy="91000" algn="ctr" rotWithShape="0">
              <a:prstClr val="black">
                <a:alpha val="1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rgbClr val="FFFFFF"/>
              </a:solidFill>
              <a:effectLst/>
              <a:uLnTx/>
              <a:uFillTx/>
              <a:latin typeface="Albert Sans"/>
            </a:endParaRPr>
          </a:p>
        </p:txBody>
      </p:sp>
      <p:sp>
        <p:nvSpPr>
          <p:cNvPr id="17" name="Rectangle: Rounded Corners 16">
            <a:extLst>
              <a:ext uri="{FF2B5EF4-FFF2-40B4-BE49-F238E27FC236}">
                <a16:creationId xmlns:a16="http://schemas.microsoft.com/office/drawing/2014/main" id="{70199813-D7B3-4AA4-BABD-0A3D17B222A1}"/>
              </a:ext>
            </a:extLst>
          </p:cNvPr>
          <p:cNvSpPr/>
          <p:nvPr userDrawn="1"/>
        </p:nvSpPr>
        <p:spPr>
          <a:xfrm>
            <a:off x="8059670" y="4136492"/>
            <a:ext cx="3743130" cy="2190602"/>
          </a:xfrm>
          <a:prstGeom prst="roundRect">
            <a:avLst>
              <a:gd name="adj" fmla="val 3327"/>
            </a:avLst>
          </a:prstGeom>
          <a:solidFill>
            <a:schemeClr val="bg1">
              <a:alpha val="99000"/>
            </a:schemeClr>
          </a:solidFill>
          <a:ln>
            <a:noFill/>
          </a:ln>
          <a:effectLst>
            <a:outerShdw blurRad="558800" sx="91000" sy="91000" algn="ctr" rotWithShape="0">
              <a:prstClr val="black">
                <a:alpha val="1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rgbClr val="FFFFFF"/>
              </a:solidFill>
              <a:effectLst/>
              <a:uLnTx/>
              <a:uFillTx/>
              <a:latin typeface="Albert Sans"/>
            </a:endParaRPr>
          </a:p>
        </p:txBody>
      </p:sp>
      <p:sp>
        <p:nvSpPr>
          <p:cNvPr id="2" name="Text Placeholder 39">
            <a:extLst>
              <a:ext uri="{FF2B5EF4-FFF2-40B4-BE49-F238E27FC236}">
                <a16:creationId xmlns:a16="http://schemas.microsoft.com/office/drawing/2014/main" id="{FCE7628C-2DE6-5120-C13F-D8C1E51065B6}"/>
              </a:ext>
            </a:extLst>
          </p:cNvPr>
          <p:cNvSpPr>
            <a:spLocks noGrp="1"/>
          </p:cNvSpPr>
          <p:nvPr>
            <p:ph type="body" sz="quarter" idx="32"/>
          </p:nvPr>
        </p:nvSpPr>
        <p:spPr>
          <a:xfrm>
            <a:off x="683244" y="3036994"/>
            <a:ext cx="2386947" cy="601108"/>
          </a:xfrm>
          <a:prstGeom prst="rect">
            <a:avLst/>
          </a:prstGeom>
        </p:spPr>
        <p:txBody>
          <a:bodyPr lIns="0" tIns="0" rIns="0" bIns="0" anchor="t">
            <a:noAutofit/>
          </a:bodyPr>
          <a:lstStyle>
            <a:lvl1pPr marL="0" indent="0" algn="l">
              <a:lnSpc>
                <a:spcPct val="120000"/>
              </a:lnSpc>
              <a:spcBef>
                <a:spcPts val="0"/>
              </a:spcBef>
              <a:buNone/>
              <a:defRPr sz="1200" b="0" i="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21" name="Text Placeholder 39">
            <a:extLst>
              <a:ext uri="{FF2B5EF4-FFF2-40B4-BE49-F238E27FC236}">
                <a16:creationId xmlns:a16="http://schemas.microsoft.com/office/drawing/2014/main" id="{6C744932-412F-0641-58BE-16BEE4802421}"/>
              </a:ext>
            </a:extLst>
          </p:cNvPr>
          <p:cNvSpPr>
            <a:spLocks noGrp="1"/>
          </p:cNvSpPr>
          <p:nvPr>
            <p:ph type="body" sz="quarter" idx="27"/>
          </p:nvPr>
        </p:nvSpPr>
        <p:spPr>
          <a:xfrm>
            <a:off x="683244" y="2594961"/>
            <a:ext cx="2392258" cy="422787"/>
          </a:xfrm>
          <a:prstGeom prst="rect">
            <a:avLst/>
          </a:prstGeom>
        </p:spPr>
        <p:txBody>
          <a:bodyPr lIns="0" tIns="0" rIns="0" bIns="0" anchor="ctr">
            <a:noAutofit/>
          </a:bodyPr>
          <a:lstStyle>
            <a:lvl1pPr marL="0" indent="0" algn="l">
              <a:lnSpc>
                <a:spcPct val="100000"/>
              </a:lnSpc>
              <a:spcBef>
                <a:spcPts val="0"/>
              </a:spcBef>
              <a:buNone/>
              <a:defRPr sz="1200" b="1" i="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a:t>
            </a:r>
          </a:p>
        </p:txBody>
      </p:sp>
      <p:sp>
        <p:nvSpPr>
          <p:cNvPr id="22" name="Rectangle: Rounded Corners 3">
            <a:extLst>
              <a:ext uri="{FF2B5EF4-FFF2-40B4-BE49-F238E27FC236}">
                <a16:creationId xmlns:a16="http://schemas.microsoft.com/office/drawing/2014/main" id="{EB30027F-E87E-5B2C-348E-2BE6E5B4B74E}"/>
              </a:ext>
            </a:extLst>
          </p:cNvPr>
          <p:cNvSpPr/>
          <p:nvPr userDrawn="1"/>
        </p:nvSpPr>
        <p:spPr>
          <a:xfrm>
            <a:off x="4232789" y="1836724"/>
            <a:ext cx="3743130" cy="2190602"/>
          </a:xfrm>
          <a:prstGeom prst="roundRect">
            <a:avLst>
              <a:gd name="adj" fmla="val 3327"/>
            </a:avLst>
          </a:prstGeom>
          <a:solidFill>
            <a:schemeClr val="bg1">
              <a:alpha val="99000"/>
            </a:schemeClr>
          </a:solidFill>
          <a:ln>
            <a:noFill/>
          </a:ln>
          <a:effectLst>
            <a:outerShdw blurRad="558800" sx="91000" sy="91000" algn="ctr" rotWithShape="0">
              <a:prstClr val="black">
                <a:alpha val="1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srgbClr val="FFFFFF"/>
              </a:solidFill>
              <a:effectLst/>
              <a:uLnTx/>
              <a:uFillTx/>
              <a:latin typeface="Albert Sans"/>
            </a:endParaRPr>
          </a:p>
        </p:txBody>
      </p:sp>
      <p:sp>
        <p:nvSpPr>
          <p:cNvPr id="23" name="Text Placeholder 39">
            <a:extLst>
              <a:ext uri="{FF2B5EF4-FFF2-40B4-BE49-F238E27FC236}">
                <a16:creationId xmlns:a16="http://schemas.microsoft.com/office/drawing/2014/main" id="{BC043130-F48C-141A-2A9D-D3EFC238C613}"/>
              </a:ext>
            </a:extLst>
          </p:cNvPr>
          <p:cNvSpPr>
            <a:spLocks noGrp="1"/>
          </p:cNvSpPr>
          <p:nvPr>
            <p:ph type="body" sz="quarter" idx="33"/>
          </p:nvPr>
        </p:nvSpPr>
        <p:spPr>
          <a:xfrm>
            <a:off x="4515505" y="3036994"/>
            <a:ext cx="2386947" cy="601108"/>
          </a:xfrm>
          <a:prstGeom prst="rect">
            <a:avLst/>
          </a:prstGeom>
        </p:spPr>
        <p:txBody>
          <a:bodyPr lIns="0" tIns="0" rIns="0" bIns="0" anchor="t">
            <a:noAutofit/>
          </a:bodyPr>
          <a:lstStyle>
            <a:lvl1pPr marL="0" indent="0" algn="l">
              <a:lnSpc>
                <a:spcPct val="120000"/>
              </a:lnSpc>
              <a:spcBef>
                <a:spcPts val="0"/>
              </a:spcBef>
              <a:buNone/>
              <a:defRPr sz="1200" b="0" i="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24" name="Text Placeholder 39">
            <a:extLst>
              <a:ext uri="{FF2B5EF4-FFF2-40B4-BE49-F238E27FC236}">
                <a16:creationId xmlns:a16="http://schemas.microsoft.com/office/drawing/2014/main" id="{A1AF3EA8-78A0-EAA2-E543-579CFC696FFB}"/>
              </a:ext>
            </a:extLst>
          </p:cNvPr>
          <p:cNvSpPr>
            <a:spLocks noGrp="1"/>
          </p:cNvSpPr>
          <p:nvPr>
            <p:ph type="body" sz="quarter" idx="34"/>
          </p:nvPr>
        </p:nvSpPr>
        <p:spPr>
          <a:xfrm>
            <a:off x="4515505" y="2594961"/>
            <a:ext cx="2392258" cy="422787"/>
          </a:xfrm>
          <a:prstGeom prst="rect">
            <a:avLst/>
          </a:prstGeom>
        </p:spPr>
        <p:txBody>
          <a:bodyPr lIns="0" tIns="0" rIns="0" bIns="0" anchor="ctr">
            <a:noAutofit/>
          </a:bodyPr>
          <a:lstStyle>
            <a:lvl1pPr marL="0" indent="0" algn="l">
              <a:lnSpc>
                <a:spcPct val="100000"/>
              </a:lnSpc>
              <a:spcBef>
                <a:spcPts val="0"/>
              </a:spcBef>
              <a:buNone/>
              <a:defRPr sz="1200" b="1" i="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a:t>
            </a:r>
          </a:p>
        </p:txBody>
      </p:sp>
      <p:sp>
        <p:nvSpPr>
          <p:cNvPr id="25" name="Rectangle 24">
            <a:extLst>
              <a:ext uri="{FF2B5EF4-FFF2-40B4-BE49-F238E27FC236}">
                <a16:creationId xmlns:a16="http://schemas.microsoft.com/office/drawing/2014/main" id="{874FF315-7CB4-1E95-F48E-62B9791D4C15}"/>
              </a:ext>
            </a:extLst>
          </p:cNvPr>
          <p:cNvSpPr/>
          <p:nvPr userDrawn="1"/>
        </p:nvSpPr>
        <p:spPr>
          <a:xfrm rot="5400000" flipH="1">
            <a:off x="4683841" y="2164432"/>
            <a:ext cx="58815" cy="395486"/>
          </a:xfrm>
          <a:prstGeom prst="rect">
            <a:avLst/>
          </a:prstGeom>
          <a:solidFill>
            <a:schemeClr val="accent2"/>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noProof="0">
              <a:ln>
                <a:noFill/>
              </a:ln>
              <a:solidFill>
                <a:prstClr val="white"/>
              </a:solidFill>
              <a:effectLst/>
              <a:uLnTx/>
              <a:uFillTx/>
              <a:latin typeface="Albert Sans"/>
            </a:endParaRPr>
          </a:p>
        </p:txBody>
      </p:sp>
      <p:sp>
        <p:nvSpPr>
          <p:cNvPr id="29" name="Text Placeholder 39">
            <a:extLst>
              <a:ext uri="{FF2B5EF4-FFF2-40B4-BE49-F238E27FC236}">
                <a16:creationId xmlns:a16="http://schemas.microsoft.com/office/drawing/2014/main" id="{B7B0DBF1-997A-C737-B61E-BD5E11392C43}"/>
              </a:ext>
            </a:extLst>
          </p:cNvPr>
          <p:cNvSpPr>
            <a:spLocks noGrp="1"/>
          </p:cNvSpPr>
          <p:nvPr>
            <p:ph type="body" sz="quarter" idx="35"/>
          </p:nvPr>
        </p:nvSpPr>
        <p:spPr>
          <a:xfrm>
            <a:off x="8316943" y="3036994"/>
            <a:ext cx="2386947" cy="601108"/>
          </a:xfrm>
          <a:prstGeom prst="rect">
            <a:avLst/>
          </a:prstGeom>
        </p:spPr>
        <p:txBody>
          <a:bodyPr lIns="0" tIns="0" rIns="0" bIns="0" anchor="t">
            <a:noAutofit/>
          </a:bodyPr>
          <a:lstStyle>
            <a:lvl1pPr marL="0" indent="0" algn="l">
              <a:lnSpc>
                <a:spcPct val="120000"/>
              </a:lnSpc>
              <a:spcBef>
                <a:spcPts val="0"/>
              </a:spcBef>
              <a:buNone/>
              <a:defRPr sz="1200" b="0" i="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30" name="Text Placeholder 39">
            <a:extLst>
              <a:ext uri="{FF2B5EF4-FFF2-40B4-BE49-F238E27FC236}">
                <a16:creationId xmlns:a16="http://schemas.microsoft.com/office/drawing/2014/main" id="{C80DBBAF-3A28-EF6F-3CCC-77975429149E}"/>
              </a:ext>
            </a:extLst>
          </p:cNvPr>
          <p:cNvSpPr>
            <a:spLocks noGrp="1"/>
          </p:cNvSpPr>
          <p:nvPr>
            <p:ph type="body" sz="quarter" idx="36"/>
          </p:nvPr>
        </p:nvSpPr>
        <p:spPr>
          <a:xfrm>
            <a:off x="8316943" y="2594961"/>
            <a:ext cx="2392258" cy="422787"/>
          </a:xfrm>
          <a:prstGeom prst="rect">
            <a:avLst/>
          </a:prstGeom>
        </p:spPr>
        <p:txBody>
          <a:bodyPr lIns="0" tIns="0" rIns="0" bIns="0" anchor="ctr">
            <a:noAutofit/>
          </a:bodyPr>
          <a:lstStyle>
            <a:lvl1pPr marL="0" indent="0" algn="l">
              <a:lnSpc>
                <a:spcPct val="100000"/>
              </a:lnSpc>
              <a:spcBef>
                <a:spcPts val="0"/>
              </a:spcBef>
              <a:buNone/>
              <a:defRPr sz="1200" b="1" i="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a:t>
            </a:r>
          </a:p>
        </p:txBody>
      </p:sp>
      <p:sp>
        <p:nvSpPr>
          <p:cNvPr id="31" name="Rectangle 30">
            <a:extLst>
              <a:ext uri="{FF2B5EF4-FFF2-40B4-BE49-F238E27FC236}">
                <a16:creationId xmlns:a16="http://schemas.microsoft.com/office/drawing/2014/main" id="{33C68EF6-A582-BC29-4678-77660A01AE38}"/>
              </a:ext>
            </a:extLst>
          </p:cNvPr>
          <p:cNvSpPr/>
          <p:nvPr userDrawn="1"/>
        </p:nvSpPr>
        <p:spPr>
          <a:xfrm rot="5400000" flipH="1">
            <a:off x="8485279" y="2164432"/>
            <a:ext cx="58815" cy="395486"/>
          </a:xfrm>
          <a:prstGeom prst="rect">
            <a:avLst/>
          </a:prstGeom>
          <a:solidFill>
            <a:schemeClr val="accent2"/>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noProof="0">
              <a:ln>
                <a:noFill/>
              </a:ln>
              <a:solidFill>
                <a:prstClr val="white"/>
              </a:solidFill>
              <a:effectLst/>
              <a:uLnTx/>
              <a:uFillTx/>
              <a:latin typeface="Albert Sans"/>
            </a:endParaRPr>
          </a:p>
        </p:txBody>
      </p:sp>
      <p:sp>
        <p:nvSpPr>
          <p:cNvPr id="32" name="Rectangle 31">
            <a:extLst>
              <a:ext uri="{FF2B5EF4-FFF2-40B4-BE49-F238E27FC236}">
                <a16:creationId xmlns:a16="http://schemas.microsoft.com/office/drawing/2014/main" id="{87BBCAFD-8A32-0555-DACE-CF83CEE74B8E}"/>
              </a:ext>
            </a:extLst>
          </p:cNvPr>
          <p:cNvSpPr/>
          <p:nvPr userDrawn="1"/>
        </p:nvSpPr>
        <p:spPr>
          <a:xfrm rot="5400000" flipH="1">
            <a:off x="851580" y="4465842"/>
            <a:ext cx="58815" cy="395486"/>
          </a:xfrm>
          <a:prstGeom prst="rect">
            <a:avLst/>
          </a:prstGeom>
          <a:solidFill>
            <a:schemeClr val="accent2"/>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noProof="0">
              <a:ln>
                <a:noFill/>
              </a:ln>
              <a:solidFill>
                <a:prstClr val="white"/>
              </a:solidFill>
              <a:effectLst/>
              <a:uLnTx/>
              <a:uFillTx/>
              <a:latin typeface="Albert Sans"/>
            </a:endParaRPr>
          </a:p>
        </p:txBody>
      </p:sp>
      <p:sp>
        <p:nvSpPr>
          <p:cNvPr id="33" name="Text Placeholder 39">
            <a:extLst>
              <a:ext uri="{FF2B5EF4-FFF2-40B4-BE49-F238E27FC236}">
                <a16:creationId xmlns:a16="http://schemas.microsoft.com/office/drawing/2014/main" id="{478EBDC2-1720-8A27-16F0-D07B55698A79}"/>
              </a:ext>
            </a:extLst>
          </p:cNvPr>
          <p:cNvSpPr>
            <a:spLocks noGrp="1"/>
          </p:cNvSpPr>
          <p:nvPr>
            <p:ph type="body" sz="quarter" idx="37"/>
          </p:nvPr>
        </p:nvSpPr>
        <p:spPr>
          <a:xfrm>
            <a:off x="706738" y="5338405"/>
            <a:ext cx="2386947" cy="601108"/>
          </a:xfrm>
          <a:prstGeom prst="rect">
            <a:avLst/>
          </a:prstGeom>
        </p:spPr>
        <p:txBody>
          <a:bodyPr lIns="0" tIns="0" rIns="0" bIns="0" anchor="t">
            <a:noAutofit/>
          </a:bodyPr>
          <a:lstStyle>
            <a:lvl1pPr marL="0" indent="0" algn="l">
              <a:lnSpc>
                <a:spcPct val="120000"/>
              </a:lnSpc>
              <a:spcBef>
                <a:spcPts val="0"/>
              </a:spcBef>
              <a:buNone/>
              <a:defRPr sz="1200" b="0" i="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34" name="Text Placeholder 39">
            <a:extLst>
              <a:ext uri="{FF2B5EF4-FFF2-40B4-BE49-F238E27FC236}">
                <a16:creationId xmlns:a16="http://schemas.microsoft.com/office/drawing/2014/main" id="{985B83C9-9521-C2AD-FF71-92634917CF44}"/>
              </a:ext>
            </a:extLst>
          </p:cNvPr>
          <p:cNvSpPr>
            <a:spLocks noGrp="1"/>
          </p:cNvSpPr>
          <p:nvPr>
            <p:ph type="body" sz="quarter" idx="38"/>
          </p:nvPr>
        </p:nvSpPr>
        <p:spPr>
          <a:xfrm>
            <a:off x="683244" y="4896372"/>
            <a:ext cx="2392258" cy="422787"/>
          </a:xfrm>
          <a:prstGeom prst="rect">
            <a:avLst/>
          </a:prstGeom>
        </p:spPr>
        <p:txBody>
          <a:bodyPr lIns="0" tIns="0" rIns="0" bIns="0" anchor="ctr">
            <a:noAutofit/>
          </a:bodyPr>
          <a:lstStyle>
            <a:lvl1pPr marL="0" indent="0" algn="l">
              <a:lnSpc>
                <a:spcPct val="100000"/>
              </a:lnSpc>
              <a:spcBef>
                <a:spcPts val="0"/>
              </a:spcBef>
              <a:buNone/>
              <a:defRPr sz="1200" b="1" i="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a:t>
            </a:r>
          </a:p>
        </p:txBody>
      </p:sp>
      <p:sp>
        <p:nvSpPr>
          <p:cNvPr id="35" name="Text Placeholder 39">
            <a:extLst>
              <a:ext uri="{FF2B5EF4-FFF2-40B4-BE49-F238E27FC236}">
                <a16:creationId xmlns:a16="http://schemas.microsoft.com/office/drawing/2014/main" id="{251E6338-D2E5-E3CC-451E-6925947314CC}"/>
              </a:ext>
            </a:extLst>
          </p:cNvPr>
          <p:cNvSpPr>
            <a:spLocks noGrp="1"/>
          </p:cNvSpPr>
          <p:nvPr>
            <p:ph type="body" sz="quarter" idx="39"/>
          </p:nvPr>
        </p:nvSpPr>
        <p:spPr>
          <a:xfrm>
            <a:off x="4515505" y="5338405"/>
            <a:ext cx="2386947" cy="601108"/>
          </a:xfrm>
          <a:prstGeom prst="rect">
            <a:avLst/>
          </a:prstGeom>
        </p:spPr>
        <p:txBody>
          <a:bodyPr lIns="0" tIns="0" rIns="0" bIns="0" anchor="t">
            <a:noAutofit/>
          </a:bodyPr>
          <a:lstStyle>
            <a:lvl1pPr marL="0" indent="0" algn="l">
              <a:lnSpc>
                <a:spcPct val="120000"/>
              </a:lnSpc>
              <a:spcBef>
                <a:spcPts val="0"/>
              </a:spcBef>
              <a:buNone/>
              <a:defRPr sz="1200" b="0" i="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36" name="Text Placeholder 39">
            <a:extLst>
              <a:ext uri="{FF2B5EF4-FFF2-40B4-BE49-F238E27FC236}">
                <a16:creationId xmlns:a16="http://schemas.microsoft.com/office/drawing/2014/main" id="{46D49A47-AFF3-7F8E-2D2B-444BE7FA3B8A}"/>
              </a:ext>
            </a:extLst>
          </p:cNvPr>
          <p:cNvSpPr>
            <a:spLocks noGrp="1"/>
          </p:cNvSpPr>
          <p:nvPr>
            <p:ph type="body" sz="quarter" idx="40"/>
          </p:nvPr>
        </p:nvSpPr>
        <p:spPr>
          <a:xfrm>
            <a:off x="4515505" y="4896372"/>
            <a:ext cx="2392258" cy="422787"/>
          </a:xfrm>
          <a:prstGeom prst="rect">
            <a:avLst/>
          </a:prstGeom>
        </p:spPr>
        <p:txBody>
          <a:bodyPr lIns="0" tIns="0" rIns="0" bIns="0" anchor="ctr">
            <a:noAutofit/>
          </a:bodyPr>
          <a:lstStyle>
            <a:lvl1pPr marL="0" indent="0" algn="l">
              <a:lnSpc>
                <a:spcPct val="100000"/>
              </a:lnSpc>
              <a:spcBef>
                <a:spcPts val="0"/>
              </a:spcBef>
              <a:buNone/>
              <a:defRPr sz="1200" b="1" i="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a:t>
            </a:r>
          </a:p>
        </p:txBody>
      </p:sp>
      <p:sp>
        <p:nvSpPr>
          <p:cNvPr id="37" name="Rectangle 36">
            <a:extLst>
              <a:ext uri="{FF2B5EF4-FFF2-40B4-BE49-F238E27FC236}">
                <a16:creationId xmlns:a16="http://schemas.microsoft.com/office/drawing/2014/main" id="{04FE310F-F246-6907-41EB-E3D86A6F4927}"/>
              </a:ext>
            </a:extLst>
          </p:cNvPr>
          <p:cNvSpPr/>
          <p:nvPr userDrawn="1"/>
        </p:nvSpPr>
        <p:spPr>
          <a:xfrm rot="5400000" flipH="1">
            <a:off x="4683841" y="4465843"/>
            <a:ext cx="58815" cy="395486"/>
          </a:xfrm>
          <a:prstGeom prst="rect">
            <a:avLst/>
          </a:prstGeom>
          <a:solidFill>
            <a:schemeClr val="accent2"/>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noProof="0">
              <a:ln>
                <a:noFill/>
              </a:ln>
              <a:solidFill>
                <a:prstClr val="white"/>
              </a:solidFill>
              <a:effectLst/>
              <a:uLnTx/>
              <a:uFillTx/>
              <a:latin typeface="Albert Sans"/>
            </a:endParaRPr>
          </a:p>
        </p:txBody>
      </p:sp>
      <p:sp>
        <p:nvSpPr>
          <p:cNvPr id="38" name="Text Placeholder 39">
            <a:extLst>
              <a:ext uri="{FF2B5EF4-FFF2-40B4-BE49-F238E27FC236}">
                <a16:creationId xmlns:a16="http://schemas.microsoft.com/office/drawing/2014/main" id="{EEED9BAE-1ABC-EC54-3AF8-88111248E1F0}"/>
              </a:ext>
            </a:extLst>
          </p:cNvPr>
          <p:cNvSpPr>
            <a:spLocks noGrp="1"/>
          </p:cNvSpPr>
          <p:nvPr>
            <p:ph type="body" sz="quarter" idx="41"/>
          </p:nvPr>
        </p:nvSpPr>
        <p:spPr>
          <a:xfrm>
            <a:off x="8316943" y="5338405"/>
            <a:ext cx="2386947" cy="601108"/>
          </a:xfrm>
          <a:prstGeom prst="rect">
            <a:avLst/>
          </a:prstGeom>
        </p:spPr>
        <p:txBody>
          <a:bodyPr lIns="0" tIns="0" rIns="0" bIns="0" anchor="t">
            <a:noAutofit/>
          </a:bodyPr>
          <a:lstStyle>
            <a:lvl1pPr marL="0" indent="0" algn="l">
              <a:lnSpc>
                <a:spcPct val="120000"/>
              </a:lnSpc>
              <a:spcBef>
                <a:spcPts val="0"/>
              </a:spcBef>
              <a:buNone/>
              <a:defRPr sz="1200" b="0" i="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39" name="Text Placeholder 39">
            <a:extLst>
              <a:ext uri="{FF2B5EF4-FFF2-40B4-BE49-F238E27FC236}">
                <a16:creationId xmlns:a16="http://schemas.microsoft.com/office/drawing/2014/main" id="{8593B480-6C0E-F4C2-BFE7-9BE31521049E}"/>
              </a:ext>
            </a:extLst>
          </p:cNvPr>
          <p:cNvSpPr>
            <a:spLocks noGrp="1"/>
          </p:cNvSpPr>
          <p:nvPr>
            <p:ph type="body" sz="quarter" idx="42"/>
          </p:nvPr>
        </p:nvSpPr>
        <p:spPr>
          <a:xfrm>
            <a:off x="8316943" y="4896372"/>
            <a:ext cx="2392258" cy="422787"/>
          </a:xfrm>
          <a:prstGeom prst="rect">
            <a:avLst/>
          </a:prstGeom>
        </p:spPr>
        <p:txBody>
          <a:bodyPr lIns="0" tIns="0" rIns="0" bIns="0" anchor="ctr">
            <a:noAutofit/>
          </a:bodyPr>
          <a:lstStyle>
            <a:lvl1pPr marL="0" indent="0" algn="l">
              <a:lnSpc>
                <a:spcPct val="100000"/>
              </a:lnSpc>
              <a:spcBef>
                <a:spcPts val="0"/>
              </a:spcBef>
              <a:buNone/>
              <a:defRPr sz="1200" b="1" i="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a:t>
            </a:r>
          </a:p>
        </p:txBody>
      </p:sp>
      <p:sp>
        <p:nvSpPr>
          <p:cNvPr id="40" name="Rectangle 39">
            <a:extLst>
              <a:ext uri="{FF2B5EF4-FFF2-40B4-BE49-F238E27FC236}">
                <a16:creationId xmlns:a16="http://schemas.microsoft.com/office/drawing/2014/main" id="{53A42C40-CDB8-9FE7-4CDB-9AA83D1A5AAB}"/>
              </a:ext>
            </a:extLst>
          </p:cNvPr>
          <p:cNvSpPr/>
          <p:nvPr userDrawn="1"/>
        </p:nvSpPr>
        <p:spPr>
          <a:xfrm rot="5400000" flipH="1">
            <a:off x="8485279" y="4465843"/>
            <a:ext cx="58815" cy="395486"/>
          </a:xfrm>
          <a:prstGeom prst="rect">
            <a:avLst/>
          </a:prstGeom>
          <a:solidFill>
            <a:schemeClr val="accent2"/>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noProof="0">
              <a:ln>
                <a:noFill/>
              </a:ln>
              <a:solidFill>
                <a:prstClr val="white"/>
              </a:solidFill>
              <a:effectLst/>
              <a:uLnTx/>
              <a:uFillTx/>
              <a:latin typeface="Albert Sans"/>
            </a:endParaRPr>
          </a:p>
        </p:txBody>
      </p:sp>
      <p:sp>
        <p:nvSpPr>
          <p:cNvPr id="41" name="Text Placeholder 20">
            <a:extLst>
              <a:ext uri="{FF2B5EF4-FFF2-40B4-BE49-F238E27FC236}">
                <a16:creationId xmlns:a16="http://schemas.microsoft.com/office/drawing/2014/main" id="{BEEF3B3D-AFCD-07F1-AF8E-A2924EE6DCCB}"/>
              </a:ext>
            </a:extLst>
          </p:cNvPr>
          <p:cNvSpPr>
            <a:spLocks noGrp="1"/>
          </p:cNvSpPr>
          <p:nvPr>
            <p:ph type="body" sz="quarter" idx="10" hasCustomPrompt="1"/>
          </p:nvPr>
        </p:nvSpPr>
        <p:spPr>
          <a:xfrm>
            <a:off x="460375" y="379413"/>
            <a:ext cx="6057173" cy="842962"/>
          </a:xfrm>
          <a:prstGeom prst="rect">
            <a:avLst/>
          </a:prstGeom>
        </p:spPr>
        <p:txBody>
          <a:bodyPr/>
          <a:lstStyle>
            <a:lvl1pPr marL="0" indent="0">
              <a:buNone/>
              <a:defRPr b="1">
                <a:solidFill>
                  <a:schemeClr val="accent3"/>
                </a:solidFill>
                <a:latin typeface="Albert Sans" pitchFamily="2" charset="77"/>
                <a:ea typeface="Verdana" panose="020B0604030504040204" pitchFamily="34" charset="0"/>
                <a:cs typeface="Verdana" panose="020B0604030504040204" pitchFamily="34" charset="0"/>
              </a:defRPr>
            </a:lvl1pPr>
          </a:lstStyle>
          <a:p>
            <a:pPr lvl="0"/>
            <a:r>
              <a:rPr lang="en-US" dirty="0"/>
              <a:t>Click to edit Master title style</a:t>
            </a:r>
          </a:p>
        </p:txBody>
      </p:sp>
      <p:sp>
        <p:nvSpPr>
          <p:cNvPr id="42" name="Text Placeholder 39">
            <a:extLst>
              <a:ext uri="{FF2B5EF4-FFF2-40B4-BE49-F238E27FC236}">
                <a16:creationId xmlns:a16="http://schemas.microsoft.com/office/drawing/2014/main" id="{7680336D-47D7-7F1C-B93D-CFF101E847E7}"/>
              </a:ext>
            </a:extLst>
          </p:cNvPr>
          <p:cNvSpPr>
            <a:spLocks noGrp="1"/>
          </p:cNvSpPr>
          <p:nvPr>
            <p:ph type="body" sz="quarter" idx="21"/>
          </p:nvPr>
        </p:nvSpPr>
        <p:spPr>
          <a:xfrm>
            <a:off x="460375" y="896931"/>
            <a:ext cx="3387725" cy="422275"/>
          </a:xfrm>
          <a:prstGeom prst="rect">
            <a:avLst/>
          </a:prstGeom>
        </p:spPr>
        <p:txBody>
          <a:bodyPr>
            <a:normAutofit/>
          </a:bodyPr>
          <a:lstStyle>
            <a:lvl1pPr marL="0" indent="0" algn="l">
              <a:buNone/>
              <a:defRPr sz="1400">
                <a:solidFill>
                  <a:schemeClr val="accent3"/>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275277048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Lista 4">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AB7F0FF-C9D7-66F7-D61C-781CD9031E87}"/>
              </a:ext>
            </a:extLst>
          </p:cNvPr>
          <p:cNvSpPr/>
          <p:nvPr userDrawn="1"/>
        </p:nvSpPr>
        <p:spPr>
          <a:xfrm>
            <a:off x="7028433" y="876489"/>
            <a:ext cx="3602561" cy="360256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175AF28F-52A8-213A-95DF-74DB73350636}"/>
              </a:ext>
            </a:extLst>
          </p:cNvPr>
          <p:cNvSpPr/>
          <p:nvPr userDrawn="1"/>
        </p:nvSpPr>
        <p:spPr>
          <a:xfrm>
            <a:off x="8943476" y="3889458"/>
            <a:ext cx="2593523" cy="2555238"/>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noProof="0"/>
          </a:p>
        </p:txBody>
      </p:sp>
      <p:pic>
        <p:nvPicPr>
          <p:cNvPr id="18" name="Picture 17">
            <a:extLst>
              <a:ext uri="{FF2B5EF4-FFF2-40B4-BE49-F238E27FC236}">
                <a16:creationId xmlns:a16="http://schemas.microsoft.com/office/drawing/2014/main" id="{7E340E11-D1D4-0740-5EFC-0E954D02A2D0}"/>
              </a:ext>
            </a:extLst>
          </p:cNvPr>
          <p:cNvPicPr>
            <a:picLocks noChangeAspect="1"/>
          </p:cNvPicPr>
          <p:nvPr userDrawn="1"/>
        </p:nvPicPr>
        <p:blipFill>
          <a:blip r:embed="rId2"/>
          <a:stretch>
            <a:fillRect/>
          </a:stretch>
        </p:blipFill>
        <p:spPr>
          <a:xfrm>
            <a:off x="5986610" y="3896129"/>
            <a:ext cx="2582458" cy="2582458"/>
          </a:xfrm>
          <a:prstGeom prst="rect">
            <a:avLst/>
          </a:prstGeom>
        </p:spPr>
      </p:pic>
      <p:sp>
        <p:nvSpPr>
          <p:cNvPr id="2" name="Text Placeholder 20">
            <a:extLst>
              <a:ext uri="{FF2B5EF4-FFF2-40B4-BE49-F238E27FC236}">
                <a16:creationId xmlns:a16="http://schemas.microsoft.com/office/drawing/2014/main" id="{66A18E5A-5BA1-5AF0-89B1-26CDC55B9ABF}"/>
              </a:ext>
            </a:extLst>
          </p:cNvPr>
          <p:cNvSpPr>
            <a:spLocks noGrp="1"/>
          </p:cNvSpPr>
          <p:nvPr>
            <p:ph type="body" sz="quarter" idx="10" hasCustomPrompt="1"/>
          </p:nvPr>
        </p:nvSpPr>
        <p:spPr>
          <a:xfrm>
            <a:off x="460376" y="379413"/>
            <a:ext cx="6109390" cy="842962"/>
          </a:xfrm>
          <a:prstGeom prst="rect">
            <a:avLst/>
          </a:prstGeom>
        </p:spPr>
        <p:txBody>
          <a:bodyPr/>
          <a:lstStyle>
            <a:lvl1pPr marL="0" indent="0">
              <a:buNone/>
              <a:defRPr b="1">
                <a:solidFill>
                  <a:schemeClr val="accent3"/>
                </a:solidFill>
                <a:latin typeface="Albert Sans" pitchFamily="2" charset="77"/>
                <a:ea typeface="Verdana" panose="020B0604030504040204" pitchFamily="34" charset="0"/>
                <a:cs typeface="Verdana" panose="020B0604030504040204" pitchFamily="34" charset="0"/>
              </a:defRPr>
            </a:lvl1pPr>
          </a:lstStyle>
          <a:p>
            <a:pPr lvl="0"/>
            <a:r>
              <a:rPr lang="en-US" dirty="0"/>
              <a:t>Click to edit Master title style</a:t>
            </a:r>
          </a:p>
        </p:txBody>
      </p:sp>
      <p:sp>
        <p:nvSpPr>
          <p:cNvPr id="14" name="Text Placeholder 39">
            <a:extLst>
              <a:ext uri="{FF2B5EF4-FFF2-40B4-BE49-F238E27FC236}">
                <a16:creationId xmlns:a16="http://schemas.microsoft.com/office/drawing/2014/main" id="{D5391A39-A782-20AF-6907-A3920D939EBA}"/>
              </a:ext>
            </a:extLst>
          </p:cNvPr>
          <p:cNvSpPr>
            <a:spLocks noGrp="1"/>
          </p:cNvSpPr>
          <p:nvPr>
            <p:ph type="body" sz="quarter" idx="21"/>
          </p:nvPr>
        </p:nvSpPr>
        <p:spPr>
          <a:xfrm>
            <a:off x="460375" y="896931"/>
            <a:ext cx="3387725" cy="422275"/>
          </a:xfrm>
          <a:prstGeom prst="rect">
            <a:avLst/>
          </a:prstGeom>
        </p:spPr>
        <p:txBody>
          <a:bodyPr>
            <a:normAutofit/>
          </a:bodyPr>
          <a:lstStyle>
            <a:lvl1pPr marL="0" indent="0" algn="l">
              <a:buNone/>
              <a:defRPr sz="1400">
                <a:solidFill>
                  <a:schemeClr val="accent3"/>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text styles</a:t>
            </a:r>
          </a:p>
        </p:txBody>
      </p:sp>
      <p:sp>
        <p:nvSpPr>
          <p:cNvPr id="15" name="Text Placeholder 8">
            <a:extLst>
              <a:ext uri="{FF2B5EF4-FFF2-40B4-BE49-F238E27FC236}">
                <a16:creationId xmlns:a16="http://schemas.microsoft.com/office/drawing/2014/main" id="{DE1E6A30-5EDB-C053-13FE-655F6C399D04}"/>
              </a:ext>
            </a:extLst>
          </p:cNvPr>
          <p:cNvSpPr>
            <a:spLocks noGrp="1"/>
          </p:cNvSpPr>
          <p:nvPr>
            <p:ph type="body" sz="quarter" idx="13"/>
          </p:nvPr>
        </p:nvSpPr>
        <p:spPr>
          <a:xfrm>
            <a:off x="482838" y="1592608"/>
            <a:ext cx="4209948" cy="3878625"/>
          </a:xfrm>
          <a:prstGeom prst="rect">
            <a:avLst/>
          </a:prstGeom>
        </p:spPr>
        <p:txBody>
          <a:bodyPr lIns="0" tIns="0" rIns="0" bIns="0">
            <a:noAutofit/>
          </a:bodyPr>
          <a:lstStyle>
            <a:lvl1pPr marL="0" indent="0">
              <a:buNone/>
              <a:defRPr sz="1400">
                <a:latin typeface="Albert Sans" pitchFamily="2" charset="77"/>
                <a:ea typeface="Verdana" panose="020B0604030504040204" pitchFamily="34" charset="0"/>
                <a:cs typeface="Verdana" panose="020B0604030504040204" pitchFamily="34" charset="0"/>
              </a:defRPr>
            </a:lvl1pPr>
            <a:lvl2pPr marL="457200" indent="0">
              <a:buNone/>
              <a:defRPr sz="1200">
                <a:latin typeface="Albert Sans" pitchFamily="2" charset="77"/>
                <a:ea typeface="Verdana" panose="020B0604030504040204" pitchFamily="34" charset="0"/>
                <a:cs typeface="Verdana" panose="020B0604030504040204" pitchFamily="34" charset="0"/>
              </a:defRPr>
            </a:lvl2pPr>
            <a:lvl3pPr marL="914400" indent="0">
              <a:buNone/>
              <a:defRPr sz="1100">
                <a:latin typeface="Albert Sans" pitchFamily="2" charset="77"/>
                <a:ea typeface="Verdana" panose="020B0604030504040204" pitchFamily="34" charset="0"/>
                <a:cs typeface="Verdana" panose="020B0604030504040204" pitchFamily="34" charset="0"/>
              </a:defRPr>
            </a:lvl3pPr>
            <a:lvl4pPr marL="1371600" indent="0">
              <a:buNone/>
              <a:defRPr sz="1050">
                <a:latin typeface="Albert Sans" pitchFamily="2" charset="77"/>
                <a:ea typeface="Verdana" panose="020B0604030504040204" pitchFamily="34" charset="0"/>
                <a:cs typeface="Verdana" panose="020B0604030504040204" pitchFamily="34" charset="0"/>
              </a:defRPr>
            </a:lvl4pPr>
            <a:lvl5pPr marL="1828800" indent="0">
              <a:buNone/>
              <a:defRPr sz="1050">
                <a:latin typeface="Albert Sans" pitchFamily="2" charset="77"/>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39">
            <a:extLst>
              <a:ext uri="{FF2B5EF4-FFF2-40B4-BE49-F238E27FC236}">
                <a16:creationId xmlns:a16="http://schemas.microsoft.com/office/drawing/2014/main" id="{9F909170-8C85-4CD9-BFA2-A51F27E1BE67}"/>
              </a:ext>
            </a:extLst>
          </p:cNvPr>
          <p:cNvSpPr>
            <a:spLocks noGrp="1"/>
          </p:cNvSpPr>
          <p:nvPr>
            <p:ph type="body" sz="quarter" idx="32"/>
          </p:nvPr>
        </p:nvSpPr>
        <p:spPr>
          <a:xfrm>
            <a:off x="7626321" y="1966725"/>
            <a:ext cx="2329917" cy="586746"/>
          </a:xfrm>
          <a:prstGeom prst="rect">
            <a:avLst/>
          </a:prstGeom>
        </p:spPr>
        <p:txBody>
          <a:bodyPr lIns="0" tIns="0" rIns="0" bIns="0" anchor="t">
            <a:noAutofit/>
          </a:bodyPr>
          <a:lstStyle>
            <a:lvl1pPr marL="0" indent="0" algn="l">
              <a:lnSpc>
                <a:spcPct val="120000"/>
              </a:lnSpc>
              <a:spcBef>
                <a:spcPts val="0"/>
              </a:spcBef>
              <a:buNone/>
              <a:defRPr sz="1200" b="0" i="0" baseline="0">
                <a:solidFill>
                  <a:schemeClr val="bg1"/>
                </a:solidFill>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17" name="Text Placeholder 39">
            <a:extLst>
              <a:ext uri="{FF2B5EF4-FFF2-40B4-BE49-F238E27FC236}">
                <a16:creationId xmlns:a16="http://schemas.microsoft.com/office/drawing/2014/main" id="{F95CC0CA-276D-8D82-53DC-F08F61D6B82A}"/>
              </a:ext>
            </a:extLst>
          </p:cNvPr>
          <p:cNvSpPr>
            <a:spLocks noGrp="1"/>
          </p:cNvSpPr>
          <p:nvPr>
            <p:ph type="body" sz="quarter" idx="27"/>
          </p:nvPr>
        </p:nvSpPr>
        <p:spPr>
          <a:xfrm>
            <a:off x="7626451" y="1524692"/>
            <a:ext cx="2335098" cy="412685"/>
          </a:xfrm>
          <a:prstGeom prst="rect">
            <a:avLst/>
          </a:prstGeom>
        </p:spPr>
        <p:txBody>
          <a:bodyPr lIns="0" tIns="0" rIns="0" bIns="0" anchor="ctr">
            <a:noAutofit/>
          </a:bodyPr>
          <a:lstStyle>
            <a:lvl1pPr marL="0" indent="0" algn="l">
              <a:lnSpc>
                <a:spcPct val="100000"/>
              </a:lnSpc>
              <a:spcBef>
                <a:spcPts val="0"/>
              </a:spcBef>
              <a:buNone/>
              <a:defRPr sz="1200" b="1" i="0" baseline="0">
                <a:solidFill>
                  <a:schemeClr val="bg1"/>
                </a:solidFill>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a:t>
            </a:r>
          </a:p>
        </p:txBody>
      </p:sp>
      <p:sp>
        <p:nvSpPr>
          <p:cNvPr id="19" name="Text Placeholder 39">
            <a:extLst>
              <a:ext uri="{FF2B5EF4-FFF2-40B4-BE49-F238E27FC236}">
                <a16:creationId xmlns:a16="http://schemas.microsoft.com/office/drawing/2014/main" id="{160723F6-FD92-45B2-E697-52DAD0277811}"/>
              </a:ext>
            </a:extLst>
          </p:cNvPr>
          <p:cNvSpPr>
            <a:spLocks noGrp="1"/>
          </p:cNvSpPr>
          <p:nvPr>
            <p:ph type="body" sz="quarter" idx="33"/>
          </p:nvPr>
        </p:nvSpPr>
        <p:spPr>
          <a:xfrm>
            <a:off x="6425822" y="5275304"/>
            <a:ext cx="1554838" cy="586746"/>
          </a:xfrm>
          <a:prstGeom prst="rect">
            <a:avLst/>
          </a:prstGeom>
        </p:spPr>
        <p:txBody>
          <a:bodyPr lIns="0" tIns="0" rIns="0" bIns="0" anchor="t">
            <a:noAutofit/>
          </a:bodyPr>
          <a:lstStyle>
            <a:lvl1pPr marL="0" indent="0" algn="l">
              <a:lnSpc>
                <a:spcPct val="120000"/>
              </a:lnSpc>
              <a:spcBef>
                <a:spcPts val="0"/>
              </a:spcBef>
              <a:buNone/>
              <a:defRPr sz="1200" b="0" i="0" baseline="0">
                <a:solidFill>
                  <a:schemeClr val="bg1"/>
                </a:solidFill>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20" name="Text Placeholder 39">
            <a:extLst>
              <a:ext uri="{FF2B5EF4-FFF2-40B4-BE49-F238E27FC236}">
                <a16:creationId xmlns:a16="http://schemas.microsoft.com/office/drawing/2014/main" id="{32359658-FC8C-08D5-B361-7A0A340A6AAB}"/>
              </a:ext>
            </a:extLst>
          </p:cNvPr>
          <p:cNvSpPr>
            <a:spLocks noGrp="1"/>
          </p:cNvSpPr>
          <p:nvPr>
            <p:ph type="body" sz="quarter" idx="34"/>
          </p:nvPr>
        </p:nvSpPr>
        <p:spPr>
          <a:xfrm>
            <a:off x="6425823" y="4833271"/>
            <a:ext cx="1554836" cy="412685"/>
          </a:xfrm>
          <a:prstGeom prst="rect">
            <a:avLst/>
          </a:prstGeom>
        </p:spPr>
        <p:txBody>
          <a:bodyPr lIns="0" tIns="0" rIns="0" bIns="0" anchor="ctr">
            <a:noAutofit/>
          </a:bodyPr>
          <a:lstStyle>
            <a:lvl1pPr marL="0" indent="0" algn="l">
              <a:lnSpc>
                <a:spcPct val="100000"/>
              </a:lnSpc>
              <a:spcBef>
                <a:spcPts val="0"/>
              </a:spcBef>
              <a:buNone/>
              <a:defRPr sz="1200" b="1" i="0" baseline="0">
                <a:solidFill>
                  <a:schemeClr val="bg1"/>
                </a:solidFill>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a:t>
            </a:r>
          </a:p>
        </p:txBody>
      </p:sp>
      <p:sp>
        <p:nvSpPr>
          <p:cNvPr id="21" name="Text Placeholder 39">
            <a:extLst>
              <a:ext uri="{FF2B5EF4-FFF2-40B4-BE49-F238E27FC236}">
                <a16:creationId xmlns:a16="http://schemas.microsoft.com/office/drawing/2014/main" id="{D912B37C-049E-6217-EFEA-08055662B814}"/>
              </a:ext>
            </a:extLst>
          </p:cNvPr>
          <p:cNvSpPr>
            <a:spLocks noGrp="1"/>
          </p:cNvSpPr>
          <p:nvPr>
            <p:ph type="body" sz="quarter" idx="35"/>
          </p:nvPr>
        </p:nvSpPr>
        <p:spPr>
          <a:xfrm>
            <a:off x="9487521" y="5068961"/>
            <a:ext cx="1554838" cy="586746"/>
          </a:xfrm>
          <a:prstGeom prst="rect">
            <a:avLst/>
          </a:prstGeom>
        </p:spPr>
        <p:txBody>
          <a:bodyPr lIns="0" tIns="0" rIns="0" bIns="0" anchor="t">
            <a:noAutofit/>
          </a:bodyPr>
          <a:lstStyle>
            <a:lvl1pPr marL="0" indent="0" algn="l">
              <a:lnSpc>
                <a:spcPct val="120000"/>
              </a:lnSpc>
              <a:spcBef>
                <a:spcPts val="0"/>
              </a:spcBef>
              <a:buNone/>
              <a:defRPr sz="1200" b="0" i="0" baseline="0">
                <a:solidFill>
                  <a:schemeClr val="bg1"/>
                </a:solidFill>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22" name="Text Placeholder 39">
            <a:extLst>
              <a:ext uri="{FF2B5EF4-FFF2-40B4-BE49-F238E27FC236}">
                <a16:creationId xmlns:a16="http://schemas.microsoft.com/office/drawing/2014/main" id="{44CE70DF-049D-A1E0-27E8-786C5C0477B6}"/>
              </a:ext>
            </a:extLst>
          </p:cNvPr>
          <p:cNvSpPr>
            <a:spLocks noGrp="1"/>
          </p:cNvSpPr>
          <p:nvPr>
            <p:ph type="body" sz="quarter" idx="36"/>
          </p:nvPr>
        </p:nvSpPr>
        <p:spPr>
          <a:xfrm>
            <a:off x="9487522" y="4626928"/>
            <a:ext cx="1554836" cy="412685"/>
          </a:xfrm>
          <a:prstGeom prst="rect">
            <a:avLst/>
          </a:prstGeom>
        </p:spPr>
        <p:txBody>
          <a:bodyPr lIns="0" tIns="0" rIns="0" bIns="0" anchor="ctr">
            <a:noAutofit/>
          </a:bodyPr>
          <a:lstStyle>
            <a:lvl1pPr marL="0" indent="0" algn="l">
              <a:lnSpc>
                <a:spcPct val="100000"/>
              </a:lnSpc>
              <a:spcBef>
                <a:spcPts val="0"/>
              </a:spcBef>
              <a:buNone/>
              <a:defRPr sz="1200" b="1" i="0" baseline="0">
                <a:solidFill>
                  <a:schemeClr val="bg1"/>
                </a:solidFill>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a:t>
            </a:r>
          </a:p>
        </p:txBody>
      </p:sp>
    </p:spTree>
    <p:extLst>
      <p:ext uri="{BB962C8B-B14F-4D97-AF65-F5344CB8AC3E}">
        <p14:creationId xmlns:p14="http://schemas.microsoft.com/office/powerpoint/2010/main" val="47616523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Lista 5">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CE0152D-73B9-3F36-9DC2-904FF659BB2C}"/>
              </a:ext>
            </a:extLst>
          </p:cNvPr>
          <p:cNvSpPr/>
          <p:nvPr userDrawn="1"/>
        </p:nvSpPr>
        <p:spPr>
          <a:xfrm>
            <a:off x="7622540" y="1561789"/>
            <a:ext cx="2702560" cy="4399280"/>
          </a:xfrm>
          <a:prstGeom prst="rect">
            <a:avLst/>
          </a:prstGeom>
          <a:solidFill>
            <a:schemeClr val="accent2"/>
          </a:solidFill>
          <a:ln>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14" name="Rectangle 13">
            <a:extLst>
              <a:ext uri="{FF2B5EF4-FFF2-40B4-BE49-F238E27FC236}">
                <a16:creationId xmlns:a16="http://schemas.microsoft.com/office/drawing/2014/main" id="{F85D846D-6343-F759-2CAA-9D3AF23B1612}"/>
              </a:ext>
            </a:extLst>
          </p:cNvPr>
          <p:cNvSpPr/>
          <p:nvPr userDrawn="1"/>
        </p:nvSpPr>
        <p:spPr>
          <a:xfrm>
            <a:off x="7531100" y="1437015"/>
            <a:ext cx="2702560" cy="4399280"/>
          </a:xfrm>
          <a:prstGeom prst="rect">
            <a:avLst/>
          </a:prstGeom>
          <a:solidFill>
            <a:schemeClr val="accent2"/>
          </a:solidFill>
          <a:ln>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15" name="Rectangle 14">
            <a:extLst>
              <a:ext uri="{FF2B5EF4-FFF2-40B4-BE49-F238E27FC236}">
                <a16:creationId xmlns:a16="http://schemas.microsoft.com/office/drawing/2014/main" id="{6DAEFF28-0905-B2C7-AABB-ECEF829F2E5C}"/>
              </a:ext>
            </a:extLst>
          </p:cNvPr>
          <p:cNvSpPr/>
          <p:nvPr userDrawn="1"/>
        </p:nvSpPr>
        <p:spPr>
          <a:xfrm>
            <a:off x="7416800" y="1317357"/>
            <a:ext cx="2702560" cy="4399280"/>
          </a:xfrm>
          <a:prstGeom prst="rect">
            <a:avLst/>
          </a:prstGeom>
          <a:solidFill>
            <a:schemeClr val="accent2"/>
          </a:solidFill>
          <a:ln>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18" name="Rectangle 17">
            <a:extLst>
              <a:ext uri="{FF2B5EF4-FFF2-40B4-BE49-F238E27FC236}">
                <a16:creationId xmlns:a16="http://schemas.microsoft.com/office/drawing/2014/main" id="{FD11C264-85FA-1D59-ACF7-C44D5B462AF6}"/>
              </a:ext>
            </a:extLst>
          </p:cNvPr>
          <p:cNvSpPr/>
          <p:nvPr userDrawn="1"/>
        </p:nvSpPr>
        <p:spPr>
          <a:xfrm>
            <a:off x="7264400" y="936357"/>
            <a:ext cx="2702560" cy="4399280"/>
          </a:xfrm>
          <a:prstGeom prst="rect">
            <a:avLst/>
          </a:prstGeom>
          <a:solidFill>
            <a:schemeClr val="accent3"/>
          </a:solidFill>
          <a:ln>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S"/>
          </a:p>
        </p:txBody>
      </p:sp>
      <p:sp>
        <p:nvSpPr>
          <p:cNvPr id="5" name="Text Placeholder 20">
            <a:extLst>
              <a:ext uri="{FF2B5EF4-FFF2-40B4-BE49-F238E27FC236}">
                <a16:creationId xmlns:a16="http://schemas.microsoft.com/office/drawing/2014/main" id="{D1EC2895-9E42-98FA-CC21-663B46B13E69}"/>
              </a:ext>
            </a:extLst>
          </p:cNvPr>
          <p:cNvSpPr>
            <a:spLocks noGrp="1"/>
          </p:cNvSpPr>
          <p:nvPr>
            <p:ph type="body" sz="quarter" idx="10" hasCustomPrompt="1"/>
          </p:nvPr>
        </p:nvSpPr>
        <p:spPr>
          <a:xfrm>
            <a:off x="460375" y="379413"/>
            <a:ext cx="6208782" cy="842962"/>
          </a:xfrm>
          <a:prstGeom prst="rect">
            <a:avLst/>
          </a:prstGeom>
        </p:spPr>
        <p:txBody>
          <a:bodyPr/>
          <a:lstStyle>
            <a:lvl1pPr marL="0" indent="0">
              <a:buNone/>
              <a:defRPr b="1">
                <a:solidFill>
                  <a:schemeClr val="accent3"/>
                </a:solidFill>
                <a:latin typeface="Albert Sans" pitchFamily="2" charset="77"/>
                <a:ea typeface="Verdana" panose="020B0604030504040204" pitchFamily="34" charset="0"/>
                <a:cs typeface="Verdana" panose="020B0604030504040204" pitchFamily="34" charset="0"/>
              </a:defRPr>
            </a:lvl1pPr>
          </a:lstStyle>
          <a:p>
            <a:pPr lvl="0"/>
            <a:r>
              <a:rPr lang="en-US" dirty="0"/>
              <a:t>Click to edit Master title style</a:t>
            </a:r>
          </a:p>
        </p:txBody>
      </p:sp>
      <p:sp>
        <p:nvSpPr>
          <p:cNvPr id="6" name="Text Placeholder 39">
            <a:extLst>
              <a:ext uri="{FF2B5EF4-FFF2-40B4-BE49-F238E27FC236}">
                <a16:creationId xmlns:a16="http://schemas.microsoft.com/office/drawing/2014/main" id="{44F83C2D-C77E-BB97-FF26-B481086365E2}"/>
              </a:ext>
            </a:extLst>
          </p:cNvPr>
          <p:cNvSpPr>
            <a:spLocks noGrp="1"/>
          </p:cNvSpPr>
          <p:nvPr>
            <p:ph type="body" sz="quarter" idx="21"/>
          </p:nvPr>
        </p:nvSpPr>
        <p:spPr>
          <a:xfrm>
            <a:off x="460375" y="896931"/>
            <a:ext cx="6208782" cy="422275"/>
          </a:xfrm>
          <a:prstGeom prst="rect">
            <a:avLst/>
          </a:prstGeom>
        </p:spPr>
        <p:txBody>
          <a:bodyPr>
            <a:normAutofit/>
          </a:bodyPr>
          <a:lstStyle>
            <a:lvl1pPr marL="0" indent="0" algn="l">
              <a:buNone/>
              <a:defRPr sz="1400">
                <a:solidFill>
                  <a:schemeClr val="accent3"/>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8">
            <a:extLst>
              <a:ext uri="{FF2B5EF4-FFF2-40B4-BE49-F238E27FC236}">
                <a16:creationId xmlns:a16="http://schemas.microsoft.com/office/drawing/2014/main" id="{C3CFBDD2-03DE-461B-787B-0CC5A3503663}"/>
              </a:ext>
            </a:extLst>
          </p:cNvPr>
          <p:cNvSpPr>
            <a:spLocks noGrp="1"/>
          </p:cNvSpPr>
          <p:nvPr>
            <p:ph type="body" sz="quarter" idx="13"/>
          </p:nvPr>
        </p:nvSpPr>
        <p:spPr>
          <a:xfrm>
            <a:off x="460375" y="2067376"/>
            <a:ext cx="6208782" cy="3878625"/>
          </a:xfrm>
          <a:prstGeom prst="rect">
            <a:avLst/>
          </a:prstGeom>
        </p:spPr>
        <p:txBody>
          <a:bodyPr lIns="0" tIns="0" rIns="0" bIns="0">
            <a:noAutofit/>
          </a:bodyPr>
          <a:lstStyle>
            <a:lvl1pPr marL="0" indent="0">
              <a:buNone/>
              <a:defRPr sz="1400">
                <a:latin typeface="Albert Sans" pitchFamily="2" charset="77"/>
                <a:ea typeface="Verdana" panose="020B0604030504040204" pitchFamily="34" charset="0"/>
                <a:cs typeface="Verdana" panose="020B0604030504040204" pitchFamily="34" charset="0"/>
              </a:defRPr>
            </a:lvl1pPr>
            <a:lvl2pPr marL="457200" indent="0">
              <a:buNone/>
              <a:defRPr sz="1200">
                <a:latin typeface="Albert Sans" pitchFamily="2" charset="77"/>
                <a:ea typeface="Verdana" panose="020B0604030504040204" pitchFamily="34" charset="0"/>
                <a:cs typeface="Verdana" panose="020B0604030504040204" pitchFamily="34" charset="0"/>
              </a:defRPr>
            </a:lvl2pPr>
            <a:lvl3pPr marL="914400" indent="0">
              <a:buNone/>
              <a:defRPr sz="1100">
                <a:latin typeface="Albert Sans" pitchFamily="2" charset="77"/>
                <a:ea typeface="Verdana" panose="020B0604030504040204" pitchFamily="34" charset="0"/>
                <a:cs typeface="Verdana" panose="020B0604030504040204" pitchFamily="34" charset="0"/>
              </a:defRPr>
            </a:lvl3pPr>
            <a:lvl4pPr marL="1371600" indent="0">
              <a:buNone/>
              <a:defRPr sz="1050">
                <a:latin typeface="Albert Sans" pitchFamily="2" charset="77"/>
                <a:ea typeface="Verdana" panose="020B0604030504040204" pitchFamily="34" charset="0"/>
                <a:cs typeface="Verdana" panose="020B0604030504040204" pitchFamily="34" charset="0"/>
              </a:defRPr>
            </a:lvl4pPr>
            <a:lvl5pPr marL="1828800" indent="0">
              <a:buNone/>
              <a:defRPr sz="1050">
                <a:latin typeface="Albert Sans" pitchFamily="2" charset="77"/>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39">
            <a:extLst>
              <a:ext uri="{FF2B5EF4-FFF2-40B4-BE49-F238E27FC236}">
                <a16:creationId xmlns:a16="http://schemas.microsoft.com/office/drawing/2014/main" id="{6822AA7A-FC86-DEA8-8A24-E29B7AD8672D}"/>
              </a:ext>
            </a:extLst>
          </p:cNvPr>
          <p:cNvSpPr>
            <a:spLocks noGrp="1"/>
          </p:cNvSpPr>
          <p:nvPr>
            <p:ph type="body" sz="quarter" idx="32"/>
          </p:nvPr>
        </p:nvSpPr>
        <p:spPr>
          <a:xfrm>
            <a:off x="7439660" y="1883082"/>
            <a:ext cx="2386947" cy="601108"/>
          </a:xfrm>
          <a:prstGeom prst="rect">
            <a:avLst/>
          </a:prstGeom>
        </p:spPr>
        <p:txBody>
          <a:bodyPr lIns="0" tIns="0" rIns="0" bIns="0" anchor="t">
            <a:noAutofit/>
          </a:bodyPr>
          <a:lstStyle>
            <a:lvl1pPr marL="0" indent="0" algn="l">
              <a:lnSpc>
                <a:spcPct val="120000"/>
              </a:lnSpc>
              <a:spcBef>
                <a:spcPts val="0"/>
              </a:spcBef>
              <a:buNone/>
              <a:defRPr sz="1200" b="0" i="0" baseline="0">
                <a:solidFill>
                  <a:schemeClr val="bg1"/>
                </a:solidFill>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9" name="Text Placeholder 39">
            <a:extLst>
              <a:ext uri="{FF2B5EF4-FFF2-40B4-BE49-F238E27FC236}">
                <a16:creationId xmlns:a16="http://schemas.microsoft.com/office/drawing/2014/main" id="{EE75CA32-1F65-03A5-43ED-0B3C3DC8E458}"/>
              </a:ext>
            </a:extLst>
          </p:cNvPr>
          <p:cNvSpPr>
            <a:spLocks noGrp="1"/>
          </p:cNvSpPr>
          <p:nvPr>
            <p:ph type="body" sz="quarter" idx="27"/>
          </p:nvPr>
        </p:nvSpPr>
        <p:spPr>
          <a:xfrm>
            <a:off x="7439660" y="1441049"/>
            <a:ext cx="2392258" cy="422787"/>
          </a:xfrm>
          <a:prstGeom prst="rect">
            <a:avLst/>
          </a:prstGeom>
        </p:spPr>
        <p:txBody>
          <a:bodyPr lIns="0" tIns="0" rIns="0" bIns="0" anchor="ctr">
            <a:noAutofit/>
          </a:bodyPr>
          <a:lstStyle>
            <a:lvl1pPr marL="0" indent="0" algn="l">
              <a:lnSpc>
                <a:spcPct val="100000"/>
              </a:lnSpc>
              <a:spcBef>
                <a:spcPts val="0"/>
              </a:spcBef>
              <a:buNone/>
              <a:defRPr sz="1200" b="1" i="0" baseline="0">
                <a:solidFill>
                  <a:schemeClr val="bg1"/>
                </a:solidFill>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a:t>
            </a:r>
          </a:p>
        </p:txBody>
      </p:sp>
    </p:spTree>
    <p:extLst>
      <p:ext uri="{BB962C8B-B14F-4D97-AF65-F5344CB8AC3E}">
        <p14:creationId xmlns:p14="http://schemas.microsoft.com/office/powerpoint/2010/main" val="413953198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ierre">
    <p:bg>
      <p:bgPr>
        <a:solidFill>
          <a:schemeClr val="accent3"/>
        </a:solidFill>
        <a:effectLst/>
      </p:bgPr>
    </p:bg>
    <p:spTree>
      <p:nvGrpSpPr>
        <p:cNvPr id="1" name=""/>
        <p:cNvGrpSpPr/>
        <p:nvPr/>
      </p:nvGrpSpPr>
      <p:grpSpPr>
        <a:xfrm>
          <a:off x="0" y="0"/>
          <a:ext cx="0" cy="0"/>
          <a:chOff x="0" y="0"/>
          <a:chExt cx="0" cy="0"/>
        </a:xfrm>
      </p:grpSpPr>
      <p:sp>
        <p:nvSpPr>
          <p:cNvPr id="6" name="Text Placeholder 8">
            <a:extLst>
              <a:ext uri="{FF2B5EF4-FFF2-40B4-BE49-F238E27FC236}">
                <a16:creationId xmlns:a16="http://schemas.microsoft.com/office/drawing/2014/main" id="{BCF37E6D-AEB5-7151-39B4-73CE7FF31450}"/>
              </a:ext>
            </a:extLst>
          </p:cNvPr>
          <p:cNvSpPr>
            <a:spLocks noGrp="1"/>
          </p:cNvSpPr>
          <p:nvPr>
            <p:ph type="body" sz="quarter" idx="10" hasCustomPrompt="1"/>
          </p:nvPr>
        </p:nvSpPr>
        <p:spPr>
          <a:xfrm>
            <a:off x="464457" y="1793566"/>
            <a:ext cx="7891032" cy="1471612"/>
          </a:xfrm>
          <a:prstGeom prst="rect">
            <a:avLst/>
          </a:prstGeom>
        </p:spPr>
        <p:txBody>
          <a:bodyPr anchor="b"/>
          <a:lstStyle>
            <a:lvl1pPr marL="0" indent="0">
              <a:buNone/>
              <a:defRPr sz="8000">
                <a:solidFill>
                  <a:schemeClr val="accent2"/>
                </a:solidFill>
                <a:latin typeface="Albert Sans" pitchFamily="2" charset="77"/>
              </a:defRPr>
            </a:lvl1pPr>
          </a:lstStyle>
          <a:p>
            <a:pPr lvl="0"/>
            <a:r>
              <a:rPr lang="en-US" dirty="0"/>
              <a:t>09.</a:t>
            </a:r>
          </a:p>
        </p:txBody>
      </p:sp>
      <p:sp>
        <p:nvSpPr>
          <p:cNvPr id="7" name="Title 1">
            <a:extLst>
              <a:ext uri="{FF2B5EF4-FFF2-40B4-BE49-F238E27FC236}">
                <a16:creationId xmlns:a16="http://schemas.microsoft.com/office/drawing/2014/main" id="{7B5EEA91-86A3-7997-931F-5415990C4BD5}"/>
              </a:ext>
            </a:extLst>
          </p:cNvPr>
          <p:cNvSpPr>
            <a:spLocks noGrp="1"/>
          </p:cNvSpPr>
          <p:nvPr>
            <p:ph type="title" hasCustomPrompt="1"/>
          </p:nvPr>
        </p:nvSpPr>
        <p:spPr>
          <a:xfrm>
            <a:off x="464458" y="3285055"/>
            <a:ext cx="7891032" cy="1243913"/>
          </a:xfrm>
          <a:prstGeom prst="rect">
            <a:avLst/>
          </a:prstGeom>
        </p:spPr>
        <p:txBody>
          <a:bodyPr lIns="0" tIns="0" rIns="0" bIns="0">
            <a:noAutofit/>
          </a:bodyPr>
          <a:lstStyle>
            <a:lvl1pPr>
              <a:defRPr b="0" i="0">
                <a:solidFill>
                  <a:schemeClr val="bg1"/>
                </a:solidFill>
                <a:latin typeface="Albert Sans" pitchFamily="2" charset="77"/>
                <a:ea typeface="Verdana" panose="020B0604030504040204" pitchFamily="34" charset="0"/>
                <a:cs typeface="Verdana" panose="020B0604030504040204" pitchFamily="34" charset="0"/>
              </a:defRPr>
            </a:lvl1pPr>
          </a:lstStyle>
          <a:p>
            <a:r>
              <a:rPr lang="en-US"/>
              <a:t>Cierre</a:t>
            </a:r>
          </a:p>
        </p:txBody>
      </p:sp>
      <p:sp>
        <p:nvSpPr>
          <p:cNvPr id="3" name="Right Triangle 2">
            <a:extLst>
              <a:ext uri="{FF2B5EF4-FFF2-40B4-BE49-F238E27FC236}">
                <a16:creationId xmlns:a16="http://schemas.microsoft.com/office/drawing/2014/main" id="{2E984A5E-D52B-F858-7148-F09400CF3459}"/>
              </a:ext>
            </a:extLst>
          </p:cNvPr>
          <p:cNvSpPr/>
          <p:nvPr userDrawn="1"/>
        </p:nvSpPr>
        <p:spPr>
          <a:xfrm rot="16200000" flipH="1">
            <a:off x="10273744" y="4943226"/>
            <a:ext cx="1914774" cy="1914774"/>
          </a:xfrm>
          <a:prstGeom prst="rtTriangle">
            <a:avLst/>
          </a:prstGeom>
          <a:solidFill>
            <a:srgbClr val="2010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EE207F51-C1B5-64A6-660E-47C0A70B089B}"/>
              </a:ext>
            </a:extLst>
          </p:cNvPr>
          <p:cNvPicPr>
            <a:picLocks noChangeAspect="1"/>
          </p:cNvPicPr>
          <p:nvPr userDrawn="1"/>
        </p:nvPicPr>
        <p:blipFill>
          <a:blip r:embed="rId2"/>
          <a:stretch>
            <a:fillRect/>
          </a:stretch>
        </p:blipFill>
        <p:spPr>
          <a:xfrm rot="16200000">
            <a:off x="10283704" y="3034929"/>
            <a:ext cx="1908296" cy="1908296"/>
          </a:xfrm>
          <a:prstGeom prst="rect">
            <a:avLst/>
          </a:prstGeom>
        </p:spPr>
      </p:pic>
      <p:sp>
        <p:nvSpPr>
          <p:cNvPr id="5" name="Rectangle 4">
            <a:extLst>
              <a:ext uri="{FF2B5EF4-FFF2-40B4-BE49-F238E27FC236}">
                <a16:creationId xmlns:a16="http://schemas.microsoft.com/office/drawing/2014/main" id="{9ADCB4C3-58B6-335C-A62A-8B1E30B006A5}"/>
              </a:ext>
            </a:extLst>
          </p:cNvPr>
          <p:cNvSpPr/>
          <p:nvPr userDrawn="1"/>
        </p:nvSpPr>
        <p:spPr>
          <a:xfrm>
            <a:off x="8355488" y="4943226"/>
            <a:ext cx="1914774" cy="1914774"/>
          </a:xfrm>
          <a:prstGeom prst="rect">
            <a:avLst/>
          </a:prstGeom>
          <a:solidFill>
            <a:srgbClr val="5427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3762753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ierre 2">
    <p:spTree>
      <p:nvGrpSpPr>
        <p:cNvPr id="1" name=""/>
        <p:cNvGrpSpPr/>
        <p:nvPr/>
      </p:nvGrpSpPr>
      <p:grpSpPr>
        <a:xfrm>
          <a:off x="0" y="0"/>
          <a:ext cx="0" cy="0"/>
          <a:chOff x="0" y="0"/>
          <a:chExt cx="0" cy="0"/>
        </a:xfrm>
      </p:grpSpPr>
      <p:sp>
        <p:nvSpPr>
          <p:cNvPr id="4" name="Freeform 10">
            <a:extLst>
              <a:ext uri="{FF2B5EF4-FFF2-40B4-BE49-F238E27FC236}">
                <a16:creationId xmlns:a16="http://schemas.microsoft.com/office/drawing/2014/main" id="{6A3B66D5-F954-BB5D-EC2A-42493D71298E}"/>
              </a:ext>
              <a:ext uri="{C183D7F6-B498-43B3-948B-1728B52AA6E4}">
                <adec:decorative xmlns:adec="http://schemas.microsoft.com/office/drawing/2017/decorative" val="1"/>
              </a:ext>
            </a:extLst>
          </p:cNvPr>
          <p:cNvSpPr/>
          <p:nvPr userDrawn="1"/>
        </p:nvSpPr>
        <p:spPr>
          <a:xfrm>
            <a:off x="5003800" y="0"/>
            <a:ext cx="7188200" cy="6858000"/>
          </a:xfrm>
          <a:custGeom>
            <a:avLst/>
            <a:gdLst/>
            <a:ahLst/>
            <a:cxnLst/>
            <a:rect l="l" t="t" r="r" b="b"/>
            <a:pathLst>
              <a:path w="2884235" h="812800">
                <a:moveTo>
                  <a:pt x="0" y="0"/>
                </a:moveTo>
                <a:lnTo>
                  <a:pt x="2884235" y="0"/>
                </a:lnTo>
                <a:lnTo>
                  <a:pt x="2884235" y="812800"/>
                </a:lnTo>
                <a:lnTo>
                  <a:pt x="0" y="812800"/>
                </a:lnTo>
                <a:close/>
              </a:path>
            </a:pathLst>
          </a:custGeom>
          <a:solidFill>
            <a:schemeClr val="accent3"/>
          </a:solidFill>
          <a:effectLst/>
        </p:spPr>
        <p:txBody>
          <a:bodyPr/>
          <a:lstStyle/>
          <a:p>
            <a:endParaRPr lang="zh-CN" altLang="en-US" u="sng">
              <a:latin typeface="Albert Sans" pitchFamily="2" charset="77"/>
            </a:endParaRPr>
          </a:p>
        </p:txBody>
      </p:sp>
      <p:sp>
        <p:nvSpPr>
          <p:cNvPr id="10" name="Text Placeholder 20">
            <a:extLst>
              <a:ext uri="{FF2B5EF4-FFF2-40B4-BE49-F238E27FC236}">
                <a16:creationId xmlns:a16="http://schemas.microsoft.com/office/drawing/2014/main" id="{668B83A0-8502-C177-DADF-51DC5D7005E4}"/>
              </a:ext>
            </a:extLst>
          </p:cNvPr>
          <p:cNvSpPr>
            <a:spLocks noGrp="1"/>
          </p:cNvSpPr>
          <p:nvPr>
            <p:ph type="body" sz="quarter" idx="11" hasCustomPrompt="1"/>
          </p:nvPr>
        </p:nvSpPr>
        <p:spPr>
          <a:xfrm>
            <a:off x="5489575" y="1806916"/>
            <a:ext cx="6057173" cy="2244044"/>
          </a:xfrm>
          <a:prstGeom prst="rect">
            <a:avLst/>
          </a:prstGeom>
        </p:spPr>
        <p:txBody>
          <a:bodyPr/>
          <a:lstStyle>
            <a:lvl1pPr marL="0" indent="0" algn="ctr">
              <a:buNone/>
              <a:defRPr sz="5000" b="1">
                <a:solidFill>
                  <a:schemeClr val="bg1"/>
                </a:solidFill>
                <a:latin typeface="Albert Sans" pitchFamily="2" charset="77"/>
                <a:ea typeface="Verdana" panose="020B0604030504040204" pitchFamily="34" charset="0"/>
                <a:cs typeface="Verdana" panose="020B0604030504040204" pitchFamily="34" charset="0"/>
              </a:defRPr>
            </a:lvl1pPr>
          </a:lstStyle>
          <a:p>
            <a:pPr lvl="0"/>
            <a:r>
              <a:rPr lang="en-US"/>
              <a:t>CLICK TO EDIT MASTER TITLE STYLE</a:t>
            </a:r>
          </a:p>
        </p:txBody>
      </p:sp>
      <p:sp>
        <p:nvSpPr>
          <p:cNvPr id="2" name="Picture Placeholder 8">
            <a:extLst>
              <a:ext uri="{FF2B5EF4-FFF2-40B4-BE49-F238E27FC236}">
                <a16:creationId xmlns:a16="http://schemas.microsoft.com/office/drawing/2014/main" id="{2446D43F-9F61-2EC8-C450-3C21B4C46BDE}"/>
              </a:ext>
            </a:extLst>
          </p:cNvPr>
          <p:cNvSpPr>
            <a:spLocks noGrp="1"/>
          </p:cNvSpPr>
          <p:nvPr>
            <p:ph type="pic" sz="quarter" idx="10"/>
          </p:nvPr>
        </p:nvSpPr>
        <p:spPr>
          <a:xfrm>
            <a:off x="0" y="-73025"/>
            <a:ext cx="5003800" cy="6931025"/>
          </a:xfrm>
          <a:prstGeom prst="rect">
            <a:avLst/>
          </a:prstGeom>
        </p:spPr>
        <p:txBody>
          <a:bodyPr/>
          <a:lstStyle>
            <a:lvl1pPr>
              <a:defRPr>
                <a:latin typeface="Albert Sans" pitchFamily="2" charset="77"/>
                <a:ea typeface="Verdana" panose="020B0604030504040204" pitchFamily="34" charset="0"/>
                <a:cs typeface="Verdana" panose="020B0604030504040204" pitchFamily="34" charset="0"/>
              </a:defRPr>
            </a:lvl1pPr>
          </a:lstStyle>
          <a:p>
            <a:endParaRPr lang="en-US" dirty="0"/>
          </a:p>
        </p:txBody>
      </p:sp>
      <p:pic>
        <p:nvPicPr>
          <p:cNvPr id="3" name="Picture 2">
            <a:extLst>
              <a:ext uri="{FF2B5EF4-FFF2-40B4-BE49-F238E27FC236}">
                <a16:creationId xmlns:a16="http://schemas.microsoft.com/office/drawing/2014/main" id="{7D085168-2C0B-6B3F-C37B-08A211F989A1}"/>
              </a:ext>
            </a:extLst>
          </p:cNvPr>
          <p:cNvPicPr>
            <a:picLocks noChangeAspect="1"/>
          </p:cNvPicPr>
          <p:nvPr userDrawn="1"/>
        </p:nvPicPr>
        <p:blipFill>
          <a:blip r:embed="rId2"/>
          <a:srcRect r="58958"/>
          <a:stretch>
            <a:fillRect/>
          </a:stretch>
        </p:blipFill>
        <p:spPr>
          <a:xfrm>
            <a:off x="1" y="5943600"/>
            <a:ext cx="5003799" cy="914400"/>
          </a:xfrm>
          <a:prstGeom prst="rect">
            <a:avLst/>
          </a:prstGeom>
        </p:spPr>
      </p:pic>
      <p:pic>
        <p:nvPicPr>
          <p:cNvPr id="6" name="Picture 2">
            <a:extLst>
              <a:ext uri="{FF2B5EF4-FFF2-40B4-BE49-F238E27FC236}">
                <a16:creationId xmlns:a16="http://schemas.microsoft.com/office/drawing/2014/main" id="{574CC05B-277D-3F57-C18C-35CB8F3B9729}"/>
              </a:ext>
            </a:extLst>
          </p:cNvPr>
          <p:cNvPicPr>
            <a:picLocks noChangeAspect="1" noChangeArrowheads="1"/>
          </p:cNvPicPr>
          <p:nvPr userDrawn="1"/>
        </p:nvPicPr>
        <p:blipFill rotWithShape="1">
          <a:blip r:embed="rId3"/>
          <a:srcRect l="41041" r="1"/>
          <a:stretch>
            <a:fillRect/>
          </a:stretch>
        </p:blipFill>
        <p:spPr bwMode="auto">
          <a:xfrm>
            <a:off x="5003798" y="5955174"/>
            <a:ext cx="7188201" cy="9144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84ED7B8F-C5BA-DC85-097A-DA2A2E701171}"/>
              </a:ext>
            </a:extLst>
          </p:cNvPr>
          <p:cNvSpPr txBox="1"/>
          <p:nvPr userDrawn="1"/>
        </p:nvSpPr>
        <p:spPr>
          <a:xfrm>
            <a:off x="9999023" y="-570016"/>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137034060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ierre 3">
    <p:bg>
      <p:bgPr>
        <a:solidFill>
          <a:schemeClr val="accent1"/>
        </a:solidFill>
        <a:effectLst/>
      </p:bgPr>
    </p:bg>
    <p:spTree>
      <p:nvGrpSpPr>
        <p:cNvPr id="1" name=""/>
        <p:cNvGrpSpPr/>
        <p:nvPr/>
      </p:nvGrpSpPr>
      <p:grpSpPr>
        <a:xfrm>
          <a:off x="0" y="0"/>
          <a:ext cx="0" cy="0"/>
          <a:chOff x="0" y="0"/>
          <a:chExt cx="0" cy="0"/>
        </a:xfrm>
      </p:grpSpPr>
      <p:sp>
        <p:nvSpPr>
          <p:cNvPr id="2" name="Text Placeholder 20">
            <a:extLst>
              <a:ext uri="{FF2B5EF4-FFF2-40B4-BE49-F238E27FC236}">
                <a16:creationId xmlns:a16="http://schemas.microsoft.com/office/drawing/2014/main" id="{E0985199-CAB6-70BE-3FD2-12777AA78987}"/>
              </a:ext>
            </a:extLst>
          </p:cNvPr>
          <p:cNvSpPr>
            <a:spLocks noGrp="1"/>
          </p:cNvSpPr>
          <p:nvPr>
            <p:ph type="body" sz="quarter" idx="10" hasCustomPrompt="1"/>
          </p:nvPr>
        </p:nvSpPr>
        <p:spPr>
          <a:xfrm>
            <a:off x="460376" y="3007519"/>
            <a:ext cx="6234338" cy="842962"/>
          </a:xfrm>
          <a:prstGeom prst="rect">
            <a:avLst/>
          </a:prstGeom>
        </p:spPr>
        <p:txBody>
          <a:bodyPr/>
          <a:lstStyle>
            <a:lvl1pPr marL="0" indent="0">
              <a:buNone/>
              <a:defRPr sz="5000" b="1">
                <a:solidFill>
                  <a:schemeClr val="accent3"/>
                </a:solidFill>
                <a:latin typeface="Albert Sans" pitchFamily="2" charset="77"/>
                <a:ea typeface="Verdana" panose="020B0604030504040204" pitchFamily="34" charset="0"/>
                <a:cs typeface="Verdana" panose="020B0604030504040204" pitchFamily="34" charset="0"/>
              </a:defRPr>
            </a:lvl1pPr>
          </a:lstStyle>
          <a:p>
            <a:pPr lvl="0"/>
            <a:r>
              <a:rPr lang="en-US"/>
              <a:t>¡Gracias!</a:t>
            </a:r>
          </a:p>
        </p:txBody>
      </p:sp>
      <p:pic>
        <p:nvPicPr>
          <p:cNvPr id="3" name="Picture 2">
            <a:extLst>
              <a:ext uri="{FF2B5EF4-FFF2-40B4-BE49-F238E27FC236}">
                <a16:creationId xmlns:a16="http://schemas.microsoft.com/office/drawing/2014/main" id="{7E1DD431-FF1F-99D4-BC22-F245256EACE8}"/>
              </a:ext>
            </a:extLst>
          </p:cNvPr>
          <p:cNvPicPr>
            <a:picLocks noChangeAspect="1"/>
          </p:cNvPicPr>
          <p:nvPr userDrawn="1"/>
        </p:nvPicPr>
        <p:blipFill>
          <a:blip r:embed="rId2"/>
          <a:srcRect/>
          <a:stretch/>
        </p:blipFill>
        <p:spPr>
          <a:xfrm>
            <a:off x="0" y="5952074"/>
            <a:ext cx="12192000" cy="914400"/>
          </a:xfrm>
          <a:prstGeom prst="rect">
            <a:avLst/>
          </a:prstGeom>
        </p:spPr>
      </p:pic>
      <p:sp>
        <p:nvSpPr>
          <p:cNvPr id="7" name="Right Triangle 6">
            <a:extLst>
              <a:ext uri="{FF2B5EF4-FFF2-40B4-BE49-F238E27FC236}">
                <a16:creationId xmlns:a16="http://schemas.microsoft.com/office/drawing/2014/main" id="{355F4A0C-E24B-4E47-EB8B-134AFADE262E}"/>
              </a:ext>
            </a:extLst>
          </p:cNvPr>
          <p:cNvSpPr/>
          <p:nvPr userDrawn="1"/>
        </p:nvSpPr>
        <p:spPr>
          <a:xfrm rot="5400000">
            <a:off x="10293622" y="1"/>
            <a:ext cx="1914774" cy="1914774"/>
          </a:xfrm>
          <a:prstGeom prst="rtTriangle">
            <a:avLst/>
          </a:prstGeom>
          <a:solidFill>
            <a:srgbClr val="2010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3786D10C-69CE-30B8-C5F9-543952A96BDC}"/>
              </a:ext>
            </a:extLst>
          </p:cNvPr>
          <p:cNvSpPr/>
          <p:nvPr userDrawn="1"/>
        </p:nvSpPr>
        <p:spPr>
          <a:xfrm>
            <a:off x="8395665" y="1921242"/>
            <a:ext cx="1908296" cy="1908296"/>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8DB9571-2D36-3100-37A6-2C9183BA6FE3}"/>
              </a:ext>
            </a:extLst>
          </p:cNvPr>
          <p:cNvSpPr/>
          <p:nvPr userDrawn="1"/>
        </p:nvSpPr>
        <p:spPr>
          <a:xfrm>
            <a:off x="10297196" y="1914892"/>
            <a:ext cx="1911199" cy="4151567"/>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9ACBB34B-D1A8-ACBA-C729-C896FF404797}"/>
              </a:ext>
            </a:extLst>
          </p:cNvPr>
          <p:cNvPicPr>
            <a:picLocks noChangeAspect="1"/>
          </p:cNvPicPr>
          <p:nvPr userDrawn="1"/>
        </p:nvPicPr>
        <p:blipFill>
          <a:blip r:embed="rId3"/>
          <a:stretch>
            <a:fillRect/>
          </a:stretch>
        </p:blipFill>
        <p:spPr>
          <a:xfrm>
            <a:off x="8385489" y="4949"/>
            <a:ext cx="1908296" cy="1908296"/>
          </a:xfrm>
          <a:prstGeom prst="rect">
            <a:avLst/>
          </a:prstGeom>
        </p:spPr>
      </p:pic>
    </p:spTree>
    <p:extLst>
      <p:ext uri="{BB962C8B-B14F-4D97-AF65-F5344CB8AC3E}">
        <p14:creationId xmlns:p14="http://schemas.microsoft.com/office/powerpoint/2010/main" val="31641007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idos 1">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90541816-C8EC-18CF-0D78-AA7E26B88783}"/>
              </a:ext>
            </a:extLst>
          </p:cNvPr>
          <p:cNvSpPr/>
          <p:nvPr userDrawn="1"/>
        </p:nvSpPr>
        <p:spPr>
          <a:xfrm>
            <a:off x="3976255" y="1291616"/>
            <a:ext cx="7079672" cy="384202"/>
          </a:xfrm>
          <a:prstGeom prst="roundRect">
            <a:avLst>
              <a:gd name="adj" fmla="val 50000"/>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a:extLst>
              <a:ext uri="{FF2B5EF4-FFF2-40B4-BE49-F238E27FC236}">
                <a16:creationId xmlns:a16="http://schemas.microsoft.com/office/drawing/2014/main" id="{DFD21D38-0366-29ED-73CE-FBB2D511624E}"/>
              </a:ext>
            </a:extLst>
          </p:cNvPr>
          <p:cNvSpPr/>
          <p:nvPr userDrawn="1"/>
        </p:nvSpPr>
        <p:spPr>
          <a:xfrm>
            <a:off x="3976255" y="1731143"/>
            <a:ext cx="7079672" cy="384202"/>
          </a:xfrm>
          <a:prstGeom prst="roundRect">
            <a:avLst>
              <a:gd name="adj" fmla="val 50000"/>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a:extLst>
              <a:ext uri="{FF2B5EF4-FFF2-40B4-BE49-F238E27FC236}">
                <a16:creationId xmlns:a16="http://schemas.microsoft.com/office/drawing/2014/main" id="{12C69669-770C-3B8B-F3E4-C0A1BA8EC712}"/>
              </a:ext>
            </a:extLst>
          </p:cNvPr>
          <p:cNvSpPr/>
          <p:nvPr userDrawn="1"/>
        </p:nvSpPr>
        <p:spPr>
          <a:xfrm>
            <a:off x="3976255" y="2170670"/>
            <a:ext cx="7079672" cy="384202"/>
          </a:xfrm>
          <a:prstGeom prst="roundRect">
            <a:avLst>
              <a:gd name="adj" fmla="val 50000"/>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a:extLst>
              <a:ext uri="{FF2B5EF4-FFF2-40B4-BE49-F238E27FC236}">
                <a16:creationId xmlns:a16="http://schemas.microsoft.com/office/drawing/2014/main" id="{BE71CDB1-36A0-D067-9427-FE5EAB687F08}"/>
              </a:ext>
            </a:extLst>
          </p:cNvPr>
          <p:cNvSpPr/>
          <p:nvPr userDrawn="1"/>
        </p:nvSpPr>
        <p:spPr>
          <a:xfrm>
            <a:off x="3976255" y="2610197"/>
            <a:ext cx="7079672" cy="384202"/>
          </a:xfrm>
          <a:prstGeom prst="roundRect">
            <a:avLst>
              <a:gd name="adj" fmla="val 50000"/>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a:extLst>
              <a:ext uri="{FF2B5EF4-FFF2-40B4-BE49-F238E27FC236}">
                <a16:creationId xmlns:a16="http://schemas.microsoft.com/office/drawing/2014/main" id="{DB870615-CCEE-5868-99BF-FE51236FACE5}"/>
              </a:ext>
            </a:extLst>
          </p:cNvPr>
          <p:cNvSpPr/>
          <p:nvPr userDrawn="1"/>
        </p:nvSpPr>
        <p:spPr>
          <a:xfrm>
            <a:off x="3976255" y="3049724"/>
            <a:ext cx="7079672" cy="384202"/>
          </a:xfrm>
          <a:prstGeom prst="roundRect">
            <a:avLst>
              <a:gd name="adj" fmla="val 50000"/>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a:extLst>
              <a:ext uri="{FF2B5EF4-FFF2-40B4-BE49-F238E27FC236}">
                <a16:creationId xmlns:a16="http://schemas.microsoft.com/office/drawing/2014/main" id="{C345F071-6FAE-F054-E405-47B4504826E0}"/>
              </a:ext>
            </a:extLst>
          </p:cNvPr>
          <p:cNvSpPr/>
          <p:nvPr userDrawn="1"/>
        </p:nvSpPr>
        <p:spPr>
          <a:xfrm>
            <a:off x="3976255" y="3489250"/>
            <a:ext cx="7079672" cy="384202"/>
          </a:xfrm>
          <a:prstGeom prst="roundRect">
            <a:avLst>
              <a:gd name="adj" fmla="val 50000"/>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39">
            <a:extLst>
              <a:ext uri="{FF2B5EF4-FFF2-40B4-BE49-F238E27FC236}">
                <a16:creationId xmlns:a16="http://schemas.microsoft.com/office/drawing/2014/main" id="{DF69B337-4419-41BA-5798-B09FA67C6FAF}"/>
              </a:ext>
            </a:extLst>
          </p:cNvPr>
          <p:cNvSpPr>
            <a:spLocks noGrp="1"/>
          </p:cNvSpPr>
          <p:nvPr>
            <p:ph type="body" sz="quarter" idx="27"/>
          </p:nvPr>
        </p:nvSpPr>
        <p:spPr>
          <a:xfrm>
            <a:off x="625062" y="1256235"/>
            <a:ext cx="3241114" cy="776526"/>
          </a:xfrm>
          <a:prstGeom prst="rect">
            <a:avLst/>
          </a:prstGeom>
        </p:spPr>
        <p:txBody>
          <a:bodyPr lIns="0" tIns="0" rIns="0" bIns="0" anchor="b">
            <a:noAutofit/>
          </a:bodyPr>
          <a:lstStyle>
            <a:lvl1pPr marL="0" indent="0" algn="l">
              <a:lnSpc>
                <a:spcPct val="100000"/>
              </a:lnSpc>
              <a:spcBef>
                <a:spcPts val="0"/>
              </a:spcBef>
              <a:buNone/>
              <a:defRPr sz="2400" b="1" i="0" baseline="0">
                <a:solidFill>
                  <a:schemeClr val="accent3"/>
                </a:solidFill>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dirty="0"/>
              <a:t>Click to edit Master text styles</a:t>
            </a:r>
          </a:p>
        </p:txBody>
      </p:sp>
      <p:sp>
        <p:nvSpPr>
          <p:cNvPr id="20" name="Text Placeholder 39">
            <a:extLst>
              <a:ext uri="{FF2B5EF4-FFF2-40B4-BE49-F238E27FC236}">
                <a16:creationId xmlns:a16="http://schemas.microsoft.com/office/drawing/2014/main" id="{EDA1E940-9EDA-9934-F145-F841EC78559F}"/>
              </a:ext>
            </a:extLst>
          </p:cNvPr>
          <p:cNvSpPr>
            <a:spLocks noGrp="1"/>
          </p:cNvSpPr>
          <p:nvPr>
            <p:ph type="body" sz="quarter" idx="32"/>
          </p:nvPr>
        </p:nvSpPr>
        <p:spPr>
          <a:xfrm>
            <a:off x="625062" y="2158174"/>
            <a:ext cx="3241113" cy="1110012"/>
          </a:xfrm>
          <a:prstGeom prst="rect">
            <a:avLst/>
          </a:prstGeom>
        </p:spPr>
        <p:txBody>
          <a:bodyPr lIns="0" tIns="0" rIns="0" bIns="0" anchor="t">
            <a:noAutofit/>
          </a:bodyPr>
          <a:lstStyle>
            <a:lvl1pPr marL="0" indent="0" algn="l">
              <a:lnSpc>
                <a:spcPct val="120000"/>
              </a:lnSpc>
              <a:spcBef>
                <a:spcPts val="0"/>
              </a:spcBef>
              <a:buNone/>
              <a:defRPr sz="1200" b="0">
                <a:solidFill>
                  <a:schemeClr val="accent2"/>
                </a:solidFill>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27" name="Text Placeholder 39">
            <a:extLst>
              <a:ext uri="{FF2B5EF4-FFF2-40B4-BE49-F238E27FC236}">
                <a16:creationId xmlns:a16="http://schemas.microsoft.com/office/drawing/2014/main" id="{41248622-2016-F4A5-DE1B-5961C8894B44}"/>
              </a:ext>
            </a:extLst>
          </p:cNvPr>
          <p:cNvSpPr>
            <a:spLocks noGrp="1"/>
          </p:cNvSpPr>
          <p:nvPr>
            <p:ph type="body" sz="quarter" idx="33"/>
          </p:nvPr>
        </p:nvSpPr>
        <p:spPr>
          <a:xfrm>
            <a:off x="4284022" y="1349421"/>
            <a:ext cx="3663194" cy="268591"/>
          </a:xfrm>
          <a:prstGeom prst="rect">
            <a:avLst/>
          </a:prstGeom>
        </p:spPr>
        <p:txBody>
          <a:bodyPr lIns="0" tIns="0" rIns="0" bIns="0" anchor="t">
            <a:noAutofit/>
          </a:bodyPr>
          <a:lstStyle>
            <a:lvl1pPr marL="0" indent="0" algn="l">
              <a:lnSpc>
                <a:spcPct val="120000"/>
              </a:lnSpc>
              <a:spcBef>
                <a:spcPts val="0"/>
              </a:spcBef>
              <a:buNone/>
              <a:defRPr sz="1400" b="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28" name="Text Placeholder 39">
            <a:extLst>
              <a:ext uri="{FF2B5EF4-FFF2-40B4-BE49-F238E27FC236}">
                <a16:creationId xmlns:a16="http://schemas.microsoft.com/office/drawing/2014/main" id="{9980DDD2-BF58-D919-8BF5-CD6F82159E27}"/>
              </a:ext>
            </a:extLst>
          </p:cNvPr>
          <p:cNvSpPr>
            <a:spLocks noGrp="1"/>
          </p:cNvSpPr>
          <p:nvPr>
            <p:ph type="body" sz="quarter" idx="34"/>
          </p:nvPr>
        </p:nvSpPr>
        <p:spPr>
          <a:xfrm>
            <a:off x="4284022" y="1777780"/>
            <a:ext cx="3663194" cy="295450"/>
          </a:xfrm>
          <a:prstGeom prst="rect">
            <a:avLst/>
          </a:prstGeom>
        </p:spPr>
        <p:txBody>
          <a:bodyPr lIns="0" tIns="0" rIns="0" bIns="0" anchor="t">
            <a:noAutofit/>
          </a:bodyPr>
          <a:lstStyle>
            <a:lvl1pPr marL="0" indent="0" algn="l">
              <a:lnSpc>
                <a:spcPct val="120000"/>
              </a:lnSpc>
              <a:spcBef>
                <a:spcPts val="0"/>
              </a:spcBef>
              <a:buNone/>
              <a:defRPr sz="1400" b="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29" name="Text Placeholder 39">
            <a:extLst>
              <a:ext uri="{FF2B5EF4-FFF2-40B4-BE49-F238E27FC236}">
                <a16:creationId xmlns:a16="http://schemas.microsoft.com/office/drawing/2014/main" id="{7AB5E7B8-7ED0-537B-CFEE-9B197734DB47}"/>
              </a:ext>
            </a:extLst>
          </p:cNvPr>
          <p:cNvSpPr>
            <a:spLocks noGrp="1"/>
          </p:cNvSpPr>
          <p:nvPr>
            <p:ph type="body" sz="quarter" idx="35"/>
          </p:nvPr>
        </p:nvSpPr>
        <p:spPr>
          <a:xfrm>
            <a:off x="4284022" y="2222725"/>
            <a:ext cx="3663194" cy="268591"/>
          </a:xfrm>
          <a:prstGeom prst="rect">
            <a:avLst/>
          </a:prstGeom>
        </p:spPr>
        <p:txBody>
          <a:bodyPr lIns="0" tIns="0" rIns="0" bIns="0" anchor="t">
            <a:noAutofit/>
          </a:bodyPr>
          <a:lstStyle>
            <a:lvl1pPr marL="0" indent="0" algn="l">
              <a:lnSpc>
                <a:spcPct val="120000"/>
              </a:lnSpc>
              <a:spcBef>
                <a:spcPts val="0"/>
              </a:spcBef>
              <a:buNone/>
              <a:defRPr sz="1400" b="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30" name="Text Placeholder 39">
            <a:extLst>
              <a:ext uri="{FF2B5EF4-FFF2-40B4-BE49-F238E27FC236}">
                <a16:creationId xmlns:a16="http://schemas.microsoft.com/office/drawing/2014/main" id="{5E4701BC-CB32-91DE-7DEE-3AF74E6D862C}"/>
              </a:ext>
            </a:extLst>
          </p:cNvPr>
          <p:cNvSpPr>
            <a:spLocks noGrp="1"/>
          </p:cNvSpPr>
          <p:nvPr>
            <p:ph type="body" sz="quarter" idx="36"/>
          </p:nvPr>
        </p:nvSpPr>
        <p:spPr>
          <a:xfrm>
            <a:off x="4284022" y="2651084"/>
            <a:ext cx="3663194" cy="295450"/>
          </a:xfrm>
          <a:prstGeom prst="rect">
            <a:avLst/>
          </a:prstGeom>
        </p:spPr>
        <p:txBody>
          <a:bodyPr lIns="0" tIns="0" rIns="0" bIns="0" anchor="t">
            <a:noAutofit/>
          </a:bodyPr>
          <a:lstStyle>
            <a:lvl1pPr marL="0" indent="0" algn="l">
              <a:lnSpc>
                <a:spcPct val="120000"/>
              </a:lnSpc>
              <a:spcBef>
                <a:spcPts val="0"/>
              </a:spcBef>
              <a:buNone/>
              <a:defRPr sz="1400" b="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31" name="Text Placeholder 39">
            <a:extLst>
              <a:ext uri="{FF2B5EF4-FFF2-40B4-BE49-F238E27FC236}">
                <a16:creationId xmlns:a16="http://schemas.microsoft.com/office/drawing/2014/main" id="{54823743-9BA7-4444-A2CB-6C8A19890396}"/>
              </a:ext>
            </a:extLst>
          </p:cNvPr>
          <p:cNvSpPr>
            <a:spLocks noGrp="1"/>
          </p:cNvSpPr>
          <p:nvPr>
            <p:ph type="body" sz="quarter" idx="37"/>
          </p:nvPr>
        </p:nvSpPr>
        <p:spPr>
          <a:xfrm>
            <a:off x="4284022" y="3106303"/>
            <a:ext cx="3663194" cy="268591"/>
          </a:xfrm>
          <a:prstGeom prst="rect">
            <a:avLst/>
          </a:prstGeom>
        </p:spPr>
        <p:txBody>
          <a:bodyPr lIns="0" tIns="0" rIns="0" bIns="0" anchor="t">
            <a:noAutofit/>
          </a:bodyPr>
          <a:lstStyle>
            <a:lvl1pPr marL="0" indent="0" algn="l">
              <a:lnSpc>
                <a:spcPct val="120000"/>
              </a:lnSpc>
              <a:spcBef>
                <a:spcPts val="0"/>
              </a:spcBef>
              <a:buNone/>
              <a:defRPr sz="1400" b="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32" name="Text Placeholder 39">
            <a:extLst>
              <a:ext uri="{FF2B5EF4-FFF2-40B4-BE49-F238E27FC236}">
                <a16:creationId xmlns:a16="http://schemas.microsoft.com/office/drawing/2014/main" id="{4056B741-60BA-14B3-B88F-121A3388DBF1}"/>
              </a:ext>
            </a:extLst>
          </p:cNvPr>
          <p:cNvSpPr>
            <a:spLocks noGrp="1"/>
          </p:cNvSpPr>
          <p:nvPr>
            <p:ph type="body" sz="quarter" idx="38"/>
          </p:nvPr>
        </p:nvSpPr>
        <p:spPr>
          <a:xfrm>
            <a:off x="4284022" y="3534662"/>
            <a:ext cx="3663194" cy="295450"/>
          </a:xfrm>
          <a:prstGeom prst="rect">
            <a:avLst/>
          </a:prstGeom>
        </p:spPr>
        <p:txBody>
          <a:bodyPr lIns="0" tIns="0" rIns="0" bIns="0" anchor="t">
            <a:noAutofit/>
          </a:bodyPr>
          <a:lstStyle>
            <a:lvl1pPr marL="0" indent="0" algn="l">
              <a:lnSpc>
                <a:spcPct val="120000"/>
              </a:lnSpc>
              <a:spcBef>
                <a:spcPts val="0"/>
              </a:spcBef>
              <a:buNone/>
              <a:defRPr sz="1400" b="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3" name="Right Triangle 2">
            <a:extLst>
              <a:ext uri="{FF2B5EF4-FFF2-40B4-BE49-F238E27FC236}">
                <a16:creationId xmlns:a16="http://schemas.microsoft.com/office/drawing/2014/main" id="{47FFED55-B491-362B-5672-3F62B1990D60}"/>
              </a:ext>
            </a:extLst>
          </p:cNvPr>
          <p:cNvSpPr/>
          <p:nvPr userDrawn="1"/>
        </p:nvSpPr>
        <p:spPr>
          <a:xfrm rot="5400000">
            <a:off x="10293622" y="4943226"/>
            <a:ext cx="1914774" cy="1914774"/>
          </a:xfrm>
          <a:prstGeom prst="rtTriangle">
            <a:avLst/>
          </a:prstGeom>
          <a:solidFill>
            <a:srgbClr val="2010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502A105D-DACB-1F02-0880-DB17D12FBF5D}"/>
              </a:ext>
            </a:extLst>
          </p:cNvPr>
          <p:cNvPicPr>
            <a:picLocks noChangeAspect="1"/>
          </p:cNvPicPr>
          <p:nvPr userDrawn="1"/>
        </p:nvPicPr>
        <p:blipFill>
          <a:blip r:embed="rId2"/>
          <a:stretch>
            <a:fillRect/>
          </a:stretch>
        </p:blipFill>
        <p:spPr>
          <a:xfrm>
            <a:off x="8385489" y="4948174"/>
            <a:ext cx="1908296" cy="1908296"/>
          </a:xfrm>
          <a:prstGeom prst="rect">
            <a:avLst/>
          </a:prstGeom>
        </p:spPr>
      </p:pic>
    </p:spTree>
    <p:extLst>
      <p:ext uri="{BB962C8B-B14F-4D97-AF65-F5344CB8AC3E}">
        <p14:creationId xmlns:p14="http://schemas.microsoft.com/office/powerpoint/2010/main" val="2689775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idos 2">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AE0BCC0-7888-9A96-6A1E-AAAC477A772B}"/>
              </a:ext>
            </a:extLst>
          </p:cNvPr>
          <p:cNvSpPr>
            <a:spLocks noGrp="1"/>
          </p:cNvSpPr>
          <p:nvPr>
            <p:ph type="title"/>
          </p:nvPr>
        </p:nvSpPr>
        <p:spPr>
          <a:xfrm>
            <a:off x="844000" y="831919"/>
            <a:ext cx="10213041" cy="541840"/>
          </a:xfrm>
          <a:prstGeom prst="rect">
            <a:avLst/>
          </a:prstGeom>
        </p:spPr>
        <p:txBody>
          <a:bodyPr lIns="0" tIns="0" rIns="0" bIns="0" anchor="b">
            <a:noAutofit/>
          </a:bodyPr>
          <a:lstStyle>
            <a:lvl1pPr>
              <a:defRPr sz="3600" b="1" baseline="0">
                <a:solidFill>
                  <a:schemeClr val="accent3"/>
                </a:solidFill>
                <a:latin typeface="Albert Sans" pitchFamily="2" charset="77"/>
                <a:ea typeface="Verdana" panose="020B0604030504040204" pitchFamily="34" charset="0"/>
                <a:cs typeface="Verdana" panose="020B0604030504040204" pitchFamily="34" charset="0"/>
              </a:defRPr>
            </a:lvl1pPr>
          </a:lstStyle>
          <a:p>
            <a:r>
              <a:rPr lang="en-US" dirty="0"/>
              <a:t>Click to edit Master title style</a:t>
            </a:r>
          </a:p>
        </p:txBody>
      </p:sp>
      <p:sp>
        <p:nvSpPr>
          <p:cNvPr id="4" name="Text Placeholder 39">
            <a:extLst>
              <a:ext uri="{FF2B5EF4-FFF2-40B4-BE49-F238E27FC236}">
                <a16:creationId xmlns:a16="http://schemas.microsoft.com/office/drawing/2014/main" id="{33621826-1F3C-E86E-DAAF-57719AE4EA75}"/>
              </a:ext>
            </a:extLst>
          </p:cNvPr>
          <p:cNvSpPr>
            <a:spLocks noGrp="1"/>
          </p:cNvSpPr>
          <p:nvPr>
            <p:ph type="body" sz="quarter" idx="27"/>
          </p:nvPr>
        </p:nvSpPr>
        <p:spPr>
          <a:xfrm>
            <a:off x="1227570" y="2036369"/>
            <a:ext cx="4143375" cy="541840"/>
          </a:xfrm>
          <a:prstGeom prst="rect">
            <a:avLst/>
          </a:prstGeom>
        </p:spPr>
        <p:txBody>
          <a:bodyPr lIns="0" tIns="0" rIns="0" bIns="0" anchor="b">
            <a:noAutofit/>
          </a:bodyPr>
          <a:lstStyle>
            <a:lvl1pPr marL="0" indent="0">
              <a:lnSpc>
                <a:spcPct val="100000"/>
              </a:lnSpc>
              <a:spcBef>
                <a:spcPts val="0"/>
              </a:spcBef>
              <a:buNone/>
              <a:defRPr sz="1800" b="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5" name="Text Placeholder 39">
            <a:extLst>
              <a:ext uri="{FF2B5EF4-FFF2-40B4-BE49-F238E27FC236}">
                <a16:creationId xmlns:a16="http://schemas.microsoft.com/office/drawing/2014/main" id="{7F47FD8E-9FA6-1333-CF20-0FC20768F028}"/>
              </a:ext>
            </a:extLst>
          </p:cNvPr>
          <p:cNvSpPr>
            <a:spLocks noGrp="1"/>
          </p:cNvSpPr>
          <p:nvPr>
            <p:ph type="body" sz="quarter" idx="29"/>
          </p:nvPr>
        </p:nvSpPr>
        <p:spPr>
          <a:xfrm>
            <a:off x="1227570" y="2861897"/>
            <a:ext cx="4143375" cy="541840"/>
          </a:xfrm>
          <a:prstGeom prst="rect">
            <a:avLst/>
          </a:prstGeom>
        </p:spPr>
        <p:txBody>
          <a:bodyPr lIns="0" tIns="0" rIns="0" bIns="0" anchor="b">
            <a:noAutofit/>
          </a:bodyPr>
          <a:lstStyle>
            <a:lvl1pPr marL="0" indent="0">
              <a:lnSpc>
                <a:spcPct val="100000"/>
              </a:lnSpc>
              <a:spcBef>
                <a:spcPts val="0"/>
              </a:spcBef>
              <a:buNone/>
              <a:defRPr sz="1800" b="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6" name="Text Placeholder 39">
            <a:extLst>
              <a:ext uri="{FF2B5EF4-FFF2-40B4-BE49-F238E27FC236}">
                <a16:creationId xmlns:a16="http://schemas.microsoft.com/office/drawing/2014/main" id="{B4C9698B-6244-6316-AF43-F46D16DD7C4C}"/>
              </a:ext>
            </a:extLst>
          </p:cNvPr>
          <p:cNvSpPr>
            <a:spLocks noGrp="1"/>
          </p:cNvSpPr>
          <p:nvPr>
            <p:ph type="body" sz="quarter" idx="30"/>
          </p:nvPr>
        </p:nvSpPr>
        <p:spPr>
          <a:xfrm>
            <a:off x="1227570" y="3657601"/>
            <a:ext cx="4143375" cy="541840"/>
          </a:xfrm>
          <a:prstGeom prst="rect">
            <a:avLst/>
          </a:prstGeom>
        </p:spPr>
        <p:txBody>
          <a:bodyPr lIns="0" tIns="0" rIns="0" bIns="0" anchor="b">
            <a:noAutofit/>
          </a:bodyPr>
          <a:lstStyle>
            <a:lvl1pPr marL="0" indent="0">
              <a:lnSpc>
                <a:spcPct val="100000"/>
              </a:lnSpc>
              <a:spcBef>
                <a:spcPts val="0"/>
              </a:spcBef>
              <a:buNone/>
              <a:defRPr sz="1800" b="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7" name="Text Placeholder 39">
            <a:extLst>
              <a:ext uri="{FF2B5EF4-FFF2-40B4-BE49-F238E27FC236}">
                <a16:creationId xmlns:a16="http://schemas.microsoft.com/office/drawing/2014/main" id="{0DCF87FD-A01B-E2E9-7C41-4FE9CF621D88}"/>
              </a:ext>
            </a:extLst>
          </p:cNvPr>
          <p:cNvSpPr>
            <a:spLocks noGrp="1"/>
          </p:cNvSpPr>
          <p:nvPr>
            <p:ph type="body" sz="quarter" idx="31"/>
          </p:nvPr>
        </p:nvSpPr>
        <p:spPr>
          <a:xfrm>
            <a:off x="1227570" y="4478863"/>
            <a:ext cx="4143375" cy="541840"/>
          </a:xfrm>
          <a:prstGeom prst="rect">
            <a:avLst/>
          </a:prstGeom>
        </p:spPr>
        <p:txBody>
          <a:bodyPr lIns="0" tIns="0" rIns="0" bIns="0" anchor="b">
            <a:noAutofit/>
          </a:bodyPr>
          <a:lstStyle>
            <a:lvl1pPr marL="0" indent="0">
              <a:lnSpc>
                <a:spcPct val="100000"/>
              </a:lnSpc>
              <a:spcBef>
                <a:spcPts val="0"/>
              </a:spcBef>
              <a:buNone/>
              <a:defRPr sz="1800" b="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14" name="Rectangle 13">
            <a:extLst>
              <a:ext uri="{FF2B5EF4-FFF2-40B4-BE49-F238E27FC236}">
                <a16:creationId xmlns:a16="http://schemas.microsoft.com/office/drawing/2014/main" id="{342F6D8B-35BB-89A4-A803-3A34326D038C}"/>
              </a:ext>
            </a:extLst>
          </p:cNvPr>
          <p:cNvSpPr/>
          <p:nvPr userDrawn="1"/>
        </p:nvSpPr>
        <p:spPr>
          <a:xfrm>
            <a:off x="844000" y="4709556"/>
            <a:ext cx="250239" cy="25023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8FE3C4E6-CF66-1630-1E49-C1977DF6E338}"/>
              </a:ext>
            </a:extLst>
          </p:cNvPr>
          <p:cNvPicPr>
            <a:picLocks noChangeAspect="1"/>
          </p:cNvPicPr>
          <p:nvPr userDrawn="1"/>
        </p:nvPicPr>
        <p:blipFill>
          <a:blip r:embed="rId2"/>
          <a:stretch>
            <a:fillRect/>
          </a:stretch>
        </p:blipFill>
        <p:spPr>
          <a:xfrm>
            <a:off x="844000" y="2265440"/>
            <a:ext cx="290959" cy="290959"/>
          </a:xfrm>
          <a:prstGeom prst="rect">
            <a:avLst/>
          </a:prstGeom>
        </p:spPr>
      </p:pic>
      <p:pic>
        <p:nvPicPr>
          <p:cNvPr id="22" name="Picture 21">
            <a:extLst>
              <a:ext uri="{FF2B5EF4-FFF2-40B4-BE49-F238E27FC236}">
                <a16:creationId xmlns:a16="http://schemas.microsoft.com/office/drawing/2014/main" id="{8AB54D2B-73D0-8882-324E-BCA753F8FF8A}"/>
              </a:ext>
            </a:extLst>
          </p:cNvPr>
          <p:cNvPicPr>
            <a:picLocks noChangeAspect="1"/>
          </p:cNvPicPr>
          <p:nvPr userDrawn="1"/>
        </p:nvPicPr>
        <p:blipFill>
          <a:blip r:embed="rId3"/>
          <a:stretch>
            <a:fillRect/>
          </a:stretch>
        </p:blipFill>
        <p:spPr>
          <a:xfrm>
            <a:off x="803279" y="3033000"/>
            <a:ext cx="290960" cy="290960"/>
          </a:xfrm>
          <a:prstGeom prst="rect">
            <a:avLst/>
          </a:prstGeom>
        </p:spPr>
      </p:pic>
      <p:pic>
        <p:nvPicPr>
          <p:cNvPr id="24" name="Picture 23">
            <a:extLst>
              <a:ext uri="{FF2B5EF4-FFF2-40B4-BE49-F238E27FC236}">
                <a16:creationId xmlns:a16="http://schemas.microsoft.com/office/drawing/2014/main" id="{BE82077E-4231-C26A-5EA1-C1AFE70392AD}"/>
              </a:ext>
            </a:extLst>
          </p:cNvPr>
          <p:cNvPicPr>
            <a:picLocks noChangeAspect="1"/>
          </p:cNvPicPr>
          <p:nvPr userDrawn="1"/>
        </p:nvPicPr>
        <p:blipFill>
          <a:blip r:embed="rId4"/>
          <a:stretch>
            <a:fillRect/>
          </a:stretch>
        </p:blipFill>
        <p:spPr>
          <a:xfrm>
            <a:off x="844000" y="3861683"/>
            <a:ext cx="290960" cy="290960"/>
          </a:xfrm>
          <a:prstGeom prst="rect">
            <a:avLst/>
          </a:prstGeom>
        </p:spPr>
      </p:pic>
      <p:sp>
        <p:nvSpPr>
          <p:cNvPr id="33" name="Text Placeholder 39">
            <a:extLst>
              <a:ext uri="{FF2B5EF4-FFF2-40B4-BE49-F238E27FC236}">
                <a16:creationId xmlns:a16="http://schemas.microsoft.com/office/drawing/2014/main" id="{C9BCB459-C1BE-68EF-CDFE-C49770FAFA09}"/>
              </a:ext>
            </a:extLst>
          </p:cNvPr>
          <p:cNvSpPr>
            <a:spLocks noGrp="1"/>
          </p:cNvSpPr>
          <p:nvPr>
            <p:ph type="body" sz="quarter" idx="34"/>
          </p:nvPr>
        </p:nvSpPr>
        <p:spPr>
          <a:xfrm>
            <a:off x="6913476" y="2036369"/>
            <a:ext cx="4143375" cy="541840"/>
          </a:xfrm>
          <a:prstGeom prst="rect">
            <a:avLst/>
          </a:prstGeom>
        </p:spPr>
        <p:txBody>
          <a:bodyPr lIns="0" tIns="0" rIns="0" bIns="0" anchor="b">
            <a:noAutofit/>
          </a:bodyPr>
          <a:lstStyle>
            <a:lvl1pPr marL="0" indent="0">
              <a:lnSpc>
                <a:spcPct val="100000"/>
              </a:lnSpc>
              <a:spcBef>
                <a:spcPts val="0"/>
              </a:spcBef>
              <a:buNone/>
              <a:defRPr sz="1800" b="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34" name="Text Placeholder 39">
            <a:extLst>
              <a:ext uri="{FF2B5EF4-FFF2-40B4-BE49-F238E27FC236}">
                <a16:creationId xmlns:a16="http://schemas.microsoft.com/office/drawing/2014/main" id="{1E3C8FA4-CC4D-F2E6-4A89-F281AB9CEFC0}"/>
              </a:ext>
            </a:extLst>
          </p:cNvPr>
          <p:cNvSpPr>
            <a:spLocks noGrp="1"/>
          </p:cNvSpPr>
          <p:nvPr>
            <p:ph type="body" sz="quarter" idx="35"/>
          </p:nvPr>
        </p:nvSpPr>
        <p:spPr>
          <a:xfrm>
            <a:off x="6913476" y="2861897"/>
            <a:ext cx="4143375" cy="541840"/>
          </a:xfrm>
          <a:prstGeom prst="rect">
            <a:avLst/>
          </a:prstGeom>
        </p:spPr>
        <p:txBody>
          <a:bodyPr lIns="0" tIns="0" rIns="0" bIns="0" anchor="b">
            <a:noAutofit/>
          </a:bodyPr>
          <a:lstStyle>
            <a:lvl1pPr marL="0" indent="0">
              <a:lnSpc>
                <a:spcPct val="100000"/>
              </a:lnSpc>
              <a:spcBef>
                <a:spcPts val="0"/>
              </a:spcBef>
              <a:buNone/>
              <a:defRPr sz="1800" b="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35" name="Text Placeholder 39">
            <a:extLst>
              <a:ext uri="{FF2B5EF4-FFF2-40B4-BE49-F238E27FC236}">
                <a16:creationId xmlns:a16="http://schemas.microsoft.com/office/drawing/2014/main" id="{73401041-BFA8-C944-C09D-2CC206F6B128}"/>
              </a:ext>
            </a:extLst>
          </p:cNvPr>
          <p:cNvSpPr>
            <a:spLocks noGrp="1"/>
          </p:cNvSpPr>
          <p:nvPr>
            <p:ph type="body" sz="quarter" idx="36"/>
          </p:nvPr>
        </p:nvSpPr>
        <p:spPr>
          <a:xfrm>
            <a:off x="6913476" y="3657601"/>
            <a:ext cx="4143375" cy="541840"/>
          </a:xfrm>
          <a:prstGeom prst="rect">
            <a:avLst/>
          </a:prstGeom>
        </p:spPr>
        <p:txBody>
          <a:bodyPr lIns="0" tIns="0" rIns="0" bIns="0" anchor="b">
            <a:noAutofit/>
          </a:bodyPr>
          <a:lstStyle>
            <a:lvl1pPr marL="0" indent="0">
              <a:lnSpc>
                <a:spcPct val="100000"/>
              </a:lnSpc>
              <a:spcBef>
                <a:spcPts val="0"/>
              </a:spcBef>
              <a:buNone/>
              <a:defRPr sz="1800" b="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36" name="Text Placeholder 39">
            <a:extLst>
              <a:ext uri="{FF2B5EF4-FFF2-40B4-BE49-F238E27FC236}">
                <a16:creationId xmlns:a16="http://schemas.microsoft.com/office/drawing/2014/main" id="{DE627CB5-A33F-E431-FCE1-3793A2336D82}"/>
              </a:ext>
            </a:extLst>
          </p:cNvPr>
          <p:cNvSpPr>
            <a:spLocks noGrp="1"/>
          </p:cNvSpPr>
          <p:nvPr>
            <p:ph type="body" sz="quarter" idx="37"/>
          </p:nvPr>
        </p:nvSpPr>
        <p:spPr>
          <a:xfrm>
            <a:off x="6913476" y="4478863"/>
            <a:ext cx="4143375" cy="541840"/>
          </a:xfrm>
          <a:prstGeom prst="rect">
            <a:avLst/>
          </a:prstGeom>
        </p:spPr>
        <p:txBody>
          <a:bodyPr lIns="0" tIns="0" rIns="0" bIns="0" anchor="b">
            <a:noAutofit/>
          </a:bodyPr>
          <a:lstStyle>
            <a:lvl1pPr marL="0" indent="0">
              <a:lnSpc>
                <a:spcPct val="100000"/>
              </a:lnSpc>
              <a:spcBef>
                <a:spcPts val="0"/>
              </a:spcBef>
              <a:buNone/>
              <a:defRPr sz="1800" b="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37" name="Rectangle 36">
            <a:extLst>
              <a:ext uri="{FF2B5EF4-FFF2-40B4-BE49-F238E27FC236}">
                <a16:creationId xmlns:a16="http://schemas.microsoft.com/office/drawing/2014/main" id="{A16FCF9A-E3A7-0F52-A93E-A5015A5B0A89}"/>
              </a:ext>
            </a:extLst>
          </p:cNvPr>
          <p:cNvSpPr/>
          <p:nvPr userDrawn="1"/>
        </p:nvSpPr>
        <p:spPr>
          <a:xfrm>
            <a:off x="6529906" y="4709556"/>
            <a:ext cx="250239" cy="25023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a:extLst>
              <a:ext uri="{FF2B5EF4-FFF2-40B4-BE49-F238E27FC236}">
                <a16:creationId xmlns:a16="http://schemas.microsoft.com/office/drawing/2014/main" id="{6AEF0125-54E3-CFB2-8AB4-0A3F5A83E07F}"/>
              </a:ext>
            </a:extLst>
          </p:cNvPr>
          <p:cNvPicPr>
            <a:picLocks noChangeAspect="1"/>
          </p:cNvPicPr>
          <p:nvPr userDrawn="1"/>
        </p:nvPicPr>
        <p:blipFill>
          <a:blip r:embed="rId2"/>
          <a:stretch>
            <a:fillRect/>
          </a:stretch>
        </p:blipFill>
        <p:spPr>
          <a:xfrm>
            <a:off x="6529906" y="2265440"/>
            <a:ext cx="290959" cy="290959"/>
          </a:xfrm>
          <a:prstGeom prst="rect">
            <a:avLst/>
          </a:prstGeom>
        </p:spPr>
      </p:pic>
      <p:pic>
        <p:nvPicPr>
          <p:cNvPr id="39" name="Picture 38">
            <a:extLst>
              <a:ext uri="{FF2B5EF4-FFF2-40B4-BE49-F238E27FC236}">
                <a16:creationId xmlns:a16="http://schemas.microsoft.com/office/drawing/2014/main" id="{C354FEF1-D099-8E1E-A689-EC81E87E0578}"/>
              </a:ext>
            </a:extLst>
          </p:cNvPr>
          <p:cNvPicPr>
            <a:picLocks noChangeAspect="1"/>
          </p:cNvPicPr>
          <p:nvPr userDrawn="1"/>
        </p:nvPicPr>
        <p:blipFill>
          <a:blip r:embed="rId3"/>
          <a:stretch>
            <a:fillRect/>
          </a:stretch>
        </p:blipFill>
        <p:spPr>
          <a:xfrm>
            <a:off x="6489185" y="3033000"/>
            <a:ext cx="290960" cy="290960"/>
          </a:xfrm>
          <a:prstGeom prst="rect">
            <a:avLst/>
          </a:prstGeom>
        </p:spPr>
      </p:pic>
      <p:pic>
        <p:nvPicPr>
          <p:cNvPr id="40" name="Picture 39">
            <a:extLst>
              <a:ext uri="{FF2B5EF4-FFF2-40B4-BE49-F238E27FC236}">
                <a16:creationId xmlns:a16="http://schemas.microsoft.com/office/drawing/2014/main" id="{26DBB51D-530B-1731-8310-72B828CDA798}"/>
              </a:ext>
            </a:extLst>
          </p:cNvPr>
          <p:cNvPicPr>
            <a:picLocks noChangeAspect="1"/>
          </p:cNvPicPr>
          <p:nvPr userDrawn="1"/>
        </p:nvPicPr>
        <p:blipFill>
          <a:blip r:embed="rId4"/>
          <a:stretch>
            <a:fillRect/>
          </a:stretch>
        </p:blipFill>
        <p:spPr>
          <a:xfrm>
            <a:off x="6529906" y="3861683"/>
            <a:ext cx="290960" cy="290960"/>
          </a:xfrm>
          <a:prstGeom prst="rect">
            <a:avLst/>
          </a:prstGeom>
        </p:spPr>
      </p:pic>
    </p:spTree>
    <p:extLst>
      <p:ext uri="{BB962C8B-B14F-4D97-AF65-F5344CB8AC3E}">
        <p14:creationId xmlns:p14="http://schemas.microsoft.com/office/powerpoint/2010/main" val="27419550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idos 3">
    <p:spTree>
      <p:nvGrpSpPr>
        <p:cNvPr id="1" name=""/>
        <p:cNvGrpSpPr/>
        <p:nvPr/>
      </p:nvGrpSpPr>
      <p:grpSpPr>
        <a:xfrm>
          <a:off x="0" y="0"/>
          <a:ext cx="0" cy="0"/>
          <a:chOff x="0" y="0"/>
          <a:chExt cx="0" cy="0"/>
        </a:xfrm>
      </p:grpSpPr>
      <p:sp>
        <p:nvSpPr>
          <p:cNvPr id="5" name="Text Placeholder 39">
            <a:extLst>
              <a:ext uri="{FF2B5EF4-FFF2-40B4-BE49-F238E27FC236}">
                <a16:creationId xmlns:a16="http://schemas.microsoft.com/office/drawing/2014/main" id="{8A159618-29C4-E0F2-3857-E3F63429B1BA}"/>
              </a:ext>
            </a:extLst>
          </p:cNvPr>
          <p:cNvSpPr>
            <a:spLocks noGrp="1"/>
          </p:cNvSpPr>
          <p:nvPr>
            <p:ph type="body" sz="quarter" idx="27"/>
          </p:nvPr>
        </p:nvSpPr>
        <p:spPr>
          <a:xfrm>
            <a:off x="2290761" y="2128094"/>
            <a:ext cx="3663194" cy="607321"/>
          </a:xfrm>
          <a:prstGeom prst="rect">
            <a:avLst/>
          </a:prstGeom>
        </p:spPr>
        <p:txBody>
          <a:bodyPr lIns="0" tIns="0" rIns="0" bIns="0" anchor="b">
            <a:noAutofit/>
          </a:bodyPr>
          <a:lstStyle>
            <a:lvl1pPr marL="0" indent="0" algn="l">
              <a:lnSpc>
                <a:spcPct val="100000"/>
              </a:lnSpc>
              <a:spcBef>
                <a:spcPts val="0"/>
              </a:spcBef>
              <a:buNone/>
              <a:defRPr sz="1600" b="1" i="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6" name="Text Placeholder 39">
            <a:extLst>
              <a:ext uri="{FF2B5EF4-FFF2-40B4-BE49-F238E27FC236}">
                <a16:creationId xmlns:a16="http://schemas.microsoft.com/office/drawing/2014/main" id="{44F6C298-1E0C-A812-2D2D-1DF052668BB9}"/>
              </a:ext>
            </a:extLst>
          </p:cNvPr>
          <p:cNvSpPr>
            <a:spLocks noGrp="1"/>
          </p:cNvSpPr>
          <p:nvPr>
            <p:ph type="body" sz="quarter" idx="32"/>
          </p:nvPr>
        </p:nvSpPr>
        <p:spPr>
          <a:xfrm>
            <a:off x="2290762" y="2832099"/>
            <a:ext cx="3663194" cy="894123"/>
          </a:xfrm>
          <a:prstGeom prst="rect">
            <a:avLst/>
          </a:prstGeom>
        </p:spPr>
        <p:txBody>
          <a:bodyPr lIns="0" tIns="0" rIns="0" bIns="0" anchor="t">
            <a:noAutofit/>
          </a:bodyPr>
          <a:lstStyle>
            <a:lvl1pPr marL="0" indent="0" algn="l">
              <a:lnSpc>
                <a:spcPct val="120000"/>
              </a:lnSpc>
              <a:spcBef>
                <a:spcPts val="0"/>
              </a:spcBef>
              <a:buNone/>
              <a:defRPr sz="1400" b="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8" name="Text Placeholder 39">
            <a:extLst>
              <a:ext uri="{FF2B5EF4-FFF2-40B4-BE49-F238E27FC236}">
                <a16:creationId xmlns:a16="http://schemas.microsoft.com/office/drawing/2014/main" id="{E6371AA0-201F-F19C-5851-CE983BEF82F2}"/>
              </a:ext>
            </a:extLst>
          </p:cNvPr>
          <p:cNvSpPr>
            <a:spLocks noGrp="1"/>
          </p:cNvSpPr>
          <p:nvPr>
            <p:ph type="body" sz="quarter" idx="33"/>
          </p:nvPr>
        </p:nvSpPr>
        <p:spPr>
          <a:xfrm>
            <a:off x="2290761" y="3830353"/>
            <a:ext cx="3663194" cy="607321"/>
          </a:xfrm>
          <a:prstGeom prst="rect">
            <a:avLst/>
          </a:prstGeom>
        </p:spPr>
        <p:txBody>
          <a:bodyPr lIns="0" tIns="0" rIns="0" bIns="0" anchor="b">
            <a:noAutofit/>
          </a:bodyPr>
          <a:lstStyle>
            <a:lvl1pPr marL="0" indent="0" algn="l">
              <a:lnSpc>
                <a:spcPct val="100000"/>
              </a:lnSpc>
              <a:spcBef>
                <a:spcPts val="0"/>
              </a:spcBef>
              <a:buNone/>
              <a:defRPr sz="1600" b="1" i="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9" name="Text Placeholder 39">
            <a:extLst>
              <a:ext uri="{FF2B5EF4-FFF2-40B4-BE49-F238E27FC236}">
                <a16:creationId xmlns:a16="http://schemas.microsoft.com/office/drawing/2014/main" id="{7DA6394F-0199-424B-23B4-1E735A718F03}"/>
              </a:ext>
            </a:extLst>
          </p:cNvPr>
          <p:cNvSpPr>
            <a:spLocks noGrp="1"/>
          </p:cNvSpPr>
          <p:nvPr>
            <p:ph type="body" sz="quarter" idx="34"/>
          </p:nvPr>
        </p:nvSpPr>
        <p:spPr>
          <a:xfrm>
            <a:off x="2290762" y="4533817"/>
            <a:ext cx="3663194" cy="894123"/>
          </a:xfrm>
          <a:prstGeom prst="rect">
            <a:avLst/>
          </a:prstGeom>
        </p:spPr>
        <p:txBody>
          <a:bodyPr lIns="0" tIns="0" rIns="0" bIns="0" anchor="t">
            <a:noAutofit/>
          </a:bodyPr>
          <a:lstStyle>
            <a:lvl1pPr marL="0" indent="0" algn="l">
              <a:lnSpc>
                <a:spcPct val="120000"/>
              </a:lnSpc>
              <a:spcBef>
                <a:spcPts val="0"/>
              </a:spcBef>
              <a:buNone/>
              <a:defRPr sz="1400" b="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11" name="Text Placeholder 39">
            <a:extLst>
              <a:ext uri="{FF2B5EF4-FFF2-40B4-BE49-F238E27FC236}">
                <a16:creationId xmlns:a16="http://schemas.microsoft.com/office/drawing/2014/main" id="{025B4276-A5CD-410D-BE49-8BD9D43B6C5F}"/>
              </a:ext>
            </a:extLst>
          </p:cNvPr>
          <p:cNvSpPr>
            <a:spLocks noGrp="1"/>
          </p:cNvSpPr>
          <p:nvPr>
            <p:ph type="body" sz="quarter" idx="35"/>
          </p:nvPr>
        </p:nvSpPr>
        <p:spPr>
          <a:xfrm>
            <a:off x="7872639" y="2128094"/>
            <a:ext cx="3663194" cy="607321"/>
          </a:xfrm>
          <a:prstGeom prst="rect">
            <a:avLst/>
          </a:prstGeom>
        </p:spPr>
        <p:txBody>
          <a:bodyPr lIns="0" tIns="0" rIns="0" bIns="0" anchor="b">
            <a:noAutofit/>
          </a:bodyPr>
          <a:lstStyle>
            <a:lvl1pPr marL="0" indent="0" algn="l">
              <a:lnSpc>
                <a:spcPct val="100000"/>
              </a:lnSpc>
              <a:spcBef>
                <a:spcPts val="0"/>
              </a:spcBef>
              <a:buNone/>
              <a:defRPr sz="1600" b="1" i="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12" name="Text Placeholder 39">
            <a:extLst>
              <a:ext uri="{FF2B5EF4-FFF2-40B4-BE49-F238E27FC236}">
                <a16:creationId xmlns:a16="http://schemas.microsoft.com/office/drawing/2014/main" id="{A15ED0B2-771D-FC84-DC6F-EEDDC8409A77}"/>
              </a:ext>
            </a:extLst>
          </p:cNvPr>
          <p:cNvSpPr>
            <a:spLocks noGrp="1"/>
          </p:cNvSpPr>
          <p:nvPr>
            <p:ph type="body" sz="quarter" idx="36"/>
          </p:nvPr>
        </p:nvSpPr>
        <p:spPr>
          <a:xfrm>
            <a:off x="7872639" y="2832099"/>
            <a:ext cx="3663194" cy="894123"/>
          </a:xfrm>
          <a:prstGeom prst="rect">
            <a:avLst/>
          </a:prstGeom>
        </p:spPr>
        <p:txBody>
          <a:bodyPr lIns="0" tIns="0" rIns="0" bIns="0" anchor="t">
            <a:noAutofit/>
          </a:bodyPr>
          <a:lstStyle>
            <a:lvl1pPr marL="0" indent="0" algn="l">
              <a:lnSpc>
                <a:spcPct val="120000"/>
              </a:lnSpc>
              <a:spcBef>
                <a:spcPts val="0"/>
              </a:spcBef>
              <a:buNone/>
              <a:defRPr sz="1400" b="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14" name="Text Placeholder 39">
            <a:extLst>
              <a:ext uri="{FF2B5EF4-FFF2-40B4-BE49-F238E27FC236}">
                <a16:creationId xmlns:a16="http://schemas.microsoft.com/office/drawing/2014/main" id="{77E45353-D549-258D-ACFD-AB97E838261A}"/>
              </a:ext>
            </a:extLst>
          </p:cNvPr>
          <p:cNvSpPr>
            <a:spLocks noGrp="1"/>
          </p:cNvSpPr>
          <p:nvPr>
            <p:ph type="body" sz="quarter" idx="37"/>
          </p:nvPr>
        </p:nvSpPr>
        <p:spPr>
          <a:xfrm>
            <a:off x="7872639" y="3830353"/>
            <a:ext cx="3663194" cy="607321"/>
          </a:xfrm>
          <a:prstGeom prst="rect">
            <a:avLst/>
          </a:prstGeom>
        </p:spPr>
        <p:txBody>
          <a:bodyPr lIns="0" tIns="0" rIns="0" bIns="0" anchor="b">
            <a:noAutofit/>
          </a:bodyPr>
          <a:lstStyle>
            <a:lvl1pPr marL="0" indent="0" algn="l">
              <a:lnSpc>
                <a:spcPct val="100000"/>
              </a:lnSpc>
              <a:spcBef>
                <a:spcPts val="0"/>
              </a:spcBef>
              <a:buNone/>
              <a:defRPr sz="1600" b="1" i="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15" name="Text Placeholder 39">
            <a:extLst>
              <a:ext uri="{FF2B5EF4-FFF2-40B4-BE49-F238E27FC236}">
                <a16:creationId xmlns:a16="http://schemas.microsoft.com/office/drawing/2014/main" id="{AA585043-A301-11FC-8DE6-3B0137F15747}"/>
              </a:ext>
            </a:extLst>
          </p:cNvPr>
          <p:cNvSpPr>
            <a:spLocks noGrp="1"/>
          </p:cNvSpPr>
          <p:nvPr>
            <p:ph type="body" sz="quarter" idx="38"/>
          </p:nvPr>
        </p:nvSpPr>
        <p:spPr>
          <a:xfrm>
            <a:off x="7872639" y="4533817"/>
            <a:ext cx="3663194" cy="894123"/>
          </a:xfrm>
          <a:prstGeom prst="rect">
            <a:avLst/>
          </a:prstGeom>
        </p:spPr>
        <p:txBody>
          <a:bodyPr lIns="0" tIns="0" rIns="0" bIns="0" anchor="t">
            <a:noAutofit/>
          </a:bodyPr>
          <a:lstStyle>
            <a:lvl1pPr marL="0" indent="0" algn="l">
              <a:lnSpc>
                <a:spcPct val="120000"/>
              </a:lnSpc>
              <a:spcBef>
                <a:spcPts val="0"/>
              </a:spcBef>
              <a:buNone/>
              <a:defRPr sz="1400" b="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19" name="Picture Placeholder 18">
            <a:extLst>
              <a:ext uri="{FF2B5EF4-FFF2-40B4-BE49-F238E27FC236}">
                <a16:creationId xmlns:a16="http://schemas.microsoft.com/office/drawing/2014/main" id="{35D1952E-8648-3694-BA37-C4F32FC22BDB}"/>
              </a:ext>
            </a:extLst>
          </p:cNvPr>
          <p:cNvSpPr>
            <a:spLocks noGrp="1"/>
          </p:cNvSpPr>
          <p:nvPr>
            <p:ph type="pic" sz="quarter" idx="43"/>
          </p:nvPr>
        </p:nvSpPr>
        <p:spPr>
          <a:xfrm>
            <a:off x="926626" y="2429677"/>
            <a:ext cx="1141412" cy="1141412"/>
          </a:xfrm>
          <a:prstGeom prst="rect">
            <a:avLst/>
          </a:prstGeom>
        </p:spPr>
        <p:txBody>
          <a:bodyPr/>
          <a:lstStyle>
            <a:lvl1pPr>
              <a:defRPr sz="1200">
                <a:latin typeface="Albert Sans" pitchFamily="2" charset="77"/>
                <a:ea typeface="Verdana" panose="020B0604030504040204" pitchFamily="34" charset="0"/>
                <a:cs typeface="Verdana" panose="020B0604030504040204" pitchFamily="34" charset="0"/>
              </a:defRPr>
            </a:lvl1pPr>
          </a:lstStyle>
          <a:p>
            <a:endParaRPr lang="en-US"/>
          </a:p>
        </p:txBody>
      </p:sp>
      <p:sp>
        <p:nvSpPr>
          <p:cNvPr id="20" name="Picture Placeholder 18">
            <a:extLst>
              <a:ext uri="{FF2B5EF4-FFF2-40B4-BE49-F238E27FC236}">
                <a16:creationId xmlns:a16="http://schemas.microsoft.com/office/drawing/2014/main" id="{797E6DEA-3C99-3B24-4971-5962230DBA95}"/>
              </a:ext>
            </a:extLst>
          </p:cNvPr>
          <p:cNvSpPr>
            <a:spLocks noGrp="1"/>
          </p:cNvSpPr>
          <p:nvPr>
            <p:ph type="pic" sz="quarter" idx="44"/>
          </p:nvPr>
        </p:nvSpPr>
        <p:spPr>
          <a:xfrm>
            <a:off x="926626" y="4058780"/>
            <a:ext cx="1141412" cy="1141412"/>
          </a:xfrm>
          <a:prstGeom prst="rect">
            <a:avLst/>
          </a:prstGeom>
        </p:spPr>
        <p:txBody>
          <a:bodyPr/>
          <a:lstStyle>
            <a:lvl1pPr>
              <a:defRPr sz="1200">
                <a:latin typeface="Albert Sans" pitchFamily="2" charset="77"/>
                <a:ea typeface="Verdana" panose="020B0604030504040204" pitchFamily="34" charset="0"/>
                <a:cs typeface="Verdana" panose="020B0604030504040204" pitchFamily="34" charset="0"/>
              </a:defRPr>
            </a:lvl1pPr>
          </a:lstStyle>
          <a:p>
            <a:endParaRPr lang="en-US"/>
          </a:p>
        </p:txBody>
      </p:sp>
      <p:sp>
        <p:nvSpPr>
          <p:cNvPr id="21" name="Picture Placeholder 18">
            <a:extLst>
              <a:ext uri="{FF2B5EF4-FFF2-40B4-BE49-F238E27FC236}">
                <a16:creationId xmlns:a16="http://schemas.microsoft.com/office/drawing/2014/main" id="{78772D1F-6B81-5A6A-2EBB-0E2656303C35}"/>
              </a:ext>
            </a:extLst>
          </p:cNvPr>
          <p:cNvSpPr>
            <a:spLocks noGrp="1"/>
          </p:cNvSpPr>
          <p:nvPr>
            <p:ph type="pic" sz="quarter" idx="45"/>
          </p:nvPr>
        </p:nvSpPr>
        <p:spPr>
          <a:xfrm>
            <a:off x="6507619" y="2429677"/>
            <a:ext cx="1141412" cy="1141412"/>
          </a:xfrm>
          <a:prstGeom prst="rect">
            <a:avLst/>
          </a:prstGeom>
        </p:spPr>
        <p:txBody>
          <a:bodyPr/>
          <a:lstStyle>
            <a:lvl1pPr>
              <a:defRPr sz="1200">
                <a:latin typeface="Albert Sans" pitchFamily="2" charset="77"/>
                <a:ea typeface="Verdana" panose="020B0604030504040204" pitchFamily="34" charset="0"/>
                <a:cs typeface="Verdana" panose="020B0604030504040204" pitchFamily="34" charset="0"/>
              </a:defRPr>
            </a:lvl1pPr>
          </a:lstStyle>
          <a:p>
            <a:endParaRPr lang="en-US"/>
          </a:p>
        </p:txBody>
      </p:sp>
      <p:sp>
        <p:nvSpPr>
          <p:cNvPr id="22" name="Picture Placeholder 18">
            <a:extLst>
              <a:ext uri="{FF2B5EF4-FFF2-40B4-BE49-F238E27FC236}">
                <a16:creationId xmlns:a16="http://schemas.microsoft.com/office/drawing/2014/main" id="{61F12D10-5470-5193-F2C0-021E3E7546E3}"/>
              </a:ext>
            </a:extLst>
          </p:cNvPr>
          <p:cNvSpPr>
            <a:spLocks noGrp="1"/>
          </p:cNvSpPr>
          <p:nvPr>
            <p:ph type="pic" sz="quarter" idx="46"/>
          </p:nvPr>
        </p:nvSpPr>
        <p:spPr>
          <a:xfrm>
            <a:off x="6507619" y="4058780"/>
            <a:ext cx="1141412" cy="1141412"/>
          </a:xfrm>
          <a:prstGeom prst="rect">
            <a:avLst/>
          </a:prstGeom>
        </p:spPr>
        <p:txBody>
          <a:bodyPr/>
          <a:lstStyle>
            <a:lvl1pPr>
              <a:defRPr sz="1200">
                <a:latin typeface="Albert Sans" pitchFamily="2" charset="77"/>
                <a:ea typeface="Verdana" panose="020B0604030504040204" pitchFamily="34" charset="0"/>
                <a:cs typeface="Verdana" panose="020B0604030504040204" pitchFamily="34" charset="0"/>
              </a:defRPr>
            </a:lvl1pPr>
          </a:lstStyle>
          <a:p>
            <a:endParaRPr lang="en-US"/>
          </a:p>
        </p:txBody>
      </p:sp>
      <p:sp>
        <p:nvSpPr>
          <p:cNvPr id="24" name="Freeform 10">
            <a:extLst>
              <a:ext uri="{FF2B5EF4-FFF2-40B4-BE49-F238E27FC236}">
                <a16:creationId xmlns:a16="http://schemas.microsoft.com/office/drawing/2014/main" id="{B5FD2BD1-0FDD-C3E4-7EA6-73E52FA4714E}"/>
              </a:ext>
              <a:ext uri="{C183D7F6-B498-43B3-948B-1728B52AA6E4}">
                <adec:decorative xmlns:adec="http://schemas.microsoft.com/office/drawing/2017/decorative" val="1"/>
              </a:ext>
            </a:extLst>
          </p:cNvPr>
          <p:cNvSpPr/>
          <p:nvPr userDrawn="1"/>
        </p:nvSpPr>
        <p:spPr>
          <a:xfrm>
            <a:off x="10476662" y="0"/>
            <a:ext cx="1715338" cy="864000"/>
          </a:xfrm>
          <a:custGeom>
            <a:avLst/>
            <a:gdLst/>
            <a:ahLst/>
            <a:cxnLst/>
            <a:rect l="l" t="t" r="r" b="b"/>
            <a:pathLst>
              <a:path w="2884235" h="812800">
                <a:moveTo>
                  <a:pt x="0" y="0"/>
                </a:moveTo>
                <a:lnTo>
                  <a:pt x="2884235" y="0"/>
                </a:lnTo>
                <a:lnTo>
                  <a:pt x="2884235" y="812800"/>
                </a:lnTo>
                <a:lnTo>
                  <a:pt x="0" y="812800"/>
                </a:lnTo>
                <a:close/>
              </a:path>
            </a:pathLst>
          </a:custGeom>
          <a:solidFill>
            <a:schemeClr val="accent2"/>
          </a:solidFill>
        </p:spPr>
        <p:txBody>
          <a:bodyPr/>
          <a:lstStyle/>
          <a:p>
            <a:endParaRPr lang="zh-CN" altLang="en-US" u="sng"/>
          </a:p>
        </p:txBody>
      </p:sp>
      <p:sp>
        <p:nvSpPr>
          <p:cNvPr id="27" name="Title 1">
            <a:extLst>
              <a:ext uri="{FF2B5EF4-FFF2-40B4-BE49-F238E27FC236}">
                <a16:creationId xmlns:a16="http://schemas.microsoft.com/office/drawing/2014/main" id="{833C8812-3528-848A-35B1-4F16A131D148}"/>
              </a:ext>
            </a:extLst>
          </p:cNvPr>
          <p:cNvSpPr>
            <a:spLocks noGrp="1"/>
          </p:cNvSpPr>
          <p:nvPr>
            <p:ph type="title"/>
          </p:nvPr>
        </p:nvSpPr>
        <p:spPr>
          <a:xfrm>
            <a:off x="843999" y="886783"/>
            <a:ext cx="10691833" cy="1132258"/>
          </a:xfrm>
          <a:prstGeom prst="rect">
            <a:avLst/>
          </a:prstGeom>
        </p:spPr>
        <p:txBody>
          <a:bodyPr lIns="0" tIns="0" rIns="0" bIns="0" anchor="ctr">
            <a:noAutofit/>
          </a:bodyPr>
          <a:lstStyle>
            <a:lvl1pPr algn="l">
              <a:defRPr sz="3600" b="1" i="0" baseline="0">
                <a:solidFill>
                  <a:schemeClr val="accent3"/>
                </a:solidFill>
                <a:latin typeface="Albert Sans" pitchFamily="2" charset="77"/>
                <a:ea typeface="Verdana" panose="020B0604030504040204" pitchFamily="34" charset="0"/>
                <a:cs typeface="Verdana" panose="020B0604030504040204" pitchFamily="34" charset="0"/>
              </a:defRPr>
            </a:lvl1pPr>
          </a:lstStyle>
          <a:p>
            <a:r>
              <a:rPr lang="en-US" dirty="0"/>
              <a:t>Click to edit Master title style</a:t>
            </a:r>
          </a:p>
        </p:txBody>
      </p:sp>
    </p:spTree>
    <p:extLst>
      <p:ext uri="{BB962C8B-B14F-4D97-AF65-F5344CB8AC3E}">
        <p14:creationId xmlns:p14="http://schemas.microsoft.com/office/powerpoint/2010/main" val="762639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idos 4">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7128BA6-1128-C209-BFFB-84B448F50D26}"/>
              </a:ext>
            </a:extLst>
          </p:cNvPr>
          <p:cNvSpPr>
            <a:spLocks noGrp="1"/>
          </p:cNvSpPr>
          <p:nvPr>
            <p:ph type="title"/>
          </p:nvPr>
        </p:nvSpPr>
        <p:spPr>
          <a:xfrm>
            <a:off x="844000" y="389531"/>
            <a:ext cx="10504000" cy="1132258"/>
          </a:xfrm>
          <a:prstGeom prst="rect">
            <a:avLst/>
          </a:prstGeom>
        </p:spPr>
        <p:txBody>
          <a:bodyPr lIns="0" tIns="0" rIns="0" bIns="0" anchor="ctr">
            <a:noAutofit/>
          </a:bodyPr>
          <a:lstStyle>
            <a:lvl1pPr algn="l">
              <a:defRPr sz="3600" b="1" i="0" baseline="0">
                <a:solidFill>
                  <a:schemeClr val="accent3"/>
                </a:solidFill>
                <a:latin typeface="Albert Sans" pitchFamily="2" charset="77"/>
                <a:ea typeface="Verdana" panose="020B0604030504040204" pitchFamily="34" charset="0"/>
                <a:cs typeface="Verdana" panose="020B0604030504040204" pitchFamily="34" charset="0"/>
              </a:defRPr>
            </a:lvl1pPr>
          </a:lstStyle>
          <a:p>
            <a:r>
              <a:rPr lang="en-US" dirty="0"/>
              <a:t>Click to edit Master title style</a:t>
            </a:r>
          </a:p>
        </p:txBody>
      </p:sp>
      <p:sp>
        <p:nvSpPr>
          <p:cNvPr id="4" name="Text Placeholder 39">
            <a:extLst>
              <a:ext uri="{FF2B5EF4-FFF2-40B4-BE49-F238E27FC236}">
                <a16:creationId xmlns:a16="http://schemas.microsoft.com/office/drawing/2014/main" id="{41580DAF-66D2-C0E1-14A1-42E692FC3437}"/>
              </a:ext>
            </a:extLst>
          </p:cNvPr>
          <p:cNvSpPr>
            <a:spLocks noGrp="1"/>
          </p:cNvSpPr>
          <p:nvPr>
            <p:ph type="body" sz="quarter" idx="27"/>
          </p:nvPr>
        </p:nvSpPr>
        <p:spPr>
          <a:xfrm>
            <a:off x="844001" y="2169415"/>
            <a:ext cx="3241114" cy="510518"/>
          </a:xfrm>
          <a:prstGeom prst="rect">
            <a:avLst/>
          </a:prstGeom>
        </p:spPr>
        <p:txBody>
          <a:bodyPr lIns="0" tIns="0" rIns="0" bIns="0" anchor="b">
            <a:noAutofit/>
          </a:bodyPr>
          <a:lstStyle>
            <a:lvl1pPr marL="0" indent="0" algn="l">
              <a:lnSpc>
                <a:spcPct val="100000"/>
              </a:lnSpc>
              <a:spcBef>
                <a:spcPts val="0"/>
              </a:spcBef>
              <a:buNone/>
              <a:defRPr sz="1600" b="1" i="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5" name="Text Placeholder 39">
            <a:extLst>
              <a:ext uri="{FF2B5EF4-FFF2-40B4-BE49-F238E27FC236}">
                <a16:creationId xmlns:a16="http://schemas.microsoft.com/office/drawing/2014/main" id="{94970F6D-A8F3-BD95-39A8-39CA93767572}"/>
              </a:ext>
            </a:extLst>
          </p:cNvPr>
          <p:cNvSpPr>
            <a:spLocks noGrp="1"/>
          </p:cNvSpPr>
          <p:nvPr>
            <p:ph type="body" sz="quarter" idx="32"/>
          </p:nvPr>
        </p:nvSpPr>
        <p:spPr>
          <a:xfrm>
            <a:off x="844001" y="2830160"/>
            <a:ext cx="3241113" cy="1110012"/>
          </a:xfrm>
          <a:prstGeom prst="rect">
            <a:avLst/>
          </a:prstGeom>
        </p:spPr>
        <p:txBody>
          <a:bodyPr lIns="0" tIns="0" rIns="0" bIns="0" anchor="t">
            <a:noAutofit/>
          </a:bodyPr>
          <a:lstStyle>
            <a:lvl1pPr marL="0" indent="0" algn="l">
              <a:lnSpc>
                <a:spcPct val="120000"/>
              </a:lnSpc>
              <a:spcBef>
                <a:spcPts val="0"/>
              </a:spcBef>
              <a:buNone/>
              <a:defRPr sz="1400" b="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6" name="Text Placeholder 39">
            <a:extLst>
              <a:ext uri="{FF2B5EF4-FFF2-40B4-BE49-F238E27FC236}">
                <a16:creationId xmlns:a16="http://schemas.microsoft.com/office/drawing/2014/main" id="{07C69F07-F72D-000F-9396-D6ADE46170E9}"/>
              </a:ext>
            </a:extLst>
          </p:cNvPr>
          <p:cNvSpPr>
            <a:spLocks noGrp="1"/>
          </p:cNvSpPr>
          <p:nvPr>
            <p:ph type="body" sz="quarter" idx="28"/>
          </p:nvPr>
        </p:nvSpPr>
        <p:spPr>
          <a:xfrm>
            <a:off x="844000" y="4264299"/>
            <a:ext cx="3241114" cy="510518"/>
          </a:xfrm>
          <a:prstGeom prst="rect">
            <a:avLst/>
          </a:prstGeom>
        </p:spPr>
        <p:txBody>
          <a:bodyPr lIns="0" tIns="0" rIns="0" bIns="0" anchor="b">
            <a:noAutofit/>
          </a:bodyPr>
          <a:lstStyle>
            <a:lvl1pPr marL="0" indent="0" algn="l">
              <a:lnSpc>
                <a:spcPct val="100000"/>
              </a:lnSpc>
              <a:spcBef>
                <a:spcPts val="0"/>
              </a:spcBef>
              <a:buNone/>
              <a:defRPr sz="1600" b="1" i="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7" name="Text Placeholder 39">
            <a:extLst>
              <a:ext uri="{FF2B5EF4-FFF2-40B4-BE49-F238E27FC236}">
                <a16:creationId xmlns:a16="http://schemas.microsoft.com/office/drawing/2014/main" id="{6C5BADC7-69D5-487B-55E5-C2489AD8D673}"/>
              </a:ext>
            </a:extLst>
          </p:cNvPr>
          <p:cNvSpPr>
            <a:spLocks noGrp="1"/>
          </p:cNvSpPr>
          <p:nvPr>
            <p:ph type="body" sz="quarter" idx="34"/>
          </p:nvPr>
        </p:nvSpPr>
        <p:spPr>
          <a:xfrm>
            <a:off x="844001" y="4924694"/>
            <a:ext cx="3241113" cy="1110012"/>
          </a:xfrm>
          <a:prstGeom prst="rect">
            <a:avLst/>
          </a:prstGeom>
        </p:spPr>
        <p:txBody>
          <a:bodyPr lIns="0" tIns="0" rIns="0" bIns="0" anchor="t">
            <a:noAutofit/>
          </a:bodyPr>
          <a:lstStyle>
            <a:lvl1pPr marL="0" indent="0" algn="l">
              <a:lnSpc>
                <a:spcPct val="120000"/>
              </a:lnSpc>
              <a:spcBef>
                <a:spcPts val="0"/>
              </a:spcBef>
              <a:buNone/>
              <a:defRPr sz="1400" b="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8" name="Text Placeholder 39">
            <a:extLst>
              <a:ext uri="{FF2B5EF4-FFF2-40B4-BE49-F238E27FC236}">
                <a16:creationId xmlns:a16="http://schemas.microsoft.com/office/drawing/2014/main" id="{9AC8A291-BAE2-38CC-F7D6-8C6C337CC18A}"/>
              </a:ext>
            </a:extLst>
          </p:cNvPr>
          <p:cNvSpPr>
            <a:spLocks noGrp="1"/>
          </p:cNvSpPr>
          <p:nvPr>
            <p:ph type="body" sz="quarter" idx="29"/>
          </p:nvPr>
        </p:nvSpPr>
        <p:spPr>
          <a:xfrm>
            <a:off x="4306882" y="2169415"/>
            <a:ext cx="3241114" cy="510518"/>
          </a:xfrm>
          <a:prstGeom prst="rect">
            <a:avLst/>
          </a:prstGeom>
        </p:spPr>
        <p:txBody>
          <a:bodyPr lIns="0" tIns="0" rIns="0" bIns="0" anchor="b">
            <a:noAutofit/>
          </a:bodyPr>
          <a:lstStyle>
            <a:lvl1pPr marL="0" indent="0" algn="l">
              <a:lnSpc>
                <a:spcPct val="100000"/>
              </a:lnSpc>
              <a:spcBef>
                <a:spcPts val="0"/>
              </a:spcBef>
              <a:buNone/>
              <a:defRPr sz="1600" b="1" i="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9" name="Text Placeholder 39">
            <a:extLst>
              <a:ext uri="{FF2B5EF4-FFF2-40B4-BE49-F238E27FC236}">
                <a16:creationId xmlns:a16="http://schemas.microsoft.com/office/drawing/2014/main" id="{4E66CFFF-C91E-6D7C-A56A-D719F31057F7}"/>
              </a:ext>
            </a:extLst>
          </p:cNvPr>
          <p:cNvSpPr>
            <a:spLocks noGrp="1"/>
          </p:cNvSpPr>
          <p:nvPr>
            <p:ph type="body" sz="quarter" idx="33"/>
          </p:nvPr>
        </p:nvSpPr>
        <p:spPr>
          <a:xfrm>
            <a:off x="4306883" y="2830160"/>
            <a:ext cx="3241113" cy="1110012"/>
          </a:xfrm>
          <a:prstGeom prst="rect">
            <a:avLst/>
          </a:prstGeom>
        </p:spPr>
        <p:txBody>
          <a:bodyPr lIns="0" tIns="0" rIns="0" bIns="0" anchor="t">
            <a:noAutofit/>
          </a:bodyPr>
          <a:lstStyle>
            <a:lvl1pPr marL="0" indent="0" algn="l">
              <a:lnSpc>
                <a:spcPct val="120000"/>
              </a:lnSpc>
              <a:spcBef>
                <a:spcPts val="0"/>
              </a:spcBef>
              <a:buNone/>
              <a:defRPr sz="1400" b="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10" name="Text Placeholder 39">
            <a:extLst>
              <a:ext uri="{FF2B5EF4-FFF2-40B4-BE49-F238E27FC236}">
                <a16:creationId xmlns:a16="http://schemas.microsoft.com/office/drawing/2014/main" id="{2162ADD5-EC40-18B6-7658-A891347D162D}"/>
              </a:ext>
            </a:extLst>
          </p:cNvPr>
          <p:cNvSpPr>
            <a:spLocks noGrp="1"/>
          </p:cNvSpPr>
          <p:nvPr>
            <p:ph type="body" sz="quarter" idx="30"/>
          </p:nvPr>
        </p:nvSpPr>
        <p:spPr>
          <a:xfrm>
            <a:off x="4306882" y="4264299"/>
            <a:ext cx="3241114" cy="510518"/>
          </a:xfrm>
          <a:prstGeom prst="rect">
            <a:avLst/>
          </a:prstGeom>
        </p:spPr>
        <p:txBody>
          <a:bodyPr lIns="0" tIns="0" rIns="0" bIns="0" anchor="b">
            <a:noAutofit/>
          </a:bodyPr>
          <a:lstStyle>
            <a:lvl1pPr marL="0" indent="0" algn="l">
              <a:lnSpc>
                <a:spcPct val="100000"/>
              </a:lnSpc>
              <a:spcBef>
                <a:spcPts val="0"/>
              </a:spcBef>
              <a:buNone/>
              <a:defRPr sz="1600" b="1" i="0" baseline="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11" name="Text Placeholder 39">
            <a:extLst>
              <a:ext uri="{FF2B5EF4-FFF2-40B4-BE49-F238E27FC236}">
                <a16:creationId xmlns:a16="http://schemas.microsoft.com/office/drawing/2014/main" id="{2E658A71-0AEB-45C6-A4F7-E971BCB0206E}"/>
              </a:ext>
            </a:extLst>
          </p:cNvPr>
          <p:cNvSpPr>
            <a:spLocks noGrp="1"/>
          </p:cNvSpPr>
          <p:nvPr>
            <p:ph type="body" sz="quarter" idx="35"/>
          </p:nvPr>
        </p:nvSpPr>
        <p:spPr>
          <a:xfrm>
            <a:off x="4306883" y="4924694"/>
            <a:ext cx="3241113" cy="1110012"/>
          </a:xfrm>
          <a:prstGeom prst="rect">
            <a:avLst/>
          </a:prstGeom>
        </p:spPr>
        <p:txBody>
          <a:bodyPr lIns="0" tIns="0" rIns="0" bIns="0" anchor="t">
            <a:noAutofit/>
          </a:bodyPr>
          <a:lstStyle>
            <a:lvl1pPr marL="0" indent="0" algn="l">
              <a:lnSpc>
                <a:spcPct val="120000"/>
              </a:lnSpc>
              <a:spcBef>
                <a:spcPts val="0"/>
              </a:spcBef>
              <a:buNone/>
              <a:defRPr sz="1400" b="0">
                <a:latin typeface="Albert Sans" pitchFamily="2" charset="77"/>
                <a:ea typeface="Verdana" panose="020B0604030504040204" pitchFamily="34" charset="0"/>
                <a:cs typeface="Verdana" panose="020B0604030504040204" pitchFamily="34" charset="0"/>
              </a:defRPr>
            </a:lvl1pPr>
            <a:lvl2pPr marL="0" indent="0">
              <a:lnSpc>
                <a:spcPct val="100000"/>
              </a:lnSpc>
              <a:spcBef>
                <a:spcPts val="0"/>
              </a:spcBef>
              <a:defRPr sz="1800" b="1"/>
            </a:lvl2pPr>
            <a:lvl3pPr marL="0" indent="0">
              <a:lnSpc>
                <a:spcPct val="100000"/>
              </a:lnSpc>
              <a:spcBef>
                <a:spcPts val="0"/>
              </a:spcBef>
              <a:defRPr sz="1800" b="1"/>
            </a:lvl3pPr>
            <a:lvl4pPr marL="0" indent="0">
              <a:lnSpc>
                <a:spcPct val="100000"/>
              </a:lnSpc>
              <a:spcBef>
                <a:spcPts val="0"/>
              </a:spcBef>
              <a:defRPr sz="1800" b="1"/>
            </a:lvl4pPr>
            <a:lvl5pPr marL="0" indent="0">
              <a:lnSpc>
                <a:spcPct val="100000"/>
              </a:lnSpc>
              <a:spcBef>
                <a:spcPts val="0"/>
              </a:spcBef>
              <a:defRPr sz="1800" b="1"/>
            </a:lvl5pPr>
          </a:lstStyle>
          <a:p>
            <a:pPr lvl="0"/>
            <a:r>
              <a:rPr lang="en-US"/>
              <a:t>Click to edit Master text styles</a:t>
            </a:r>
          </a:p>
        </p:txBody>
      </p:sp>
      <p:sp>
        <p:nvSpPr>
          <p:cNvPr id="12" name="Picture Placeholder 33">
            <a:extLst>
              <a:ext uri="{FF2B5EF4-FFF2-40B4-BE49-F238E27FC236}">
                <a16:creationId xmlns:a16="http://schemas.microsoft.com/office/drawing/2014/main" id="{05689B93-7990-8047-7F5B-92C552617EA3}"/>
              </a:ext>
            </a:extLst>
          </p:cNvPr>
          <p:cNvSpPr>
            <a:spLocks noGrp="1"/>
          </p:cNvSpPr>
          <p:nvPr>
            <p:ph type="pic" sz="quarter" idx="21"/>
          </p:nvPr>
        </p:nvSpPr>
        <p:spPr>
          <a:xfrm>
            <a:off x="7935623" y="2136757"/>
            <a:ext cx="3329731" cy="3897949"/>
          </a:xfrm>
          <a:custGeom>
            <a:avLst/>
            <a:gdLst>
              <a:gd name="connsiteX0" fmla="*/ 0 w 3171870"/>
              <a:gd name="connsiteY0" fmla="*/ 0 h 3713149"/>
              <a:gd name="connsiteX1" fmla="*/ 3171870 w 3171870"/>
              <a:gd name="connsiteY1" fmla="*/ 0 h 3713149"/>
              <a:gd name="connsiteX2" fmla="*/ 3171870 w 3171870"/>
              <a:gd name="connsiteY2" fmla="*/ 3713149 h 3713149"/>
              <a:gd name="connsiteX3" fmla="*/ 0 w 3171870"/>
              <a:gd name="connsiteY3" fmla="*/ 3713149 h 3713149"/>
            </a:gdLst>
            <a:ahLst/>
            <a:cxnLst>
              <a:cxn ang="0">
                <a:pos x="connsiteX0" y="connsiteY0"/>
              </a:cxn>
              <a:cxn ang="0">
                <a:pos x="connsiteX1" y="connsiteY1"/>
              </a:cxn>
              <a:cxn ang="0">
                <a:pos x="connsiteX2" y="connsiteY2"/>
              </a:cxn>
              <a:cxn ang="0">
                <a:pos x="connsiteX3" y="connsiteY3"/>
              </a:cxn>
            </a:cxnLst>
            <a:rect l="l" t="t" r="r" b="b"/>
            <a:pathLst>
              <a:path w="3171870" h="3713149">
                <a:moveTo>
                  <a:pt x="0" y="0"/>
                </a:moveTo>
                <a:lnTo>
                  <a:pt x="3171870" y="0"/>
                </a:lnTo>
                <a:lnTo>
                  <a:pt x="3171870" y="3713149"/>
                </a:lnTo>
                <a:lnTo>
                  <a:pt x="0" y="3713149"/>
                </a:lnTo>
                <a:close/>
              </a:path>
            </a:pathLst>
          </a:custGeom>
        </p:spPr>
        <p:txBody>
          <a:bodyPr wrap="square">
            <a:noAutofit/>
          </a:bodyPr>
          <a:lstStyle>
            <a:lvl1pPr>
              <a:defRPr sz="1500">
                <a:latin typeface="Albert Sans" pitchFamily="2" charset="77"/>
                <a:ea typeface="Verdana" panose="020B0604030504040204" pitchFamily="34" charset="0"/>
                <a:cs typeface="Verdana" panose="020B0604030504040204" pitchFamily="34" charset="0"/>
              </a:defRPr>
            </a:lvl1pPr>
          </a:lstStyle>
          <a:p>
            <a:endParaRPr lang="en-US"/>
          </a:p>
        </p:txBody>
      </p:sp>
      <p:sp>
        <p:nvSpPr>
          <p:cNvPr id="13" name="Freeform 10">
            <a:extLst>
              <a:ext uri="{FF2B5EF4-FFF2-40B4-BE49-F238E27FC236}">
                <a16:creationId xmlns:a16="http://schemas.microsoft.com/office/drawing/2014/main" id="{52DEE5C2-953F-114F-AE99-542AA0FCBC4F}"/>
              </a:ext>
              <a:ext uri="{C183D7F6-B498-43B3-948B-1728B52AA6E4}">
                <adec:decorative xmlns:adec="http://schemas.microsoft.com/office/drawing/2017/decorative" val="1"/>
              </a:ext>
            </a:extLst>
          </p:cNvPr>
          <p:cNvSpPr/>
          <p:nvPr userDrawn="1"/>
        </p:nvSpPr>
        <p:spPr>
          <a:xfrm rot="5400000">
            <a:off x="10616942" y="5282942"/>
            <a:ext cx="2426216" cy="723900"/>
          </a:xfrm>
          <a:custGeom>
            <a:avLst/>
            <a:gdLst/>
            <a:ahLst/>
            <a:cxnLst/>
            <a:rect l="l" t="t" r="r" b="b"/>
            <a:pathLst>
              <a:path w="2884235" h="812800">
                <a:moveTo>
                  <a:pt x="0" y="0"/>
                </a:moveTo>
                <a:lnTo>
                  <a:pt x="2884235" y="0"/>
                </a:lnTo>
                <a:lnTo>
                  <a:pt x="2884235" y="812800"/>
                </a:lnTo>
                <a:lnTo>
                  <a:pt x="0" y="812800"/>
                </a:lnTo>
                <a:close/>
              </a:path>
            </a:pathLst>
          </a:custGeom>
          <a:solidFill>
            <a:schemeClr val="accent2"/>
          </a:solidFill>
        </p:spPr>
        <p:txBody>
          <a:bodyPr/>
          <a:lstStyle/>
          <a:p>
            <a:endParaRPr lang="zh-CN" altLang="en-US" u="sng"/>
          </a:p>
        </p:txBody>
      </p:sp>
      <p:sp>
        <p:nvSpPr>
          <p:cNvPr id="14" name="Freeform 10">
            <a:extLst>
              <a:ext uri="{FF2B5EF4-FFF2-40B4-BE49-F238E27FC236}">
                <a16:creationId xmlns:a16="http://schemas.microsoft.com/office/drawing/2014/main" id="{A1BB8DB8-267F-F856-18C5-03C8546AF031}"/>
              </a:ext>
              <a:ext uri="{C183D7F6-B498-43B3-948B-1728B52AA6E4}">
                <adec:decorative xmlns:adec="http://schemas.microsoft.com/office/drawing/2017/decorative" val="1"/>
              </a:ext>
            </a:extLst>
          </p:cNvPr>
          <p:cNvSpPr/>
          <p:nvPr userDrawn="1"/>
        </p:nvSpPr>
        <p:spPr>
          <a:xfrm rot="16200000">
            <a:off x="-265301" y="599970"/>
            <a:ext cx="1254503" cy="723900"/>
          </a:xfrm>
          <a:custGeom>
            <a:avLst/>
            <a:gdLst/>
            <a:ahLst/>
            <a:cxnLst/>
            <a:rect l="l" t="t" r="r" b="b"/>
            <a:pathLst>
              <a:path w="2884235" h="812800">
                <a:moveTo>
                  <a:pt x="0" y="0"/>
                </a:moveTo>
                <a:lnTo>
                  <a:pt x="2884235" y="0"/>
                </a:lnTo>
                <a:lnTo>
                  <a:pt x="2884235" y="812800"/>
                </a:lnTo>
                <a:lnTo>
                  <a:pt x="0" y="812800"/>
                </a:lnTo>
                <a:close/>
              </a:path>
            </a:pathLst>
          </a:custGeom>
          <a:solidFill>
            <a:schemeClr val="accent2"/>
          </a:solidFill>
        </p:spPr>
        <p:txBody>
          <a:bodyPr/>
          <a:lstStyle/>
          <a:p>
            <a:endParaRPr lang="zh-CN" altLang="en-US" u="sng"/>
          </a:p>
        </p:txBody>
      </p:sp>
    </p:spTree>
    <p:extLst>
      <p:ext uri="{BB962C8B-B14F-4D97-AF65-F5344CB8AC3E}">
        <p14:creationId xmlns:p14="http://schemas.microsoft.com/office/powerpoint/2010/main" val="390291667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1710998"/>
      </p:ext>
    </p:extLst>
  </p:cSld>
  <p:clrMap bg1="lt1" tx1="dk1" bg2="lt2" tx2="dk2" accent1="accent1" accent2="accent2" accent3="accent3" accent4="accent4" accent5="accent5" accent6="accent6" hlink="hlink" folHlink="folHlink"/>
  <p:sldLayoutIdLst>
    <p:sldLayoutId id="2147483721" r:id="rId1"/>
    <p:sldLayoutId id="2147483668" r:id="rId2"/>
    <p:sldLayoutId id="2147483684" r:id="rId3"/>
    <p:sldLayoutId id="2147483685" r:id="rId4"/>
    <p:sldLayoutId id="2147483727" r:id="rId5"/>
    <p:sldLayoutId id="2147483665" r:id="rId6"/>
    <p:sldLayoutId id="2147483672" r:id="rId7"/>
    <p:sldLayoutId id="2147483686" r:id="rId8"/>
    <p:sldLayoutId id="2147483688" r:id="rId9"/>
    <p:sldLayoutId id="2147483687" r:id="rId10"/>
    <p:sldLayoutId id="2147483674" r:id="rId11"/>
    <p:sldLayoutId id="2147483673" r:id="rId12"/>
    <p:sldLayoutId id="2147483675" r:id="rId13"/>
    <p:sldLayoutId id="2147483676" r:id="rId14"/>
    <p:sldLayoutId id="2147483677" r:id="rId15"/>
    <p:sldLayoutId id="2147483678" r:id="rId16"/>
    <p:sldLayoutId id="2147483679" r:id="rId17"/>
    <p:sldLayoutId id="2147483680" r:id="rId18"/>
    <p:sldLayoutId id="2147483681" r:id="rId19"/>
    <p:sldLayoutId id="2147483682" r:id="rId20"/>
    <p:sldLayoutId id="2147483732" r:id="rId21"/>
    <p:sldLayoutId id="2147483683" r:id="rId22"/>
    <p:sldLayoutId id="2147483670" r:id="rId23"/>
    <p:sldLayoutId id="2147483730" r:id="rId24"/>
    <p:sldLayoutId id="2147483694" r:id="rId25"/>
    <p:sldLayoutId id="2147483695" r:id="rId26"/>
    <p:sldLayoutId id="2147483696" r:id="rId27"/>
    <p:sldLayoutId id="2147483697" r:id="rId28"/>
    <p:sldLayoutId id="2147483698" r:id="rId29"/>
    <p:sldLayoutId id="2147483699" r:id="rId30"/>
    <p:sldLayoutId id="2147483700" r:id="rId31"/>
    <p:sldLayoutId id="2147483701" r:id="rId32"/>
    <p:sldLayoutId id="2147483702" r:id="rId33"/>
    <p:sldLayoutId id="2147483729" r:id="rId34"/>
    <p:sldLayoutId id="2147483704" r:id="rId35"/>
    <p:sldLayoutId id="2147483690" r:id="rId36"/>
    <p:sldLayoutId id="2147483691" r:id="rId37"/>
    <p:sldLayoutId id="2147483692" r:id="rId38"/>
    <p:sldLayoutId id="2147483693" r:id="rId39"/>
    <p:sldLayoutId id="2147483723" r:id="rId40"/>
    <p:sldLayoutId id="2147483705" r:id="rId41"/>
    <p:sldLayoutId id="2147483733" r:id="rId42"/>
    <p:sldLayoutId id="2147483707" r:id="rId43"/>
    <p:sldLayoutId id="2147483724" r:id="rId44"/>
    <p:sldLayoutId id="2147483708" r:id="rId45"/>
    <p:sldLayoutId id="2147483710" r:id="rId46"/>
    <p:sldLayoutId id="2147483711" r:id="rId47"/>
    <p:sldLayoutId id="2147483725" r:id="rId48"/>
    <p:sldLayoutId id="2147483713" r:id="rId49"/>
    <p:sldLayoutId id="2147483714" r:id="rId50"/>
    <p:sldLayoutId id="2147483726" r:id="rId51"/>
    <p:sldLayoutId id="2147483715" r:id="rId52"/>
    <p:sldLayoutId id="2147483717" r:id="rId53"/>
    <p:sldLayoutId id="2147483719" r:id="rId54"/>
    <p:sldLayoutId id="2147483720" r:id="rId55"/>
    <p:sldLayoutId id="2147483731" r:id="rId56"/>
    <p:sldLayoutId id="2147483689" r:id="rId57"/>
    <p:sldLayoutId id="2147483671" r:id="rId5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9.png"/></Relationships>
</file>

<file path=ppt/slides/_rels/slide10.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0.xml"/><Relationship Id="rId1" Type="http://schemas.openxmlformats.org/officeDocument/2006/relationships/slideLayout" Target="../slideLayouts/slideLayout21.xml"/><Relationship Id="rId4" Type="http://schemas.openxmlformats.org/officeDocument/2006/relationships/image" Target="../media/image101.png"/></Relationships>
</file>

<file path=ppt/slides/_rels/slide11.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12.xml"/><Relationship Id="rId1" Type="http://schemas.openxmlformats.org/officeDocument/2006/relationships/slideLayout" Target="../slideLayouts/slideLayout21.xml"/><Relationship Id="rId4" Type="http://schemas.openxmlformats.org/officeDocument/2006/relationships/image" Target="../media/image104.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15.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png"/><Relationship Id="rId1" Type="http://schemas.openxmlformats.org/officeDocument/2006/relationships/slideLayout" Target="../slideLayouts/slideLayout21.xml"/><Relationship Id="rId4" Type="http://schemas.openxmlformats.org/officeDocument/2006/relationships/image" Target="../media/image10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7.xml"/><Relationship Id="rId1" Type="http://schemas.openxmlformats.org/officeDocument/2006/relationships/slideLayout" Target="../slideLayouts/slideLayout21.xml"/><Relationship Id="rId4" Type="http://schemas.openxmlformats.org/officeDocument/2006/relationships/image" Target="../media/image96.png"/></Relationships>
</file>

<file path=ppt/slides/_rels/slide8.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9.xml"/><Relationship Id="rId1" Type="http://schemas.openxmlformats.org/officeDocument/2006/relationships/slideLayout" Target="../slideLayouts/slideLayout21.xml"/><Relationship Id="rId4" Type="http://schemas.openxmlformats.org/officeDocument/2006/relationships/image" Target="../media/image9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FBA7E4-B4E8-5277-69C0-8E0ECA3DA897}"/>
              </a:ext>
            </a:extLst>
          </p:cNvPr>
          <p:cNvSpPr>
            <a:spLocks noGrp="1"/>
          </p:cNvSpPr>
          <p:nvPr>
            <p:ph type="title"/>
          </p:nvPr>
        </p:nvSpPr>
        <p:spPr>
          <a:xfrm>
            <a:off x="514699" y="1385917"/>
            <a:ext cx="8357995" cy="671710"/>
          </a:xfrm>
        </p:spPr>
        <p:txBody>
          <a:bodyPr/>
          <a:lstStyle/>
          <a:p>
            <a:r>
              <a:rPr lang="en-US" dirty="0" err="1"/>
              <a:t>Introducción</a:t>
            </a:r>
            <a:r>
              <a:rPr lang="en-US" dirty="0"/>
              <a:t> a </a:t>
            </a:r>
            <a:r>
              <a:rPr lang="en-US" dirty="0" err="1"/>
              <a:t>NotebookLM</a:t>
            </a:r>
            <a:br>
              <a:rPr lang="en-US" dirty="0"/>
            </a:br>
            <a:endParaRPr lang="en-US" dirty="0"/>
          </a:p>
        </p:txBody>
      </p:sp>
      <p:pic>
        <p:nvPicPr>
          <p:cNvPr id="4" name="Imagen 3" descr="Logotipo, nombre de la empresa&#10;&#10;El contenido generado por IA puede ser incorrecto.">
            <a:extLst>
              <a:ext uri="{FF2B5EF4-FFF2-40B4-BE49-F238E27FC236}">
                <a16:creationId xmlns:a16="http://schemas.microsoft.com/office/drawing/2014/main" id="{0894959D-95FC-0CFC-284C-039B2DC669CB}"/>
              </a:ext>
            </a:extLst>
          </p:cNvPr>
          <p:cNvPicPr>
            <a:picLocks noChangeAspect="1"/>
          </p:cNvPicPr>
          <p:nvPr/>
        </p:nvPicPr>
        <p:blipFill rotWithShape="1">
          <a:blip r:embed="rId3">
            <a:extLst>
              <a:ext uri="{28A0092B-C50C-407E-A947-70E740481C1C}">
                <a14:useLocalDpi xmlns:a14="http://schemas.microsoft.com/office/drawing/2010/main" val="0"/>
              </a:ext>
            </a:extLst>
          </a:blip>
          <a:srcRect l="28594" r="27431"/>
          <a:stretch>
            <a:fillRect/>
          </a:stretch>
        </p:blipFill>
        <p:spPr bwMode="auto">
          <a:xfrm>
            <a:off x="9040913" y="407064"/>
            <a:ext cx="1694815" cy="1957705"/>
          </a:xfrm>
          <a:prstGeom prst="rect">
            <a:avLst/>
          </a:prstGeom>
          <a:noFill/>
          <a:ln>
            <a:noFill/>
          </a:ln>
          <a:extLst>
            <a:ext uri="{53640926-AAD7-44D8-BBD7-CCE9431645EC}">
              <a14:shadowObscured xmlns:a14="http://schemas.microsoft.com/office/drawing/2010/main"/>
            </a:ext>
          </a:extLst>
        </p:spPr>
      </p:pic>
      <p:pic>
        <p:nvPicPr>
          <p:cNvPr id="5" name="Imagen 4" descr="Universidad de Málaga">
            <a:extLst>
              <a:ext uri="{FF2B5EF4-FFF2-40B4-BE49-F238E27FC236}">
                <a16:creationId xmlns:a16="http://schemas.microsoft.com/office/drawing/2014/main" id="{D393496E-7348-54C7-5172-6E0843C6C21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666908" y="8779539"/>
            <a:ext cx="2285365" cy="422910"/>
          </a:xfrm>
          <a:prstGeom prst="rect">
            <a:avLst/>
          </a:prstGeom>
          <a:noFill/>
          <a:ln>
            <a:noFill/>
          </a:ln>
        </p:spPr>
      </p:pic>
      <p:pic>
        <p:nvPicPr>
          <p:cNvPr id="10" name="Imagen 9" descr="Universidad de Málaga">
            <a:extLst>
              <a:ext uri="{FF2B5EF4-FFF2-40B4-BE49-F238E27FC236}">
                <a16:creationId xmlns:a16="http://schemas.microsoft.com/office/drawing/2014/main" id="{D5D07515-7FB7-B2F1-3F33-4D5AABD590F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68468" y="4995673"/>
            <a:ext cx="2285365" cy="422910"/>
          </a:xfrm>
          <a:prstGeom prst="rect">
            <a:avLst/>
          </a:prstGeom>
          <a:solidFill>
            <a:schemeClr val="bg1"/>
          </a:solidFill>
          <a:ln>
            <a:noFill/>
          </a:ln>
        </p:spPr>
      </p:pic>
      <p:sp>
        <p:nvSpPr>
          <p:cNvPr id="11" name="CuadroTexto 10">
            <a:extLst>
              <a:ext uri="{FF2B5EF4-FFF2-40B4-BE49-F238E27FC236}">
                <a16:creationId xmlns:a16="http://schemas.microsoft.com/office/drawing/2014/main" id="{09969393-C9FF-E9E0-F1B3-A5C363FC193A}"/>
              </a:ext>
            </a:extLst>
          </p:cNvPr>
          <p:cNvSpPr txBox="1"/>
          <p:nvPr/>
        </p:nvSpPr>
        <p:spPr>
          <a:xfrm>
            <a:off x="1426866" y="3046048"/>
            <a:ext cx="3480376" cy="1908215"/>
          </a:xfrm>
          <a:prstGeom prst="rect">
            <a:avLst/>
          </a:prstGeom>
          <a:noFill/>
        </p:spPr>
        <p:txBody>
          <a:bodyPr wrap="none" rtlCol="0">
            <a:spAutoFit/>
          </a:bodyPr>
          <a:lstStyle/>
          <a:p>
            <a:r>
              <a:rPr lang="en-US" sz="2000" dirty="0" err="1">
                <a:solidFill>
                  <a:schemeClr val="bg1"/>
                </a:solidFill>
              </a:rPr>
              <a:t>Autores</a:t>
            </a:r>
            <a:r>
              <a:rPr lang="en-US" sz="2000" dirty="0">
                <a:solidFill>
                  <a:schemeClr val="bg1"/>
                </a:solidFill>
              </a:rPr>
              <a:t>:</a:t>
            </a:r>
          </a:p>
          <a:p>
            <a:endParaRPr lang="es-ES" sz="2000" dirty="0">
              <a:solidFill>
                <a:schemeClr val="bg1"/>
              </a:solidFill>
            </a:endParaRPr>
          </a:p>
          <a:p>
            <a:pPr lvl="0"/>
            <a:r>
              <a:rPr lang="en-US" sz="2000" dirty="0">
                <a:solidFill>
                  <a:schemeClr val="bg1"/>
                </a:solidFill>
              </a:rPr>
              <a:t>- David Bueno Vallejo</a:t>
            </a:r>
            <a:endParaRPr lang="es-ES" sz="2000" dirty="0">
              <a:solidFill>
                <a:schemeClr val="bg1"/>
              </a:solidFill>
            </a:endParaRPr>
          </a:p>
          <a:p>
            <a:pPr lvl="0"/>
            <a:r>
              <a:rPr lang="en-US" sz="2000" dirty="0">
                <a:solidFill>
                  <a:schemeClr val="bg1"/>
                </a:solidFill>
              </a:rPr>
              <a:t>- Jose A. Fernández Leiva</a:t>
            </a:r>
            <a:endParaRPr lang="es-ES" sz="2000" dirty="0">
              <a:solidFill>
                <a:schemeClr val="bg1"/>
              </a:solidFill>
            </a:endParaRPr>
          </a:p>
          <a:p>
            <a:pPr lvl="0"/>
            <a:r>
              <a:rPr lang="en-US" sz="2000" dirty="0">
                <a:solidFill>
                  <a:schemeClr val="bg1"/>
                </a:solidFill>
              </a:rPr>
              <a:t>- Ezequiel López Rubio</a:t>
            </a:r>
            <a:endParaRPr lang="es-ES" sz="2000" dirty="0">
              <a:solidFill>
                <a:schemeClr val="bg1"/>
              </a:solidFill>
            </a:endParaRPr>
          </a:p>
          <a:p>
            <a:endParaRPr lang="es-ES" dirty="0"/>
          </a:p>
        </p:txBody>
      </p:sp>
      <p:sp>
        <p:nvSpPr>
          <p:cNvPr id="3" name="CuadroTexto 2">
            <a:extLst>
              <a:ext uri="{FF2B5EF4-FFF2-40B4-BE49-F238E27FC236}">
                <a16:creationId xmlns:a16="http://schemas.microsoft.com/office/drawing/2014/main" id="{A9C8AE5F-71FD-5D14-F552-45E8313BABDF}"/>
              </a:ext>
            </a:extLst>
          </p:cNvPr>
          <p:cNvSpPr txBox="1"/>
          <p:nvPr/>
        </p:nvSpPr>
        <p:spPr>
          <a:xfrm>
            <a:off x="5127138" y="3046047"/>
            <a:ext cx="2969211" cy="1015663"/>
          </a:xfrm>
          <a:prstGeom prst="rect">
            <a:avLst/>
          </a:prstGeom>
          <a:noFill/>
        </p:spPr>
        <p:txBody>
          <a:bodyPr wrap="none" rtlCol="0">
            <a:spAutoFit/>
          </a:bodyPr>
          <a:lstStyle/>
          <a:p>
            <a:r>
              <a:rPr lang="en-US" sz="2000" dirty="0" err="1">
                <a:solidFill>
                  <a:schemeClr val="bg1"/>
                </a:solidFill>
              </a:rPr>
              <a:t>Formador</a:t>
            </a:r>
            <a:r>
              <a:rPr lang="en-US" sz="2000" dirty="0">
                <a:solidFill>
                  <a:schemeClr val="bg1"/>
                </a:solidFill>
              </a:rPr>
              <a:t>:</a:t>
            </a:r>
          </a:p>
          <a:p>
            <a:endParaRPr lang="es-ES" sz="2000" dirty="0">
              <a:solidFill>
                <a:schemeClr val="bg1"/>
              </a:solidFill>
            </a:endParaRPr>
          </a:p>
          <a:p>
            <a:pPr lvl="0"/>
            <a:r>
              <a:rPr lang="en-US" sz="2000" dirty="0">
                <a:solidFill>
                  <a:schemeClr val="bg1"/>
                </a:solidFill>
              </a:rPr>
              <a:t>- </a:t>
            </a:r>
            <a:r>
              <a:rPr lang="es-ES" sz="2000" dirty="0">
                <a:solidFill>
                  <a:schemeClr val="bg1"/>
                </a:solidFill>
              </a:rPr>
              <a:t>[Nombre Formador]</a:t>
            </a:r>
            <a:endParaRPr lang="es-ES" dirty="0"/>
          </a:p>
        </p:txBody>
      </p:sp>
    </p:spTree>
    <p:extLst>
      <p:ext uri="{BB962C8B-B14F-4D97-AF65-F5344CB8AC3E}">
        <p14:creationId xmlns:p14="http://schemas.microsoft.com/office/powerpoint/2010/main" val="22334283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30C216F-88E5-7688-5380-D14B605D14D2}"/>
              </a:ext>
            </a:extLst>
          </p:cNvPr>
          <p:cNvSpPr>
            <a:spLocks noGrp="1"/>
          </p:cNvSpPr>
          <p:nvPr>
            <p:ph type="title"/>
          </p:nvPr>
        </p:nvSpPr>
        <p:spPr/>
        <p:txBody>
          <a:bodyPr/>
          <a:lstStyle/>
          <a:p>
            <a:r>
              <a:rPr lang="es-ES" dirty="0"/>
              <a:t>Studio al Rescate: Resumen de Vídeo y Mapa Mental</a:t>
            </a:r>
          </a:p>
        </p:txBody>
      </p:sp>
      <p:pic>
        <p:nvPicPr>
          <p:cNvPr id="3" name="Imagen 2" descr="Imagen que contiene Diagrama&#10;&#10;El contenido generado por IA puede ser incorrecto.">
            <a:extLst>
              <a:ext uri="{FF2B5EF4-FFF2-40B4-BE49-F238E27FC236}">
                <a16:creationId xmlns:a16="http://schemas.microsoft.com/office/drawing/2014/main" id="{43B47240-8FE4-8F3D-3134-4844A036CA48}"/>
              </a:ext>
            </a:extLst>
          </p:cNvPr>
          <p:cNvPicPr>
            <a:picLocks noChangeAspect="1"/>
          </p:cNvPicPr>
          <p:nvPr/>
        </p:nvPicPr>
        <p:blipFill>
          <a:blip r:embed="rId3"/>
          <a:stretch>
            <a:fillRect/>
          </a:stretch>
        </p:blipFill>
        <p:spPr>
          <a:xfrm>
            <a:off x="5254417" y="2160395"/>
            <a:ext cx="6431815" cy="3841910"/>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Imagen 4">
            <a:extLst>
              <a:ext uri="{FF2B5EF4-FFF2-40B4-BE49-F238E27FC236}">
                <a16:creationId xmlns:a16="http://schemas.microsoft.com/office/drawing/2014/main" id="{E0CA54F1-CADE-4EEB-9FB3-E664E5B667D0}"/>
              </a:ext>
            </a:extLst>
          </p:cNvPr>
          <p:cNvPicPr>
            <a:picLocks noChangeAspect="1"/>
          </p:cNvPicPr>
          <p:nvPr/>
        </p:nvPicPr>
        <p:blipFill>
          <a:blip r:embed="rId4"/>
          <a:stretch>
            <a:fillRect/>
          </a:stretch>
        </p:blipFill>
        <p:spPr>
          <a:xfrm>
            <a:off x="1094002" y="1992667"/>
            <a:ext cx="3731116" cy="4271688"/>
          </a:xfrm>
          <a:prstGeom prst="rect">
            <a:avLst/>
          </a:prstGeom>
        </p:spPr>
      </p:pic>
    </p:spTree>
    <p:extLst>
      <p:ext uri="{BB962C8B-B14F-4D97-AF65-F5344CB8AC3E}">
        <p14:creationId xmlns:p14="http://schemas.microsoft.com/office/powerpoint/2010/main" val="10523112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D86338E-BAC4-5982-323F-896C02B6DD0A}"/>
              </a:ext>
            </a:extLst>
          </p:cNvPr>
          <p:cNvSpPr>
            <a:spLocks noGrp="1"/>
          </p:cNvSpPr>
          <p:nvPr>
            <p:ph type="title"/>
          </p:nvPr>
        </p:nvSpPr>
        <p:spPr/>
        <p:txBody>
          <a:bodyPr/>
          <a:lstStyle/>
          <a:p>
            <a:r>
              <a:rPr lang="es-ES" dirty="0"/>
              <a:t>Creando Resumen en Vídeo</a:t>
            </a:r>
          </a:p>
        </p:txBody>
      </p:sp>
      <p:pic>
        <p:nvPicPr>
          <p:cNvPr id="3" name="Imagen 2" descr="Interfaz de usuario gráfica, Texto, Aplicación, Correo electrónico&#10;&#10;El contenido generado por IA puede ser incorrecto.">
            <a:extLst>
              <a:ext uri="{FF2B5EF4-FFF2-40B4-BE49-F238E27FC236}">
                <a16:creationId xmlns:a16="http://schemas.microsoft.com/office/drawing/2014/main" id="{58BA6460-4219-0EC1-AEBE-4F32FEFDC293}"/>
              </a:ext>
            </a:extLst>
          </p:cNvPr>
          <p:cNvPicPr>
            <a:picLocks noChangeAspect="1"/>
          </p:cNvPicPr>
          <p:nvPr/>
        </p:nvPicPr>
        <p:blipFill>
          <a:blip r:embed="rId3"/>
          <a:stretch>
            <a:fillRect/>
          </a:stretch>
        </p:blipFill>
        <p:spPr>
          <a:xfrm>
            <a:off x="1978688" y="1639147"/>
            <a:ext cx="7617487" cy="5051468"/>
          </a:xfrm>
          <a:prstGeom prst="rect">
            <a:avLst/>
          </a:prstGeom>
        </p:spPr>
      </p:pic>
    </p:spTree>
    <p:extLst>
      <p:ext uri="{BB962C8B-B14F-4D97-AF65-F5344CB8AC3E}">
        <p14:creationId xmlns:p14="http://schemas.microsoft.com/office/powerpoint/2010/main" val="3436100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79E76DB-F39A-5C6C-4D63-5188A8DEEC28}"/>
              </a:ext>
            </a:extLst>
          </p:cNvPr>
          <p:cNvSpPr>
            <a:spLocks noGrp="1"/>
          </p:cNvSpPr>
          <p:nvPr>
            <p:ph type="title"/>
          </p:nvPr>
        </p:nvSpPr>
        <p:spPr/>
        <p:txBody>
          <a:bodyPr/>
          <a:lstStyle/>
          <a:p>
            <a:r>
              <a:rPr lang="es-ES" dirty="0"/>
              <a:t>De la Escucha a la Acción: Generando Certificaciones</a:t>
            </a:r>
          </a:p>
        </p:txBody>
      </p:sp>
      <p:pic>
        <p:nvPicPr>
          <p:cNvPr id="4" name="Imagen 3">
            <a:extLst>
              <a:ext uri="{FF2B5EF4-FFF2-40B4-BE49-F238E27FC236}">
                <a16:creationId xmlns:a16="http://schemas.microsoft.com/office/drawing/2014/main" id="{54E598C4-8F53-62A0-92E4-DC56858EB06B}"/>
              </a:ext>
            </a:extLst>
          </p:cNvPr>
          <p:cNvPicPr>
            <a:picLocks noChangeAspect="1"/>
          </p:cNvPicPr>
          <p:nvPr/>
        </p:nvPicPr>
        <p:blipFill>
          <a:blip r:embed="rId3"/>
          <a:stretch>
            <a:fillRect/>
          </a:stretch>
        </p:blipFill>
        <p:spPr>
          <a:xfrm>
            <a:off x="7268344" y="1474059"/>
            <a:ext cx="3479936" cy="5129684"/>
          </a:xfrm>
          <a:prstGeom prst="rect">
            <a:avLst/>
          </a:prstGeom>
          <a:ln>
            <a:noFill/>
          </a:ln>
          <a:effectLst>
            <a:outerShdw blurRad="292100" dist="139700" dir="2700000" algn="tl" rotWithShape="0">
              <a:srgbClr val="333333">
                <a:alpha val="65000"/>
              </a:srgbClr>
            </a:outerShdw>
          </a:effectLst>
        </p:spPr>
      </p:pic>
      <p:pic>
        <p:nvPicPr>
          <p:cNvPr id="6" name="Imagen 5">
            <a:extLst>
              <a:ext uri="{FF2B5EF4-FFF2-40B4-BE49-F238E27FC236}">
                <a16:creationId xmlns:a16="http://schemas.microsoft.com/office/drawing/2014/main" id="{7CAFD724-F346-CA6B-F353-43EBEE84BDD6}"/>
              </a:ext>
            </a:extLst>
          </p:cNvPr>
          <p:cNvPicPr>
            <a:picLocks noChangeAspect="1"/>
          </p:cNvPicPr>
          <p:nvPr/>
        </p:nvPicPr>
        <p:blipFill>
          <a:blip r:embed="rId4"/>
          <a:stretch>
            <a:fillRect/>
          </a:stretch>
        </p:blipFill>
        <p:spPr>
          <a:xfrm>
            <a:off x="844000" y="2880779"/>
            <a:ext cx="4572638" cy="895475"/>
          </a:xfrm>
          <a:prstGeom prst="rect">
            <a:avLst/>
          </a:prstGeom>
          <a:ln>
            <a:noFill/>
          </a:ln>
          <a:effectLst>
            <a:outerShdw blurRad="292100" dist="139700" dir="2700000" algn="tl" rotWithShape="0">
              <a:srgbClr val="333333">
                <a:alpha val="65000"/>
              </a:srgbClr>
            </a:outerShdw>
          </a:effectLst>
        </p:spPr>
      </p:pic>
      <p:sp>
        <p:nvSpPr>
          <p:cNvPr id="7" name="Flecha: a la derecha 6">
            <a:extLst>
              <a:ext uri="{FF2B5EF4-FFF2-40B4-BE49-F238E27FC236}">
                <a16:creationId xmlns:a16="http://schemas.microsoft.com/office/drawing/2014/main" id="{154F9EF8-F272-3C75-B89D-D6B675BE4DFE}"/>
              </a:ext>
            </a:extLst>
          </p:cNvPr>
          <p:cNvSpPr/>
          <p:nvPr/>
        </p:nvSpPr>
        <p:spPr>
          <a:xfrm>
            <a:off x="5777802" y="3014505"/>
            <a:ext cx="1235947" cy="58280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1028809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291FB95C-2CB5-4AF7-DA01-9D1174AFE4EE}"/>
              </a:ext>
            </a:extLst>
          </p:cNvPr>
          <p:cNvSpPr>
            <a:spLocks noGrp="1"/>
          </p:cNvSpPr>
          <p:nvPr>
            <p:ph type="body" idx="1"/>
          </p:nvPr>
        </p:nvSpPr>
        <p:spPr>
          <a:xfrm>
            <a:off x="3004396" y="1686966"/>
            <a:ext cx="5157787" cy="559834"/>
          </a:xfrm>
        </p:spPr>
        <p:txBody>
          <a:bodyPr/>
          <a:lstStyle/>
          <a:p>
            <a:r>
              <a:rPr lang="es-ES" sz="3200" dirty="0"/>
              <a:t>El Analista DE CONTRATOS</a:t>
            </a:r>
          </a:p>
        </p:txBody>
      </p:sp>
      <p:sp>
        <p:nvSpPr>
          <p:cNvPr id="5" name="Marcador de texto 4">
            <a:extLst>
              <a:ext uri="{FF2B5EF4-FFF2-40B4-BE49-F238E27FC236}">
                <a16:creationId xmlns:a16="http://schemas.microsoft.com/office/drawing/2014/main" id="{5182BAC7-08BD-6E00-706E-F0E004F5957E}"/>
              </a:ext>
            </a:extLst>
          </p:cNvPr>
          <p:cNvSpPr>
            <a:spLocks noGrp="1"/>
          </p:cNvSpPr>
          <p:nvPr>
            <p:ph type="body" sz="quarter" idx="13"/>
          </p:nvPr>
        </p:nvSpPr>
        <p:spPr>
          <a:xfrm>
            <a:off x="502356" y="2508057"/>
            <a:ext cx="5157788" cy="3544406"/>
          </a:xfrm>
        </p:spPr>
        <p:style>
          <a:lnRef idx="2">
            <a:schemeClr val="accent3"/>
          </a:lnRef>
          <a:fillRef idx="1">
            <a:schemeClr val="lt1"/>
          </a:fillRef>
          <a:effectRef idx="0">
            <a:schemeClr val="accent3"/>
          </a:effectRef>
          <a:fontRef idx="minor">
            <a:schemeClr val="dk1"/>
          </a:fontRef>
        </p:style>
        <p:txBody>
          <a:bodyPr/>
          <a:lstStyle/>
          <a:p>
            <a:pPr marL="180975" indent="-180975"/>
            <a:r>
              <a:rPr lang="es-ES" sz="2000" dirty="0"/>
              <a:t> 1. Recopilar a un cuaderno todos los documentos de un expediente de contratación: los pliegos, los informes de valoración, la oferta ganadora…</a:t>
            </a:r>
          </a:p>
          <a:p>
            <a:pPr marL="361950" indent="-180975"/>
            <a:endParaRPr lang="es-ES" sz="2000" dirty="0"/>
          </a:p>
        </p:txBody>
      </p:sp>
      <p:sp>
        <p:nvSpPr>
          <p:cNvPr id="6" name="Marcador de texto 5">
            <a:extLst>
              <a:ext uri="{FF2B5EF4-FFF2-40B4-BE49-F238E27FC236}">
                <a16:creationId xmlns:a16="http://schemas.microsoft.com/office/drawing/2014/main" id="{093C43A8-EDCE-493E-4808-F5963CEC0D86}"/>
              </a:ext>
            </a:extLst>
          </p:cNvPr>
          <p:cNvSpPr>
            <a:spLocks noGrp="1"/>
          </p:cNvSpPr>
          <p:nvPr>
            <p:ph type="body" sz="quarter" idx="14"/>
          </p:nvPr>
        </p:nvSpPr>
        <p:spPr>
          <a:xfrm>
            <a:off x="5806482" y="2504026"/>
            <a:ext cx="5883162" cy="3548437"/>
          </a:xfrm>
        </p:spPr>
        <p:style>
          <a:lnRef idx="2">
            <a:schemeClr val="accent2"/>
          </a:lnRef>
          <a:fillRef idx="1">
            <a:schemeClr val="lt1"/>
          </a:fillRef>
          <a:effectRef idx="0">
            <a:schemeClr val="accent2"/>
          </a:effectRef>
          <a:fontRef idx="minor">
            <a:schemeClr val="dk1"/>
          </a:fontRef>
        </p:style>
        <p:txBody>
          <a:bodyPr/>
          <a:lstStyle/>
          <a:p>
            <a:r>
              <a:rPr lang="es-ES" sz="2000" dirty="0"/>
              <a:t> 2. Preguntarle: </a:t>
            </a:r>
          </a:p>
          <a:p>
            <a:pPr marL="914400" lvl="1" indent="-457200">
              <a:buFont typeface="Arial" panose="020B0604020202020204" pitchFamily="34" charset="0"/>
              <a:buChar char="•"/>
            </a:pPr>
            <a:r>
              <a:rPr lang="es-ES" sz="1800" dirty="0"/>
              <a:t>Actúa como un interventor y crea un </a:t>
            </a:r>
            <a:r>
              <a:rPr lang="es-ES" sz="1800" dirty="0" err="1"/>
              <a:t>checklist</a:t>
            </a:r>
            <a:r>
              <a:rPr lang="es-ES" sz="1800" dirty="0"/>
              <a:t> para verificar si la oferta adjudicataria cumple todos los requisitos de solvencia del pliego.</a:t>
            </a:r>
          </a:p>
          <a:p>
            <a:pPr marL="914400" lvl="1" indent="-457200">
              <a:buFont typeface="Arial" panose="020B0604020202020204" pitchFamily="34" charset="0"/>
              <a:buChar char="•"/>
            </a:pPr>
            <a:r>
              <a:rPr lang="es-ES" sz="1800" dirty="0"/>
              <a:t>Extrae del pliego y de la oferta una lista de las obligaciones clave del adjudicatario y sus plazos de ejecución para facilitar el seguimiento del contrato.</a:t>
            </a:r>
          </a:p>
          <a:p>
            <a:pPr marL="914400" lvl="1" indent="-457200">
              <a:buFont typeface="Arial" panose="020B0604020202020204" pitchFamily="34" charset="0"/>
              <a:buChar char="•"/>
            </a:pPr>
            <a:r>
              <a:rPr lang="es-ES" sz="1800" dirty="0"/>
              <a:t>Resume las condiciones económicas del contrato: precio, fórmula de revisión de precios y calendario   de pagos.</a:t>
            </a:r>
          </a:p>
          <a:p>
            <a:endParaRPr lang="es-ES" dirty="0"/>
          </a:p>
        </p:txBody>
      </p:sp>
      <p:sp>
        <p:nvSpPr>
          <p:cNvPr id="2" name="Título 1">
            <a:extLst>
              <a:ext uri="{FF2B5EF4-FFF2-40B4-BE49-F238E27FC236}">
                <a16:creationId xmlns:a16="http://schemas.microsoft.com/office/drawing/2014/main" id="{C8328F6D-7195-AA41-D6D0-36086D5D177E}"/>
              </a:ext>
            </a:extLst>
          </p:cNvPr>
          <p:cNvSpPr>
            <a:spLocks noGrp="1"/>
          </p:cNvSpPr>
          <p:nvPr>
            <p:ph type="title"/>
          </p:nvPr>
        </p:nvSpPr>
        <p:spPr/>
        <p:txBody>
          <a:bodyPr/>
          <a:lstStyle/>
          <a:p>
            <a:r>
              <a:rPr lang="es-ES" dirty="0"/>
              <a:t>Más Allá de las Actas y las Leyes: Otras Aplicaciones para la Gestión Local</a:t>
            </a:r>
          </a:p>
        </p:txBody>
      </p:sp>
    </p:spTree>
    <p:extLst>
      <p:ext uri="{BB962C8B-B14F-4D97-AF65-F5344CB8AC3E}">
        <p14:creationId xmlns:p14="http://schemas.microsoft.com/office/powerpoint/2010/main" val="8152239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8E2776-AE6C-EB0E-CB8E-6615A27F5DAE}"/>
            </a:ext>
          </a:extLst>
        </p:cNvPr>
        <p:cNvGrpSpPr/>
        <p:nvPr/>
      </p:nvGrpSpPr>
      <p:grpSpPr>
        <a:xfrm>
          <a:off x="0" y="0"/>
          <a:ext cx="0" cy="0"/>
          <a:chOff x="0" y="0"/>
          <a:chExt cx="0" cy="0"/>
        </a:xfrm>
      </p:grpSpPr>
      <p:sp>
        <p:nvSpPr>
          <p:cNvPr id="3" name="Marcador de texto 2">
            <a:extLst>
              <a:ext uri="{FF2B5EF4-FFF2-40B4-BE49-F238E27FC236}">
                <a16:creationId xmlns:a16="http://schemas.microsoft.com/office/drawing/2014/main" id="{221AD587-F1AA-EC8B-5810-910D9BC6C1EF}"/>
              </a:ext>
            </a:extLst>
          </p:cNvPr>
          <p:cNvSpPr>
            <a:spLocks noGrp="1"/>
          </p:cNvSpPr>
          <p:nvPr>
            <p:ph type="body" idx="1"/>
          </p:nvPr>
        </p:nvSpPr>
        <p:spPr>
          <a:xfrm>
            <a:off x="3004396" y="1686966"/>
            <a:ext cx="5157787" cy="559834"/>
          </a:xfrm>
        </p:spPr>
        <p:txBody>
          <a:bodyPr/>
          <a:lstStyle/>
          <a:p>
            <a:r>
              <a:rPr lang="es-ES" sz="3200" dirty="0"/>
              <a:t>El archivo inteligente</a:t>
            </a:r>
          </a:p>
        </p:txBody>
      </p:sp>
      <p:sp>
        <p:nvSpPr>
          <p:cNvPr id="5" name="Marcador de texto 4">
            <a:extLst>
              <a:ext uri="{FF2B5EF4-FFF2-40B4-BE49-F238E27FC236}">
                <a16:creationId xmlns:a16="http://schemas.microsoft.com/office/drawing/2014/main" id="{4629B2D1-F4F4-9B4D-E307-597CB518A2AF}"/>
              </a:ext>
            </a:extLst>
          </p:cNvPr>
          <p:cNvSpPr>
            <a:spLocks noGrp="1"/>
          </p:cNvSpPr>
          <p:nvPr>
            <p:ph type="body" sz="quarter" idx="13"/>
          </p:nvPr>
        </p:nvSpPr>
        <p:spPr>
          <a:xfrm>
            <a:off x="502356" y="2508057"/>
            <a:ext cx="5157788" cy="3544406"/>
          </a:xfrm>
        </p:spPr>
        <p:style>
          <a:lnRef idx="2">
            <a:schemeClr val="accent3"/>
          </a:lnRef>
          <a:fillRef idx="1">
            <a:schemeClr val="lt1"/>
          </a:fillRef>
          <a:effectRef idx="0">
            <a:schemeClr val="accent3"/>
          </a:effectRef>
          <a:fontRef idx="minor">
            <a:schemeClr val="dk1"/>
          </a:fontRef>
        </p:style>
        <p:txBody>
          <a:bodyPr/>
          <a:lstStyle/>
          <a:p>
            <a:pPr marL="180975" indent="-180975"/>
            <a:r>
              <a:rPr lang="es-ES" sz="2000" dirty="0"/>
              <a:t> 1. crear un cuaderno y subir, por ejemplo, los informes de reparo de intervención de los últimos 5 años.</a:t>
            </a:r>
          </a:p>
        </p:txBody>
      </p:sp>
      <p:sp>
        <p:nvSpPr>
          <p:cNvPr id="6" name="Marcador de texto 5">
            <a:extLst>
              <a:ext uri="{FF2B5EF4-FFF2-40B4-BE49-F238E27FC236}">
                <a16:creationId xmlns:a16="http://schemas.microsoft.com/office/drawing/2014/main" id="{2BFB350C-9589-A064-C682-74D1D2F95E62}"/>
              </a:ext>
            </a:extLst>
          </p:cNvPr>
          <p:cNvSpPr>
            <a:spLocks noGrp="1"/>
          </p:cNvSpPr>
          <p:nvPr>
            <p:ph type="body" sz="quarter" idx="14"/>
          </p:nvPr>
        </p:nvSpPr>
        <p:spPr>
          <a:xfrm>
            <a:off x="5806482" y="2504026"/>
            <a:ext cx="5883162" cy="3548437"/>
          </a:xfrm>
        </p:spPr>
        <p:style>
          <a:lnRef idx="2">
            <a:schemeClr val="accent2"/>
          </a:lnRef>
          <a:fillRef idx="1">
            <a:schemeClr val="lt1"/>
          </a:fillRef>
          <a:effectRef idx="0">
            <a:schemeClr val="accent2"/>
          </a:effectRef>
          <a:fontRef idx="minor">
            <a:schemeClr val="dk1"/>
          </a:fontRef>
        </p:style>
        <p:txBody>
          <a:bodyPr/>
          <a:lstStyle/>
          <a:p>
            <a:r>
              <a:rPr lang="es-ES" sz="2000" dirty="0"/>
              <a:t> 2. Preguntarle: </a:t>
            </a:r>
          </a:p>
          <a:p>
            <a:pPr marL="914400" lvl="1" indent="-457200">
              <a:buFont typeface="Arial" panose="020B0604020202020204" pitchFamily="34" charset="0"/>
              <a:buChar char="•"/>
            </a:pPr>
            <a:r>
              <a:rPr lang="es-ES" sz="1800" dirty="0"/>
              <a:t>Analiza todos los informes y dime cuáles son los 3 tipos de reparo más frecuentes en este ayuntamiento.</a:t>
            </a:r>
            <a:endParaRPr lang="es-ES" dirty="0"/>
          </a:p>
        </p:txBody>
      </p:sp>
      <p:sp>
        <p:nvSpPr>
          <p:cNvPr id="2" name="Título 1">
            <a:extLst>
              <a:ext uri="{FF2B5EF4-FFF2-40B4-BE49-F238E27FC236}">
                <a16:creationId xmlns:a16="http://schemas.microsoft.com/office/drawing/2014/main" id="{828DCA76-2586-5903-C054-5448A663BBAC}"/>
              </a:ext>
            </a:extLst>
          </p:cNvPr>
          <p:cNvSpPr>
            <a:spLocks noGrp="1"/>
          </p:cNvSpPr>
          <p:nvPr>
            <p:ph type="title"/>
          </p:nvPr>
        </p:nvSpPr>
        <p:spPr/>
        <p:txBody>
          <a:bodyPr/>
          <a:lstStyle/>
          <a:p>
            <a:r>
              <a:rPr lang="es-ES" dirty="0"/>
              <a:t>Más Allá de las Actas y las Leyes: Otras Aplicaciones para la Gestión Local</a:t>
            </a:r>
          </a:p>
        </p:txBody>
      </p:sp>
    </p:spTree>
    <p:extLst>
      <p:ext uri="{BB962C8B-B14F-4D97-AF65-F5344CB8AC3E}">
        <p14:creationId xmlns:p14="http://schemas.microsoft.com/office/powerpoint/2010/main" val="21319841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iseña una transparencia titulada &quot;Reglas de Oro para Usar la IA en la Administración Pública&quot; con cuatro iconos representando cada regla: 1) Calidad de la Fuente, 2) El Experto es Usted, 3) Verificación de Citas, 4) Cuidado con Información Sensible. El estilo debe ser profesional, claro y adecuado para una presentación institucional.">
            <a:extLst>
              <a:ext uri="{FF2B5EF4-FFF2-40B4-BE49-F238E27FC236}">
                <a16:creationId xmlns:a16="http://schemas.microsoft.com/office/drawing/2014/main" id="{11BE6D53-5402-A504-D536-DDDE5750BDE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167"/>
          <a:stretch>
            <a:fillRect/>
          </a:stretch>
        </p:blipFill>
        <p:spPr bwMode="auto">
          <a:xfrm>
            <a:off x="2137558" y="0"/>
            <a:ext cx="7387442"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CuadroTexto 8">
            <a:extLst>
              <a:ext uri="{FF2B5EF4-FFF2-40B4-BE49-F238E27FC236}">
                <a16:creationId xmlns:a16="http://schemas.microsoft.com/office/drawing/2014/main" id="{9B16FE9A-E82B-2DD4-9DD9-843E786B0BB7}"/>
              </a:ext>
            </a:extLst>
          </p:cNvPr>
          <p:cNvSpPr txBox="1"/>
          <p:nvPr/>
        </p:nvSpPr>
        <p:spPr>
          <a:xfrm>
            <a:off x="0" y="6488668"/>
            <a:ext cx="6097978" cy="369332"/>
          </a:xfrm>
          <a:prstGeom prst="rect">
            <a:avLst/>
          </a:prstGeom>
          <a:noFill/>
        </p:spPr>
        <p:txBody>
          <a:bodyPr wrap="square">
            <a:spAutoFit/>
          </a:bodyPr>
          <a:lstStyle/>
          <a:p>
            <a:r>
              <a:rPr lang="es-ES" sz="1800" b="1" kern="100" dirty="0">
                <a:solidFill>
                  <a:schemeClr val="accent4">
                    <a:lumMod val="50000"/>
                  </a:schemeClr>
                </a:solidFill>
                <a:effectLst/>
                <a:latin typeface="Albert Sans"/>
                <a:ea typeface="Yu Gothic Light" panose="020B0300000000000000" pitchFamily="34" charset="-128"/>
                <a:cs typeface="Times New Roman" panose="02020603050405020304" pitchFamily="18" charset="0"/>
              </a:rPr>
              <a:t>Infografía generada con </a:t>
            </a:r>
            <a:r>
              <a:rPr lang="es-ES" b="1" kern="100" dirty="0" err="1">
                <a:solidFill>
                  <a:schemeClr val="accent4">
                    <a:lumMod val="50000"/>
                  </a:schemeClr>
                </a:solidFill>
                <a:latin typeface="Albert Sans"/>
                <a:ea typeface="Yu Gothic Light" panose="020B0300000000000000" pitchFamily="34" charset="-128"/>
                <a:cs typeface="Times New Roman" panose="02020603050405020304" pitchFamily="18" charset="0"/>
              </a:rPr>
              <a:t>C</a:t>
            </a:r>
            <a:r>
              <a:rPr lang="es-ES" sz="1800" b="1" kern="100" dirty="0" err="1">
                <a:solidFill>
                  <a:schemeClr val="accent4">
                    <a:lumMod val="50000"/>
                  </a:schemeClr>
                </a:solidFill>
                <a:effectLst/>
                <a:latin typeface="Albert Sans"/>
                <a:ea typeface="Yu Gothic Light" panose="020B0300000000000000" pitchFamily="34" charset="-128"/>
                <a:cs typeface="Times New Roman" panose="02020603050405020304" pitchFamily="18" charset="0"/>
              </a:rPr>
              <a:t>opilot</a:t>
            </a:r>
            <a:endParaRPr lang="es-ES" dirty="0"/>
          </a:p>
        </p:txBody>
      </p:sp>
    </p:spTree>
    <p:extLst>
      <p:ext uri="{BB962C8B-B14F-4D97-AF65-F5344CB8AC3E}">
        <p14:creationId xmlns:p14="http://schemas.microsoft.com/office/powerpoint/2010/main" val="26902068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076A80-ED59-39A9-B396-46FF10CC4495}"/>
              </a:ext>
            </a:extLst>
          </p:cNvPr>
          <p:cNvSpPr>
            <a:spLocks noGrp="1"/>
          </p:cNvSpPr>
          <p:nvPr>
            <p:ph type="title"/>
          </p:nvPr>
        </p:nvSpPr>
        <p:spPr/>
        <p:txBody>
          <a:bodyPr/>
          <a:lstStyle/>
          <a:p>
            <a:r>
              <a:rPr lang="es-ES" dirty="0"/>
              <a:t>Ya hay varios ayuntamientos que están poniendo las reglas en sus plenos 😉</a:t>
            </a:r>
          </a:p>
        </p:txBody>
      </p:sp>
      <p:pic>
        <p:nvPicPr>
          <p:cNvPr id="2050" name="Picture 2" descr="Salón de plenos con reglas de IA claramente legibles en las paredes">
            <a:extLst>
              <a:ext uri="{FF2B5EF4-FFF2-40B4-BE49-F238E27FC236}">
                <a16:creationId xmlns:a16="http://schemas.microsoft.com/office/drawing/2014/main" id="{D7B58174-E662-A297-8801-179E441637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5562" y="1366652"/>
            <a:ext cx="5491348" cy="549134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Salón de plenos de ayuntamiento con las 4 reglas de oro para IA">
            <a:extLst>
              <a:ext uri="{FF2B5EF4-FFF2-40B4-BE49-F238E27FC236}">
                <a16:creationId xmlns:a16="http://schemas.microsoft.com/office/drawing/2014/main" id="{1BBB39DE-2834-E617-E1F9-BDE6144138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9447" y="1366652"/>
            <a:ext cx="5491348" cy="549134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yperrealistic Spanish city council chamber with elegant wooden architecture, formal government setting, clear legible signs on walls showing: &quot;Regla 1: La Calidad de la Fuente lo es TODO&quot;, &quot;Regla 2: Usted es el Experto la IA es el Asistente&quot;, &quot;Regla 3: Verifique SIEMPRE las Citas&quot;, &quot;Regla 4: Cuidado con la Información Sensible&quot;, bold readable text on professional plaques">
            <a:extLst>
              <a:ext uri="{FF2B5EF4-FFF2-40B4-BE49-F238E27FC236}">
                <a16:creationId xmlns:a16="http://schemas.microsoft.com/office/drawing/2014/main" id="{F7828B00-9E39-BBEA-971E-CCBF0CBE4D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50055" y="4087168"/>
            <a:ext cx="4156248" cy="27708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77997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63721E-9FDB-4DDE-6A6E-FF1D98867083}"/>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30065654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95439D-CCCF-9EB8-2FD7-F4494F27BEB9}"/>
            </a:ext>
          </a:extLst>
        </p:cNvPr>
        <p:cNvGrpSpPr/>
        <p:nvPr/>
      </p:nvGrpSpPr>
      <p:grpSpPr>
        <a:xfrm>
          <a:off x="0" y="0"/>
          <a:ext cx="0" cy="0"/>
          <a:chOff x="0" y="0"/>
          <a:chExt cx="0" cy="0"/>
        </a:xfrm>
      </p:grpSpPr>
      <p:sp>
        <p:nvSpPr>
          <p:cNvPr id="17" name="Título 16">
            <a:extLst>
              <a:ext uri="{FF2B5EF4-FFF2-40B4-BE49-F238E27FC236}">
                <a16:creationId xmlns:a16="http://schemas.microsoft.com/office/drawing/2014/main" id="{1E9F5711-EE2B-64C4-20EF-7C11DD9E4F95}"/>
              </a:ext>
            </a:extLst>
          </p:cNvPr>
          <p:cNvSpPr>
            <a:spLocks noGrp="1"/>
          </p:cNvSpPr>
          <p:nvPr>
            <p:ph type="title"/>
          </p:nvPr>
        </p:nvSpPr>
        <p:spPr/>
        <p:txBody>
          <a:bodyPr/>
          <a:lstStyle/>
          <a:p>
            <a:r>
              <a:rPr lang="es-ES" dirty="0"/>
              <a:t>Agenda</a:t>
            </a:r>
          </a:p>
        </p:txBody>
      </p:sp>
      <p:sp>
        <p:nvSpPr>
          <p:cNvPr id="3" name="CuadroTexto 2">
            <a:extLst>
              <a:ext uri="{FF2B5EF4-FFF2-40B4-BE49-F238E27FC236}">
                <a16:creationId xmlns:a16="http://schemas.microsoft.com/office/drawing/2014/main" id="{6DEF151B-BD1B-712A-5517-7306650EB8B5}"/>
              </a:ext>
            </a:extLst>
          </p:cNvPr>
          <p:cNvSpPr txBox="1"/>
          <p:nvPr/>
        </p:nvSpPr>
        <p:spPr>
          <a:xfrm>
            <a:off x="463899" y="1428834"/>
            <a:ext cx="10504001" cy="3002489"/>
          </a:xfrm>
          <a:prstGeom prst="rect">
            <a:avLst/>
          </a:prstGeom>
          <a:noFill/>
        </p:spPr>
        <p:txBody>
          <a:bodyPr wrap="square">
            <a:spAutoFit/>
          </a:bodyPr>
          <a:lstStyle/>
          <a:p>
            <a:pPr marL="800100" lvl="1" indent="-342900" algn="just">
              <a:lnSpc>
                <a:spcPct val="115000"/>
              </a:lnSpc>
              <a:spcBef>
                <a:spcPts val="800"/>
              </a:spcBef>
              <a:spcAft>
                <a:spcPts val="400"/>
              </a:spcAft>
              <a:buFontTx/>
              <a:buChar char="-"/>
            </a:pPr>
            <a:r>
              <a:rPr lang="es-ES" sz="2800" b="1" kern="100" dirty="0">
                <a:solidFill>
                  <a:schemeClr val="accent4">
                    <a:lumMod val="50000"/>
                  </a:schemeClr>
                </a:solidFill>
                <a:effectLst/>
                <a:latin typeface="Albert Sans"/>
                <a:ea typeface="Yu Gothic Light" panose="020B0300000000000000" pitchFamily="34" charset="-128"/>
                <a:cs typeface="Times New Roman" panose="02020603050405020304" pitchFamily="18" charset="0"/>
              </a:rPr>
              <a:t>Apartado 1: Introducción a </a:t>
            </a:r>
            <a:r>
              <a:rPr lang="es-ES" sz="2800" b="1" kern="100" dirty="0" err="1">
                <a:solidFill>
                  <a:schemeClr val="accent4">
                    <a:lumMod val="50000"/>
                  </a:schemeClr>
                </a:solidFill>
                <a:effectLst/>
                <a:latin typeface="Albert Sans"/>
                <a:ea typeface="Yu Gothic Light" panose="020B0300000000000000" pitchFamily="34" charset="-128"/>
                <a:cs typeface="Times New Roman" panose="02020603050405020304" pitchFamily="18" charset="0"/>
              </a:rPr>
              <a:t>NotebookLM</a:t>
            </a:r>
            <a:r>
              <a:rPr lang="es-ES" sz="2800" b="1" kern="100" dirty="0">
                <a:solidFill>
                  <a:schemeClr val="accent4">
                    <a:lumMod val="50000"/>
                  </a:schemeClr>
                </a:solidFill>
                <a:effectLst/>
                <a:latin typeface="Albert Sans"/>
                <a:ea typeface="Yu Gothic Light" panose="020B0300000000000000" pitchFamily="34" charset="-128"/>
                <a:cs typeface="Times New Roman" panose="02020603050405020304" pitchFamily="18" charset="0"/>
              </a:rPr>
              <a:t>: Su Experto Personal de Bolsillo</a:t>
            </a:r>
          </a:p>
          <a:p>
            <a:pPr marL="800100" lvl="1" indent="-342900" algn="just">
              <a:lnSpc>
                <a:spcPct val="115000"/>
              </a:lnSpc>
              <a:spcBef>
                <a:spcPts val="800"/>
              </a:spcBef>
              <a:spcAft>
                <a:spcPts val="400"/>
              </a:spcAft>
              <a:buFontTx/>
              <a:buChar char="-"/>
            </a:pPr>
            <a:r>
              <a:rPr lang="es-ES" sz="2800" b="1" kern="100" dirty="0">
                <a:solidFill>
                  <a:schemeClr val="accent4">
                    <a:lumMod val="50000"/>
                  </a:schemeClr>
                </a:solidFill>
                <a:effectLst/>
                <a:latin typeface="Albert Sans"/>
                <a:ea typeface="Yu Gothic Light" panose="020B0300000000000000" pitchFamily="34" charset="-128"/>
                <a:cs typeface="Times New Roman" panose="02020603050405020304" pitchFamily="18" charset="0"/>
              </a:rPr>
              <a:t>Apartado 2: Caso Práctico - El Chatbot Jurídico Personalizado</a:t>
            </a:r>
          </a:p>
          <a:p>
            <a:pPr marL="800100" lvl="1" indent="-342900" algn="just">
              <a:lnSpc>
                <a:spcPct val="115000"/>
              </a:lnSpc>
              <a:spcBef>
                <a:spcPts val="800"/>
              </a:spcBef>
              <a:spcAft>
                <a:spcPts val="400"/>
              </a:spcAft>
              <a:buFontTx/>
              <a:buChar char="-"/>
            </a:pPr>
            <a:r>
              <a:rPr lang="es-ES" sz="2800" b="1" kern="100" dirty="0">
                <a:solidFill>
                  <a:schemeClr val="accent4">
                    <a:lumMod val="50000"/>
                  </a:schemeClr>
                </a:solidFill>
                <a:effectLst/>
                <a:latin typeface="Albert Sans"/>
                <a:ea typeface="Yu Gothic Light" panose="020B0300000000000000" pitchFamily="34" charset="-128"/>
                <a:cs typeface="Times New Roman" panose="02020603050405020304" pitchFamily="18" charset="0"/>
              </a:rPr>
              <a:t>Apartado 3: Caso Práctico - El Asistente del Secretario de Pleno</a:t>
            </a:r>
          </a:p>
          <a:p>
            <a:pPr marL="800100" lvl="1" indent="-342900" algn="just">
              <a:lnSpc>
                <a:spcPct val="115000"/>
              </a:lnSpc>
              <a:spcBef>
                <a:spcPts val="800"/>
              </a:spcBef>
              <a:spcAft>
                <a:spcPts val="400"/>
              </a:spcAft>
              <a:buFontTx/>
              <a:buChar char="-"/>
            </a:pPr>
            <a:r>
              <a:rPr lang="es-ES" sz="2800" b="1" kern="100" dirty="0">
                <a:solidFill>
                  <a:schemeClr val="accent4">
                    <a:lumMod val="50000"/>
                  </a:schemeClr>
                </a:solidFill>
                <a:effectLst/>
                <a:latin typeface="Albert Sans"/>
                <a:ea typeface="Yu Gothic Light" panose="020B0300000000000000" pitchFamily="34" charset="-128"/>
                <a:cs typeface="Times New Roman" panose="02020603050405020304" pitchFamily="18" charset="0"/>
              </a:rPr>
              <a:t>Apartado 4: Aplicaciones Avanzadas, Buenas Prácticas y Cierre</a:t>
            </a:r>
          </a:p>
        </p:txBody>
      </p:sp>
      <p:pic>
        <p:nvPicPr>
          <p:cNvPr id="1026" name="Picture 2" descr="NotebookLM logo vector (svg, eps) free download - Brandlogos.net">
            <a:extLst>
              <a:ext uri="{FF2B5EF4-FFF2-40B4-BE49-F238E27FC236}">
                <a16:creationId xmlns:a16="http://schemas.microsoft.com/office/drawing/2014/main" id="{B064948A-3495-B115-58B7-57718E7B82A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5807" b="40746"/>
          <a:stretch>
            <a:fillRect/>
          </a:stretch>
        </p:blipFill>
        <p:spPr bwMode="auto">
          <a:xfrm>
            <a:off x="2867967" y="4742822"/>
            <a:ext cx="4829070" cy="11322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18207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E5A487FB-32CD-5D34-867C-B246B6502408}"/>
              </a:ext>
            </a:extLst>
          </p:cNvPr>
          <p:cNvSpPr>
            <a:spLocks noGrp="1"/>
          </p:cNvSpPr>
          <p:nvPr>
            <p:ph type="title"/>
          </p:nvPr>
        </p:nvSpPr>
        <p:spPr>
          <a:xfrm>
            <a:off x="844000" y="389531"/>
            <a:ext cx="11103490" cy="1132258"/>
          </a:xfrm>
        </p:spPr>
        <p:txBody>
          <a:bodyPr/>
          <a:lstStyle/>
          <a:p>
            <a:r>
              <a:rPr lang="es-ES" dirty="0" err="1"/>
              <a:t>NotebookLM</a:t>
            </a:r>
            <a:r>
              <a:rPr lang="es-ES" dirty="0"/>
              <a:t>: Convierta sus Documentos en un Experto Interactivo</a:t>
            </a:r>
          </a:p>
        </p:txBody>
      </p:sp>
      <p:pic>
        <p:nvPicPr>
          <p:cNvPr id="6" name="Imagen 5" descr="Interfaz de usuario gráfica, Texto, Aplicación&#10;&#10;El contenido generado por IA puede ser incorrecto.">
            <a:extLst>
              <a:ext uri="{FF2B5EF4-FFF2-40B4-BE49-F238E27FC236}">
                <a16:creationId xmlns:a16="http://schemas.microsoft.com/office/drawing/2014/main" id="{56036BAC-C973-DF02-E6EA-FB3A6240F5B0}"/>
              </a:ext>
            </a:extLst>
          </p:cNvPr>
          <p:cNvPicPr>
            <a:picLocks noChangeAspect="1"/>
          </p:cNvPicPr>
          <p:nvPr/>
        </p:nvPicPr>
        <p:blipFill>
          <a:blip r:embed="rId3"/>
          <a:stretch>
            <a:fillRect/>
          </a:stretch>
        </p:blipFill>
        <p:spPr>
          <a:xfrm>
            <a:off x="2611733" y="1438617"/>
            <a:ext cx="7336134" cy="5260698"/>
          </a:xfrm>
          <a:prstGeom prst="rect">
            <a:avLst/>
          </a:prstGeom>
        </p:spPr>
      </p:pic>
    </p:spTree>
    <p:extLst>
      <p:ext uri="{BB962C8B-B14F-4D97-AF65-F5344CB8AC3E}">
        <p14:creationId xmlns:p14="http://schemas.microsoft.com/office/powerpoint/2010/main" val="3780597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9665ACD-0FD2-4925-E565-48A71C0B17D6}"/>
              </a:ext>
            </a:extLst>
          </p:cNvPr>
          <p:cNvSpPr>
            <a:spLocks noGrp="1"/>
          </p:cNvSpPr>
          <p:nvPr>
            <p:ph type="title"/>
          </p:nvPr>
        </p:nvSpPr>
        <p:spPr/>
        <p:txBody>
          <a:bodyPr/>
          <a:lstStyle/>
          <a:p>
            <a:r>
              <a:rPr lang="es-ES" dirty="0"/>
              <a:t>Anatomía de un Cuaderno: Sus 3 Áreas de Trabajo</a:t>
            </a:r>
          </a:p>
        </p:txBody>
      </p:sp>
      <p:pic>
        <p:nvPicPr>
          <p:cNvPr id="4" name="Imagen 3">
            <a:extLst>
              <a:ext uri="{FF2B5EF4-FFF2-40B4-BE49-F238E27FC236}">
                <a16:creationId xmlns:a16="http://schemas.microsoft.com/office/drawing/2014/main" id="{BC9560C1-DF38-48A2-DA7C-C13596295701}"/>
              </a:ext>
            </a:extLst>
          </p:cNvPr>
          <p:cNvPicPr>
            <a:picLocks noChangeAspect="1"/>
          </p:cNvPicPr>
          <p:nvPr/>
        </p:nvPicPr>
        <p:blipFill>
          <a:blip r:embed="rId3"/>
          <a:stretch>
            <a:fillRect/>
          </a:stretch>
        </p:blipFill>
        <p:spPr>
          <a:xfrm>
            <a:off x="1897475" y="1521789"/>
            <a:ext cx="7718798" cy="5355566"/>
          </a:xfrm>
          <a:prstGeom prst="rect">
            <a:avLst/>
          </a:prstGeom>
        </p:spPr>
      </p:pic>
      <p:sp>
        <p:nvSpPr>
          <p:cNvPr id="8" name="CuadroTexto 7">
            <a:extLst>
              <a:ext uri="{FF2B5EF4-FFF2-40B4-BE49-F238E27FC236}">
                <a16:creationId xmlns:a16="http://schemas.microsoft.com/office/drawing/2014/main" id="{B779B956-507A-A969-82C4-DB5DAEA5DA79}"/>
              </a:ext>
            </a:extLst>
          </p:cNvPr>
          <p:cNvSpPr txBox="1"/>
          <p:nvPr/>
        </p:nvSpPr>
        <p:spPr>
          <a:xfrm>
            <a:off x="8141678" y="3917239"/>
            <a:ext cx="731017" cy="1015663"/>
          </a:xfrm>
          <a:prstGeom prst="rect">
            <a:avLst/>
          </a:prstGeom>
          <a:noFill/>
        </p:spPr>
        <p:txBody>
          <a:bodyPr wrap="square">
            <a:spAutoFit/>
          </a:bodyPr>
          <a:lstStyle/>
          <a:p>
            <a:r>
              <a:rPr kumimoji="0" lang="es-ES" sz="6000" b="1" i="0" u="none" strike="noStrike" kern="1200" cap="none" spc="0" normalizeH="0" baseline="0" noProof="0" dirty="0">
                <a:ln>
                  <a:noFill/>
                </a:ln>
                <a:solidFill>
                  <a:srgbClr val="10235B"/>
                </a:solidFill>
                <a:effectLst/>
                <a:uLnTx/>
                <a:uFillTx/>
                <a:latin typeface="Albert Sans" pitchFamily="2" charset="77"/>
                <a:ea typeface="Verdana" panose="020B0604030504040204" pitchFamily="34" charset="0"/>
              </a:rPr>
              <a:t>3</a:t>
            </a:r>
            <a:endParaRPr lang="es-ES" sz="3600" dirty="0"/>
          </a:p>
        </p:txBody>
      </p:sp>
      <p:sp>
        <p:nvSpPr>
          <p:cNvPr id="9" name="CuadroTexto 8">
            <a:extLst>
              <a:ext uri="{FF2B5EF4-FFF2-40B4-BE49-F238E27FC236}">
                <a16:creationId xmlns:a16="http://schemas.microsoft.com/office/drawing/2014/main" id="{DCE58CDF-5D87-06B0-4545-75E0D2BC224F}"/>
              </a:ext>
            </a:extLst>
          </p:cNvPr>
          <p:cNvSpPr txBox="1"/>
          <p:nvPr/>
        </p:nvSpPr>
        <p:spPr>
          <a:xfrm>
            <a:off x="5364983" y="2654047"/>
            <a:ext cx="731017" cy="1015663"/>
          </a:xfrm>
          <a:prstGeom prst="rect">
            <a:avLst/>
          </a:prstGeom>
          <a:noFill/>
        </p:spPr>
        <p:txBody>
          <a:bodyPr wrap="square">
            <a:spAutoFit/>
          </a:bodyPr>
          <a:lstStyle/>
          <a:p>
            <a:r>
              <a:rPr kumimoji="0" lang="es-ES" sz="6000" b="1" i="0" u="none" strike="noStrike" kern="1200" cap="none" spc="0" normalizeH="0" baseline="0" noProof="0" dirty="0">
                <a:ln>
                  <a:noFill/>
                </a:ln>
                <a:solidFill>
                  <a:srgbClr val="10235B"/>
                </a:solidFill>
                <a:effectLst/>
                <a:uLnTx/>
                <a:uFillTx/>
                <a:latin typeface="Albert Sans" pitchFamily="2" charset="77"/>
                <a:ea typeface="Verdana" panose="020B0604030504040204" pitchFamily="34" charset="0"/>
              </a:rPr>
              <a:t>2</a:t>
            </a:r>
            <a:endParaRPr lang="es-ES" sz="3600" dirty="0"/>
          </a:p>
        </p:txBody>
      </p:sp>
      <p:sp>
        <p:nvSpPr>
          <p:cNvPr id="10" name="CuadroTexto 9">
            <a:extLst>
              <a:ext uri="{FF2B5EF4-FFF2-40B4-BE49-F238E27FC236}">
                <a16:creationId xmlns:a16="http://schemas.microsoft.com/office/drawing/2014/main" id="{0EFECFCC-B27D-8E7F-F8A7-659FD66D2CA2}"/>
              </a:ext>
            </a:extLst>
          </p:cNvPr>
          <p:cNvSpPr txBox="1"/>
          <p:nvPr/>
        </p:nvSpPr>
        <p:spPr>
          <a:xfrm>
            <a:off x="2531355" y="2774627"/>
            <a:ext cx="731017" cy="1015663"/>
          </a:xfrm>
          <a:prstGeom prst="rect">
            <a:avLst/>
          </a:prstGeom>
          <a:noFill/>
        </p:spPr>
        <p:txBody>
          <a:bodyPr wrap="square">
            <a:spAutoFit/>
          </a:bodyPr>
          <a:lstStyle/>
          <a:p>
            <a:r>
              <a:rPr lang="es-ES" sz="6000" b="1" dirty="0">
                <a:solidFill>
                  <a:srgbClr val="10235B"/>
                </a:solidFill>
                <a:latin typeface="Albert Sans" pitchFamily="2" charset="77"/>
                <a:ea typeface="Verdana" panose="020B0604030504040204" pitchFamily="34" charset="0"/>
              </a:rPr>
              <a:t>1</a:t>
            </a:r>
            <a:endParaRPr lang="es-ES" sz="3600" dirty="0"/>
          </a:p>
        </p:txBody>
      </p:sp>
    </p:spTree>
    <p:extLst>
      <p:ext uri="{BB962C8B-B14F-4D97-AF65-F5344CB8AC3E}">
        <p14:creationId xmlns:p14="http://schemas.microsoft.com/office/powerpoint/2010/main" val="15141543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CE252C-FD86-2F0F-3FC1-9C3B334D183A}"/>
              </a:ext>
            </a:extLst>
          </p:cNvPr>
          <p:cNvSpPr>
            <a:spLocks noGrp="1"/>
          </p:cNvSpPr>
          <p:nvPr>
            <p:ph type="title"/>
          </p:nvPr>
        </p:nvSpPr>
        <p:spPr/>
        <p:txBody>
          <a:bodyPr/>
          <a:lstStyle/>
          <a:p>
            <a:r>
              <a:rPr lang="es-ES" dirty="0"/>
              <a:t>Converse con sus Documentos: Del Lenguaje Jurídico al Lenguaje Natural</a:t>
            </a:r>
          </a:p>
        </p:txBody>
      </p:sp>
      <p:pic>
        <p:nvPicPr>
          <p:cNvPr id="4" name="Imagen 3">
            <a:extLst>
              <a:ext uri="{FF2B5EF4-FFF2-40B4-BE49-F238E27FC236}">
                <a16:creationId xmlns:a16="http://schemas.microsoft.com/office/drawing/2014/main" id="{8E046ECC-55A0-91C5-E9CF-0CC38BA481BE}"/>
              </a:ext>
            </a:extLst>
          </p:cNvPr>
          <p:cNvPicPr>
            <a:picLocks noChangeAspect="1"/>
          </p:cNvPicPr>
          <p:nvPr/>
        </p:nvPicPr>
        <p:blipFill>
          <a:blip r:embed="rId3"/>
          <a:stretch>
            <a:fillRect/>
          </a:stretch>
        </p:blipFill>
        <p:spPr>
          <a:xfrm>
            <a:off x="2676654" y="1678074"/>
            <a:ext cx="7226162" cy="5009103"/>
          </a:xfrm>
          <a:prstGeom prst="rect">
            <a:avLst/>
          </a:prstGeom>
        </p:spPr>
      </p:pic>
    </p:spTree>
    <p:extLst>
      <p:ext uri="{BB962C8B-B14F-4D97-AF65-F5344CB8AC3E}">
        <p14:creationId xmlns:p14="http://schemas.microsoft.com/office/powerpoint/2010/main" val="563604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391CAE-E0AD-4805-CB3B-50C83B7EEBBB}"/>
              </a:ext>
            </a:extLst>
          </p:cNvPr>
          <p:cNvSpPr>
            <a:spLocks noGrp="1"/>
          </p:cNvSpPr>
          <p:nvPr>
            <p:ph type="title"/>
          </p:nvPr>
        </p:nvSpPr>
        <p:spPr/>
        <p:txBody>
          <a:bodyPr/>
          <a:lstStyle/>
          <a:p>
            <a:r>
              <a:rPr lang="es-ES" dirty="0"/>
              <a:t>Cuestionarios</a:t>
            </a:r>
          </a:p>
        </p:txBody>
      </p:sp>
      <p:pic>
        <p:nvPicPr>
          <p:cNvPr id="4" name="Imagen 3">
            <a:extLst>
              <a:ext uri="{FF2B5EF4-FFF2-40B4-BE49-F238E27FC236}">
                <a16:creationId xmlns:a16="http://schemas.microsoft.com/office/drawing/2014/main" id="{8A135049-D76E-16A0-F334-D602B379ABC0}"/>
              </a:ext>
            </a:extLst>
          </p:cNvPr>
          <p:cNvPicPr>
            <a:picLocks noChangeAspect="1"/>
          </p:cNvPicPr>
          <p:nvPr/>
        </p:nvPicPr>
        <p:blipFill>
          <a:blip r:embed="rId3"/>
          <a:stretch>
            <a:fillRect/>
          </a:stretch>
        </p:blipFill>
        <p:spPr>
          <a:xfrm>
            <a:off x="2242928" y="1695778"/>
            <a:ext cx="8268854" cy="4772691"/>
          </a:xfrm>
          <a:prstGeom prst="rect">
            <a:avLst/>
          </a:prstGeom>
        </p:spPr>
      </p:pic>
    </p:spTree>
    <p:extLst>
      <p:ext uri="{BB962C8B-B14F-4D97-AF65-F5344CB8AC3E}">
        <p14:creationId xmlns:p14="http://schemas.microsoft.com/office/powerpoint/2010/main" val="38782469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22A4E0D-C2A4-0A60-3CB1-CC314D1C8AB3}"/>
              </a:ext>
            </a:extLst>
          </p:cNvPr>
          <p:cNvSpPr>
            <a:spLocks noGrp="1"/>
          </p:cNvSpPr>
          <p:nvPr>
            <p:ph type="title"/>
          </p:nvPr>
        </p:nvSpPr>
        <p:spPr/>
        <p:txBody>
          <a:bodyPr/>
          <a:lstStyle/>
          <a:p>
            <a:r>
              <a:rPr lang="es-ES" dirty="0"/>
              <a:t>Flash </a:t>
            </a:r>
            <a:r>
              <a:rPr lang="es-ES" dirty="0" err="1"/>
              <a:t>Cards</a:t>
            </a:r>
            <a:endParaRPr lang="es-ES" dirty="0"/>
          </a:p>
        </p:txBody>
      </p:sp>
      <p:pic>
        <p:nvPicPr>
          <p:cNvPr id="3" name="Imagen 2" descr="Texto&#10;&#10;El contenido generado por IA puede ser incorrecto.">
            <a:extLst>
              <a:ext uri="{FF2B5EF4-FFF2-40B4-BE49-F238E27FC236}">
                <a16:creationId xmlns:a16="http://schemas.microsoft.com/office/drawing/2014/main" id="{914B9019-DF81-9F30-392B-26DBDA767E36}"/>
              </a:ext>
            </a:extLst>
          </p:cNvPr>
          <p:cNvPicPr>
            <a:picLocks noChangeAspect="1"/>
          </p:cNvPicPr>
          <p:nvPr/>
        </p:nvPicPr>
        <p:blipFill>
          <a:blip r:embed="rId3"/>
          <a:stretch>
            <a:fillRect/>
          </a:stretch>
        </p:blipFill>
        <p:spPr>
          <a:xfrm>
            <a:off x="2894322" y="1489392"/>
            <a:ext cx="2508250" cy="3876675"/>
          </a:xfrm>
          <a:prstGeom prst="rect">
            <a:avLst/>
          </a:prstGeom>
        </p:spPr>
      </p:pic>
      <p:pic>
        <p:nvPicPr>
          <p:cNvPr id="5" name="Imagen 4" descr="Interfaz de usuario gráfica, Texto, Aplicación, Chat o mensaje de texto&#10;&#10;El contenido generado por IA puede ser incorrecto.">
            <a:extLst>
              <a:ext uri="{FF2B5EF4-FFF2-40B4-BE49-F238E27FC236}">
                <a16:creationId xmlns:a16="http://schemas.microsoft.com/office/drawing/2014/main" id="{9F3DD0F3-F1A2-CF3D-08BA-5C36A8E9D2CB}"/>
              </a:ext>
            </a:extLst>
          </p:cNvPr>
          <p:cNvPicPr>
            <a:picLocks noChangeAspect="1"/>
          </p:cNvPicPr>
          <p:nvPr/>
        </p:nvPicPr>
        <p:blipFill>
          <a:blip r:embed="rId4"/>
          <a:stretch>
            <a:fillRect/>
          </a:stretch>
        </p:blipFill>
        <p:spPr>
          <a:xfrm>
            <a:off x="5684578" y="1489392"/>
            <a:ext cx="2485390" cy="3875405"/>
          </a:xfrm>
          <a:prstGeom prst="rect">
            <a:avLst/>
          </a:prstGeom>
        </p:spPr>
      </p:pic>
    </p:spTree>
    <p:extLst>
      <p:ext uri="{BB962C8B-B14F-4D97-AF65-F5344CB8AC3E}">
        <p14:creationId xmlns:p14="http://schemas.microsoft.com/office/powerpoint/2010/main" val="2670226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C21A41-30CF-F869-05E3-C4C349DDB6D6}"/>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E4FC83A0-2BBF-4332-5162-F362D02AFB40}"/>
              </a:ext>
            </a:extLst>
          </p:cNvPr>
          <p:cNvSpPr>
            <a:spLocks noGrp="1"/>
          </p:cNvSpPr>
          <p:nvPr>
            <p:ph type="title"/>
          </p:nvPr>
        </p:nvSpPr>
        <p:spPr/>
        <p:txBody>
          <a:bodyPr/>
          <a:lstStyle/>
          <a:p>
            <a:r>
              <a:rPr lang="es-ES" dirty="0"/>
              <a:t>Informes</a:t>
            </a:r>
          </a:p>
        </p:txBody>
      </p:sp>
      <p:pic>
        <p:nvPicPr>
          <p:cNvPr id="4" name="Imagen 3">
            <a:extLst>
              <a:ext uri="{FF2B5EF4-FFF2-40B4-BE49-F238E27FC236}">
                <a16:creationId xmlns:a16="http://schemas.microsoft.com/office/drawing/2014/main" id="{611BED5B-61B0-63C5-72BA-4E62CA96FEA4}"/>
              </a:ext>
            </a:extLst>
          </p:cNvPr>
          <p:cNvPicPr>
            <a:picLocks noChangeAspect="1"/>
          </p:cNvPicPr>
          <p:nvPr/>
        </p:nvPicPr>
        <p:blipFill>
          <a:blip r:embed="rId3"/>
          <a:stretch>
            <a:fillRect/>
          </a:stretch>
        </p:blipFill>
        <p:spPr>
          <a:xfrm>
            <a:off x="1791273" y="1917383"/>
            <a:ext cx="8287907" cy="4791744"/>
          </a:xfrm>
          <a:prstGeom prst="rect">
            <a:avLst/>
          </a:prstGeom>
        </p:spPr>
      </p:pic>
    </p:spTree>
    <p:extLst>
      <p:ext uri="{BB962C8B-B14F-4D97-AF65-F5344CB8AC3E}">
        <p14:creationId xmlns:p14="http://schemas.microsoft.com/office/powerpoint/2010/main" val="7836855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AE20B2C-08BD-B0CD-9269-93970C3F819B}"/>
              </a:ext>
            </a:extLst>
          </p:cNvPr>
          <p:cNvSpPr>
            <a:spLocks noGrp="1"/>
          </p:cNvSpPr>
          <p:nvPr>
            <p:ph type="title"/>
          </p:nvPr>
        </p:nvSpPr>
        <p:spPr/>
        <p:txBody>
          <a:bodyPr/>
          <a:lstStyle/>
          <a:p>
            <a:r>
              <a:rPr lang="es-ES" dirty="0"/>
              <a:t>Del Pleno Grabado al Borrador del Acta en Minutos</a:t>
            </a:r>
          </a:p>
        </p:txBody>
      </p:sp>
      <p:pic>
        <p:nvPicPr>
          <p:cNvPr id="4" name="Imagen 3">
            <a:extLst>
              <a:ext uri="{FF2B5EF4-FFF2-40B4-BE49-F238E27FC236}">
                <a16:creationId xmlns:a16="http://schemas.microsoft.com/office/drawing/2014/main" id="{717B2BC6-6C20-372C-DB62-65D04522CE58}"/>
              </a:ext>
            </a:extLst>
          </p:cNvPr>
          <p:cNvPicPr>
            <a:picLocks noChangeAspect="1"/>
          </p:cNvPicPr>
          <p:nvPr/>
        </p:nvPicPr>
        <p:blipFill>
          <a:blip r:embed="rId3"/>
          <a:stretch>
            <a:fillRect/>
          </a:stretch>
        </p:blipFill>
        <p:spPr>
          <a:xfrm>
            <a:off x="7141839" y="1788607"/>
            <a:ext cx="4206161" cy="4524390"/>
          </a:xfrm>
          <a:prstGeom prst="rect">
            <a:avLst/>
          </a:prstGeom>
        </p:spPr>
      </p:pic>
      <p:pic>
        <p:nvPicPr>
          <p:cNvPr id="6" name="Imagen 5">
            <a:extLst>
              <a:ext uri="{FF2B5EF4-FFF2-40B4-BE49-F238E27FC236}">
                <a16:creationId xmlns:a16="http://schemas.microsoft.com/office/drawing/2014/main" id="{CC16BE46-DFA4-B62A-8F10-D252D66A0A5E}"/>
              </a:ext>
            </a:extLst>
          </p:cNvPr>
          <p:cNvPicPr>
            <a:picLocks noChangeAspect="1"/>
          </p:cNvPicPr>
          <p:nvPr/>
        </p:nvPicPr>
        <p:blipFill>
          <a:blip r:embed="rId4"/>
          <a:stretch>
            <a:fillRect/>
          </a:stretch>
        </p:blipFill>
        <p:spPr>
          <a:xfrm>
            <a:off x="94006" y="1788606"/>
            <a:ext cx="5837773" cy="4524391"/>
          </a:xfrm>
          <a:prstGeom prst="rect">
            <a:avLst/>
          </a:prstGeom>
        </p:spPr>
      </p:pic>
      <p:sp>
        <p:nvSpPr>
          <p:cNvPr id="7" name="Flecha: a la derecha 6">
            <a:extLst>
              <a:ext uri="{FF2B5EF4-FFF2-40B4-BE49-F238E27FC236}">
                <a16:creationId xmlns:a16="http://schemas.microsoft.com/office/drawing/2014/main" id="{A8B83175-5A30-2AC6-846B-11F736BC0927}"/>
              </a:ext>
            </a:extLst>
          </p:cNvPr>
          <p:cNvSpPr/>
          <p:nvPr/>
        </p:nvSpPr>
        <p:spPr>
          <a:xfrm>
            <a:off x="6096000" y="3429000"/>
            <a:ext cx="907701" cy="49990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51957635"/>
      </p:ext>
    </p:extLst>
  </p:cSld>
  <p:clrMapOvr>
    <a:masterClrMapping/>
  </p:clrMapOvr>
</p:sld>
</file>

<file path=ppt/theme/theme1.xml><?xml version="1.0" encoding="utf-8"?>
<a:theme xmlns:a="http://schemas.openxmlformats.org/drawingml/2006/main" name="2_Custom Design">
  <a:themeElements>
    <a:clrScheme name="Unión Profesional">
      <a:dk1>
        <a:srgbClr val="000000"/>
      </a:dk1>
      <a:lt1>
        <a:srgbClr val="FFFFFF"/>
      </a:lt1>
      <a:dk2>
        <a:srgbClr val="0E2841"/>
      </a:dk2>
      <a:lt2>
        <a:srgbClr val="E8E8E8"/>
      </a:lt2>
      <a:accent1>
        <a:srgbClr val="F1F3F7"/>
      </a:accent1>
      <a:accent2>
        <a:srgbClr val="EA6060"/>
      </a:accent2>
      <a:accent3>
        <a:srgbClr val="10235B"/>
      </a:accent3>
      <a:accent4>
        <a:srgbClr val="E0E9FF"/>
      </a:accent4>
      <a:accent5>
        <a:srgbClr val="F5F5F5"/>
      </a:accent5>
      <a:accent6>
        <a:srgbClr val="F2F2F2"/>
      </a:accent6>
      <a:hlink>
        <a:srgbClr val="EEEEEE"/>
      </a:hlink>
      <a:folHlink>
        <a:srgbClr val="EDEDED"/>
      </a:folHlink>
    </a:clrScheme>
    <a:fontScheme name="Consolas-Verdana">
      <a:majorFont>
        <a:latin typeface="Consolas" panose="020B0609020204030204"/>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Verdana" panose="020B060403050404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Accenture 2020">
    <a:dk1>
      <a:srgbClr val="000000"/>
    </a:dk1>
    <a:lt1>
      <a:srgbClr val="FFFFFF"/>
    </a:lt1>
    <a:dk2>
      <a:srgbClr val="96968C"/>
    </a:dk2>
    <a:lt2>
      <a:srgbClr val="E6E6DC"/>
    </a:lt2>
    <a:accent1>
      <a:srgbClr val="A100FF"/>
    </a:accent1>
    <a:accent2>
      <a:srgbClr val="7500C0"/>
    </a:accent2>
    <a:accent3>
      <a:srgbClr val="460073"/>
    </a:accent3>
    <a:accent4>
      <a:srgbClr val="B455AA"/>
    </a:accent4>
    <a:accent5>
      <a:srgbClr val="BE82FF"/>
    </a:accent5>
    <a:accent6>
      <a:srgbClr val="DCAFFF"/>
    </a:accent6>
    <a:hlink>
      <a:srgbClr val="A100FF"/>
    </a:hlink>
    <a:folHlink>
      <a:srgbClr val="7500C0"/>
    </a:folHlink>
  </a:clrScheme>
  <a:fontScheme name="Custom 2">
    <a:majorFont>
      <a:latin typeface="Graphik"/>
      <a:ea typeface=""/>
      <a:cs typeface=""/>
    </a:majorFont>
    <a:minorFont>
      <a:latin typeface="Graphi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D3FA6447E9F5FD4EADA4ECC973ABCF5A" ma:contentTypeVersion="6" ma:contentTypeDescription="Crear nuevo documento." ma:contentTypeScope="" ma:versionID="875a45a3b6368bce77f2a88231e9552c">
  <xsd:schema xmlns:xsd="http://www.w3.org/2001/XMLSchema" xmlns:xs="http://www.w3.org/2001/XMLSchema" xmlns:p="http://schemas.microsoft.com/office/2006/metadata/properties" xmlns:ns2="e5887d35-67ef-4bc1-9e2e-19b18ea28ee9" targetNamespace="http://schemas.microsoft.com/office/2006/metadata/properties" ma:root="true" ma:fieldsID="daa0f54f80470a1ecb2e410b0f7214a0" ns2:_="">
    <xsd:import namespace="e5887d35-67ef-4bc1-9e2e-19b18ea28ee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5887d35-67ef-4bc1-9e2e-19b18ea28ee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1A614FE-41E6-4FF7-8708-03E8CA8CCF79}">
  <ds:schemaRefs>
    <ds:schemaRef ds:uri="http://schemas.microsoft.com/sharepoint/v3/contenttype/forms"/>
  </ds:schemaRefs>
</ds:datastoreItem>
</file>

<file path=customXml/itemProps2.xml><?xml version="1.0" encoding="utf-8"?>
<ds:datastoreItem xmlns:ds="http://schemas.openxmlformats.org/officeDocument/2006/customXml" ds:itemID="{E328A5A2-A1B7-46B3-80C1-62AFEBE5D493}">
  <ds:schemaRefs>
    <ds:schemaRef ds:uri="http://schemas.openxmlformats.org/package/2006/metadata/core-properties"/>
    <ds:schemaRef ds:uri="c1df5fcc-e07d-4e3e-b0b3-8e6e289e978c"/>
    <ds:schemaRef ds:uri="http://schemas.microsoft.com/office/2006/documentManagement/types"/>
    <ds:schemaRef ds:uri="http://purl.org/dc/dcmitype/"/>
    <ds:schemaRef ds:uri="http://purl.org/dc/terms/"/>
    <ds:schemaRef ds:uri="http://schemas.microsoft.com/office/infopath/2007/PartnerControls"/>
    <ds:schemaRef ds:uri="http://schemas.microsoft.com/office/2006/metadata/properties"/>
    <ds:schemaRef ds:uri="http://purl.org/dc/elements/1.1/"/>
    <ds:schemaRef ds:uri="95beb0c8-33db-4e62-adbb-61eb6f2f3069"/>
    <ds:schemaRef ds:uri="http://www.w3.org/XML/1998/namespace"/>
  </ds:schemaRefs>
</ds:datastoreItem>
</file>

<file path=customXml/itemProps3.xml><?xml version="1.0" encoding="utf-8"?>
<ds:datastoreItem xmlns:ds="http://schemas.openxmlformats.org/officeDocument/2006/customXml" ds:itemID="{83A55509-FF5D-4EEA-992D-E877C92DB37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5887d35-67ef-4bc1-9e2e-19b18ea28ee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e0793d39-0939-496d-b129-198edd916feb}" enabled="0" method="" siteId="{e0793d39-0939-496d-b129-198edd916feb}" removed="1"/>
</clbl:labelList>
</file>

<file path=docProps/app.xml><?xml version="1.0" encoding="utf-8"?>
<Properties xmlns="http://schemas.openxmlformats.org/officeDocument/2006/extended-properties" xmlns:vt="http://schemas.openxmlformats.org/officeDocument/2006/docPropsVTypes">
  <TotalTime>10864</TotalTime>
  <Words>3577</Words>
  <Application>Microsoft Office PowerPoint</Application>
  <PresentationFormat>Panorámica</PresentationFormat>
  <Paragraphs>200</Paragraphs>
  <Slides>17</Slides>
  <Notes>15</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17</vt:i4>
      </vt:variant>
    </vt:vector>
  </HeadingPairs>
  <TitlesOfParts>
    <vt:vector size="23" baseType="lpstr">
      <vt:lpstr>Albert Sans</vt:lpstr>
      <vt:lpstr>Aptos</vt:lpstr>
      <vt:lpstr>Arial</vt:lpstr>
      <vt:lpstr>Times</vt:lpstr>
      <vt:lpstr>Verdana</vt:lpstr>
      <vt:lpstr>2_Custom Design</vt:lpstr>
      <vt:lpstr>Introducción a NotebookLM </vt:lpstr>
      <vt:lpstr>Agenda</vt:lpstr>
      <vt:lpstr>NotebookLM: Convierta sus Documentos en un Experto Interactivo</vt:lpstr>
      <vt:lpstr>Anatomía de un Cuaderno: Sus 3 Áreas de Trabajo</vt:lpstr>
      <vt:lpstr>Converse con sus Documentos: Del Lenguaje Jurídico al Lenguaje Natural</vt:lpstr>
      <vt:lpstr>Cuestionarios</vt:lpstr>
      <vt:lpstr>Flash Cards</vt:lpstr>
      <vt:lpstr>Informes</vt:lpstr>
      <vt:lpstr>Del Pleno Grabado al Borrador del Acta en Minutos</vt:lpstr>
      <vt:lpstr>Studio al Rescate: Resumen de Vídeo y Mapa Mental</vt:lpstr>
      <vt:lpstr>Creando Resumen en Vídeo</vt:lpstr>
      <vt:lpstr>De la Escucha a la Acción: Generando Certificaciones</vt:lpstr>
      <vt:lpstr>Más Allá de las Actas y las Leyes: Otras Aplicaciones para la Gestión Local</vt:lpstr>
      <vt:lpstr>Más Allá de las Actas y las Leyes: Otras Aplicaciones para la Gestión Local</vt:lpstr>
      <vt:lpstr>Presentación de PowerPoint</vt:lpstr>
      <vt:lpstr>Ya hay varios ayuntamientos que están poniendo las reglas en sus plenos 😉</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Lopez, Sandra</dc:creator>
  <cp:lastModifiedBy>David Bueno Vallejo</cp:lastModifiedBy>
  <cp:revision>3</cp:revision>
  <dcterms:created xsi:type="dcterms:W3CDTF">2025-07-04T07:06:21Z</dcterms:created>
  <dcterms:modified xsi:type="dcterms:W3CDTF">2025-09-30T17:46:55Z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0x010100D3FA6447E9F5FD4EADA4ECC973ABCF5A</vt:lpwstr>
  </property>
  <property fmtid="{D5CDD505-2E9C-101B-9397-08002B2CF9AE}" pid="4" name="Order">
    <vt:lpwstr>412600.000000000</vt:lpwstr>
  </property>
  <property fmtid="{D5CDD505-2E9C-101B-9397-08002B2CF9AE}" pid="5" name="Ficha">
    <vt:lpwstr>false</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ConvDiseño">
    <vt:lpwstr>true</vt:lpwstr>
  </property>
  <property fmtid="{D5CDD505-2E9C-101B-9397-08002B2CF9AE}" pid="10" name="Dependencias">
    <vt:lpwstr>true</vt:lpwstr>
  </property>
  <property fmtid="{D5CDD505-2E9C-101B-9397-08002B2CF9AE}" pid="11" name="_ExtendedDescription">
    <vt:lpwstr/>
  </property>
  <property fmtid="{D5CDD505-2E9C-101B-9397-08002B2CF9AE}" pid="12" name="TriggerFlowInfo">
    <vt:lpwstr/>
  </property>
  <property fmtid="{D5CDD505-2E9C-101B-9397-08002B2CF9AE}" pid="13" name="xd_Signature">
    <vt:lpwstr/>
  </property>
  <property fmtid="{D5CDD505-2E9C-101B-9397-08002B2CF9AE}" pid="14" name="KickOff">
    <vt:lpwstr>true</vt:lpwstr>
  </property>
</Properties>
</file>