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</p:sldIdLst>
  <p:sldSz cx="10693400" cy="7562850"/>
  <p:notesSz cx="10693400" cy="7562850"/>
  <p:embeddedFontLst>
    <p:embeddedFont>
      <p:font typeface="Carmen-BlackItalic" pitchFamily="2" charset="77"/>
      <p:bold r:id="rId4"/>
      <p:italic r:id="rId5"/>
      <p:boldItalic r:id="rId6"/>
    </p:embeddedFont>
    <p:embeddedFont>
      <p:font typeface="Minion Pro"/>
      <p:regular r:id="rId7"/>
      <p:bold r:id="rId8"/>
      <p:italic r:id="rId9"/>
      <p:boldItalic r:id="rId10"/>
    </p:embeddedFont>
    <p:embeddedFont>
      <p:font typeface="MinionPro-Medium" panose="02040503050306020203" pitchFamily="18" charset="0"/>
      <p:regular r:id="rId11"/>
      <p:italic r:id="rId12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0033"/>
    <a:srgbClr val="CCB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73"/>
    <p:restoredTop sz="94694"/>
  </p:normalViewPr>
  <p:slideViewPr>
    <p:cSldViewPr>
      <p:cViewPr varScale="1">
        <p:scale>
          <a:sx n="110" d="100"/>
          <a:sy n="110" d="100"/>
        </p:scale>
        <p:origin x="872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1">
                <a:solidFill>
                  <a:srgbClr val="8E2F34"/>
                </a:solidFill>
                <a:latin typeface="Carmen-BlackItalic"/>
                <a:cs typeface="Carmen-Black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6872" y="12"/>
            <a:ext cx="7135130" cy="755999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557649" y="5"/>
            <a:ext cx="0" cy="7560309"/>
          </a:xfrm>
          <a:custGeom>
            <a:avLst/>
            <a:gdLst/>
            <a:ahLst/>
            <a:cxnLst/>
            <a:rect l="l" t="t" r="r" b="b"/>
            <a:pathLst>
              <a:path h="7560309">
                <a:moveTo>
                  <a:pt x="0" y="0"/>
                </a:moveTo>
                <a:lnTo>
                  <a:pt x="0" y="7560005"/>
                </a:lnTo>
              </a:path>
            </a:pathLst>
          </a:custGeom>
          <a:ln w="3175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27999" y="5"/>
            <a:ext cx="0" cy="7560309"/>
          </a:xfrm>
          <a:custGeom>
            <a:avLst/>
            <a:gdLst/>
            <a:ahLst/>
            <a:cxnLst/>
            <a:rect l="l" t="t" r="r" b="b"/>
            <a:pathLst>
              <a:path h="7560309">
                <a:moveTo>
                  <a:pt x="0" y="0"/>
                </a:moveTo>
                <a:lnTo>
                  <a:pt x="0" y="7560005"/>
                </a:lnTo>
              </a:path>
            </a:pathLst>
          </a:custGeom>
          <a:ln w="3175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1">
                <a:solidFill>
                  <a:srgbClr val="8E2F34"/>
                </a:solidFill>
                <a:latin typeface="Carmen-BlackItalic"/>
                <a:cs typeface="Carmen-Black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1">
                <a:solidFill>
                  <a:srgbClr val="8E2F34"/>
                </a:solidFill>
                <a:latin typeface="Carmen-BlackItalic"/>
                <a:cs typeface="Carmen-Black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1">
                <a:solidFill>
                  <a:srgbClr val="8E2F34"/>
                </a:solidFill>
                <a:latin typeface="Carmen-BlackItalic"/>
                <a:cs typeface="Carmen-Black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0692003" cy="755999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557649" y="5"/>
            <a:ext cx="0" cy="7560309"/>
          </a:xfrm>
          <a:custGeom>
            <a:avLst/>
            <a:gdLst/>
            <a:ahLst/>
            <a:cxnLst/>
            <a:rect l="l" t="t" r="r" b="b"/>
            <a:pathLst>
              <a:path h="7560309">
                <a:moveTo>
                  <a:pt x="0" y="0"/>
                </a:moveTo>
                <a:lnTo>
                  <a:pt x="0" y="7560005"/>
                </a:lnTo>
              </a:path>
            </a:pathLst>
          </a:custGeom>
          <a:ln w="3175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27999" y="5"/>
            <a:ext cx="0" cy="7560309"/>
          </a:xfrm>
          <a:custGeom>
            <a:avLst/>
            <a:gdLst/>
            <a:ahLst/>
            <a:cxnLst/>
            <a:rect l="l" t="t" r="r" b="b"/>
            <a:pathLst>
              <a:path h="7560309">
                <a:moveTo>
                  <a:pt x="0" y="0"/>
                </a:moveTo>
                <a:lnTo>
                  <a:pt x="0" y="7560005"/>
                </a:lnTo>
              </a:path>
            </a:pathLst>
          </a:custGeom>
          <a:ln w="3175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300" y="324054"/>
            <a:ext cx="1711325" cy="40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1">
                <a:solidFill>
                  <a:srgbClr val="8E2F34"/>
                </a:solidFill>
                <a:latin typeface="Carmen-BlackItalic"/>
                <a:cs typeface="Carmen-BlackItal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19299" y="1092621"/>
            <a:ext cx="26797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Sustituye</a:t>
            </a:r>
            <a:r>
              <a:rPr sz="11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información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relativa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recorrido</a:t>
            </a:r>
            <a:r>
              <a:rPr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traza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exposición.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Ubicación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sz="11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lonas,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direcciones,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horarios...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Puedes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añadir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11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contacto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sz="11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biblioteca.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/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solidFill>
                  <a:srgbClr val="67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Recorrido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AC10E5-35FB-4B44-88FD-DE73775386B8}"/>
              </a:ext>
            </a:extLst>
          </p:cNvPr>
          <p:cNvSpPr txBox="1"/>
          <p:nvPr/>
        </p:nvSpPr>
        <p:spPr>
          <a:xfrm>
            <a:off x="7480300" y="5721949"/>
            <a:ext cx="1600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tx1"/>
                </a:solidFill>
                <a:effectLst/>
                <a:latin typeface="Minion Pro" panose="02040503050201020203" pitchFamily="18" charset="0"/>
              </a:rPr>
              <a:t>Localidad</a:t>
            </a:r>
            <a:endParaRPr lang="es-ES" dirty="0">
              <a:solidFill>
                <a:schemeClr val="tx1"/>
              </a:solidFill>
              <a:effectLst/>
              <a:latin typeface="Minion Pro" panose="02040503050201020203" pitchFamily="18" charset="0"/>
            </a:endParaRPr>
          </a:p>
          <a:p>
            <a:pPr algn="just"/>
            <a:r>
              <a:rPr lang="es-ES" sz="1400" b="1" dirty="0">
                <a:solidFill>
                  <a:schemeClr val="tx1"/>
                </a:solidFill>
                <a:effectLst/>
                <a:latin typeface="Minion Pro" panose="02040503050201020203" pitchFamily="18" charset="0"/>
              </a:rPr>
              <a:t>Del xx al xx de</a:t>
            </a:r>
            <a:endParaRPr lang="es-ES" sz="1400" dirty="0">
              <a:solidFill>
                <a:schemeClr val="tx1"/>
              </a:solidFill>
              <a:effectLst/>
              <a:latin typeface="Minion Pro" panose="02040503050201020203" pitchFamily="18" charset="0"/>
            </a:endParaRPr>
          </a:p>
          <a:p>
            <a:pPr algn="just"/>
            <a:r>
              <a:rPr lang="es-ES" sz="1400" b="1" dirty="0" err="1">
                <a:solidFill>
                  <a:schemeClr val="tx1"/>
                </a:solidFill>
                <a:effectLst/>
                <a:latin typeface="Minion Pro" panose="02040503050201020203" pitchFamily="18" charset="0"/>
              </a:rPr>
              <a:t>xxxxx</a:t>
            </a:r>
            <a:r>
              <a:rPr lang="es-ES" sz="1400" b="1" dirty="0">
                <a:solidFill>
                  <a:schemeClr val="tx1"/>
                </a:solidFill>
                <a:effectLst/>
                <a:latin typeface="Minion Pro" panose="02040503050201020203" pitchFamily="18" charset="0"/>
              </a:rPr>
              <a:t> de 2024</a:t>
            </a:r>
            <a:endParaRPr lang="es-ES" sz="1400" dirty="0">
              <a:solidFill>
                <a:schemeClr val="tx1"/>
              </a:solidFill>
              <a:effectLst/>
              <a:latin typeface="Minion Pro" panose="02040503050201020203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815AC27-E6E9-8147-8CB0-991393E9814A}"/>
              </a:ext>
            </a:extLst>
          </p:cNvPr>
          <p:cNvSpPr txBox="1"/>
          <p:nvPr/>
        </p:nvSpPr>
        <p:spPr>
          <a:xfrm>
            <a:off x="3975100" y="690562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rgbClr val="E5007D"/>
                </a:solidFill>
                <a:effectLst/>
                <a:latin typeface="Minion Pro" panose="02040503050201020203" pitchFamily="18" charset="0"/>
              </a:rPr>
              <a:t>Borra este texto y añade aquí los logotipos de tu biblioteca</a:t>
            </a:r>
          </a:p>
          <a:p>
            <a:pPr algn="ctr"/>
            <a:r>
              <a:rPr lang="es-ES" sz="900" dirty="0">
                <a:solidFill>
                  <a:srgbClr val="E5007D"/>
                </a:solidFill>
                <a:effectLst/>
                <a:latin typeface="Minion Pro" panose="02040503050201020203" pitchFamily="18" charset="0"/>
              </a:rPr>
              <a:t>y el Ayuntamiento correspondiente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3307" y="5290301"/>
            <a:ext cx="411607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Utiliza</a:t>
            </a:r>
            <a:r>
              <a:rPr sz="1200" spc="-2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este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área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gris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para</a:t>
            </a:r>
            <a:r>
              <a:rPr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colocar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tu(s)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mapa(s)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con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las</a:t>
            </a:r>
            <a:r>
              <a:rPr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spc="-10" dirty="0" err="1">
                <a:solidFill>
                  <a:srgbClr val="EC008C"/>
                </a:solidFill>
                <a:latin typeface="MinionPro-Medium"/>
                <a:cs typeface="MinionPro-Medium"/>
              </a:rPr>
              <a:t>ubicaciones</a:t>
            </a:r>
            <a:r>
              <a:rPr lang="es-ES"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. Una forma muy sencilla de obtener el mapa es hacer una captura de pantalla en una aplicación como Google </a:t>
            </a:r>
            <a:r>
              <a:rPr lang="es-ES" sz="1200" spc="-10" dirty="0" err="1">
                <a:solidFill>
                  <a:srgbClr val="EC008C"/>
                </a:solidFill>
                <a:latin typeface="MinionPro-Medium"/>
                <a:cs typeface="MinionPro-Medium"/>
              </a:rPr>
              <a:t>Maps</a:t>
            </a:r>
            <a:r>
              <a:rPr lang="es-ES"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 con tu ordenador. Luego, insértala en este documento y utiliza la herramienta “Recortar” para ajustarla al área deseada.</a:t>
            </a:r>
            <a:endParaRPr sz="1200" dirty="0">
              <a:latin typeface="MinionPro-Medium"/>
              <a:cs typeface="MinionPro-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1089" y="3707698"/>
            <a:ext cx="37236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Coloca</a:t>
            </a:r>
            <a:r>
              <a:rPr sz="1200" spc="-2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estos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elementos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sobre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el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mapa,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en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el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lugar</a:t>
            </a:r>
            <a:r>
              <a:rPr sz="1200" spc="-1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apropiado,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en</a:t>
            </a:r>
            <a:r>
              <a:rPr sz="1200" spc="-35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correspondencia</a:t>
            </a:r>
            <a:r>
              <a:rPr sz="1200" spc="-2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con</a:t>
            </a:r>
            <a:r>
              <a:rPr sz="1200" spc="-2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las</a:t>
            </a:r>
            <a:r>
              <a:rPr sz="1200" spc="-2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>
                <a:solidFill>
                  <a:srgbClr val="EC008C"/>
                </a:solidFill>
                <a:latin typeface="MinionPro-Medium"/>
                <a:cs typeface="MinionPro-Medium"/>
              </a:rPr>
              <a:t>imágenes</a:t>
            </a:r>
            <a:r>
              <a:rPr sz="1200" spc="-2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dirty="0" err="1">
                <a:solidFill>
                  <a:srgbClr val="EC008C"/>
                </a:solidFill>
                <a:latin typeface="MinionPro-Medium"/>
                <a:cs typeface="MinionPro-Medium"/>
              </a:rPr>
              <a:t>numeradas</a:t>
            </a:r>
            <a:r>
              <a:rPr sz="1200" spc="-20" dirty="0">
                <a:solidFill>
                  <a:srgbClr val="EC008C"/>
                </a:solidFill>
                <a:latin typeface="MinionPro-Medium"/>
                <a:cs typeface="MinionPro-Medium"/>
              </a:rPr>
              <a:t> </a:t>
            </a:r>
            <a:r>
              <a:rPr sz="1200" spc="-10" dirty="0" err="1">
                <a:solidFill>
                  <a:srgbClr val="EC008C"/>
                </a:solidFill>
                <a:latin typeface="MinionPro-Medium"/>
                <a:cs typeface="MinionPro-Medium"/>
              </a:rPr>
              <a:t>arriba</a:t>
            </a:r>
            <a:r>
              <a:rPr lang="es-ES" sz="1200" spc="-10" dirty="0">
                <a:solidFill>
                  <a:srgbClr val="EC008C"/>
                </a:solidFill>
                <a:latin typeface="MinionPro-Medium"/>
                <a:cs typeface="MinionPro-Medium"/>
              </a:rPr>
              <a:t>. Luego borras estas cajas de texto con indicaciones.</a:t>
            </a:r>
            <a:endParaRPr sz="1200" dirty="0">
              <a:latin typeface="MinionPro-Medium"/>
              <a:cs typeface="MinionPro-Medium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1B1FE1F-5E74-F947-9C24-2D410AF3E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3580698"/>
            <a:ext cx="254000" cy="254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55DC5C9-60C6-F349-95C5-FF230AA40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0" y="3580698"/>
            <a:ext cx="254000" cy="254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195DE97-BF53-6946-82CB-17190CC9E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00" y="3580698"/>
            <a:ext cx="254000" cy="254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4E2EA1C-1BB2-3B4D-B2AF-BEE2A9EA55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7294" y="3575137"/>
            <a:ext cx="254000" cy="254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211200C-27B6-6443-ADE6-8372BBC16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2094" y="3575137"/>
            <a:ext cx="254000" cy="254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4970A4C-388F-404D-B89C-B9B8C2FED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500" y="3915789"/>
            <a:ext cx="254000" cy="2540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8EFB5E6-3A34-0B43-869E-C788D3B95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00" y="3915789"/>
            <a:ext cx="254000" cy="2540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1FC884B-D54E-5144-BFE5-EE82D60B43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100" y="3915789"/>
            <a:ext cx="254000" cy="254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13E1791-8C6D-1E45-8AC6-6A57AD154B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31900" y="3915789"/>
            <a:ext cx="254000" cy="25400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2DC827A-3BD1-F04B-82CA-3587512CDE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4032" y="3915789"/>
            <a:ext cx="25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08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147</Words>
  <Application>Microsoft Macintosh PowerPoint</Application>
  <PresentationFormat>Personalizado</PresentationFormat>
  <Paragraphs>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Carmen-BlackItalic</vt:lpstr>
      <vt:lpstr>Calibri</vt:lpstr>
      <vt:lpstr>Minion Pro</vt:lpstr>
      <vt:lpstr>MinionPro-Medium</vt:lpstr>
      <vt:lpstr>Times New Roman</vt:lpstr>
      <vt:lpstr>Office Theme</vt:lpstr>
      <vt:lpstr>Recorrido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Recorrido</dc:title>
  <cp:lastModifiedBy>David Adiego Sánchez</cp:lastModifiedBy>
  <cp:revision>9</cp:revision>
  <dcterms:created xsi:type="dcterms:W3CDTF">2023-03-09T11:22:26Z</dcterms:created>
  <dcterms:modified xsi:type="dcterms:W3CDTF">2026-04-08T12:01:40Z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2023-03-09T00:00:00Z</vt:filetime>
  </property>
  <property fmtid="{D5CDD505-2E9C-101B-9397-08002B2CF9AE}" pid="3" name="Creator">
    <vt:lpwstr>Adobe InDesign 18.1 (Macintosh)</vt:lpwstr>
  </property>
  <property fmtid="{D5CDD505-2E9C-101B-9397-08002B2CF9AE}" pid="4" name="LastSaved">
    <vt:filetime>2023-03-09T00:00:00Z</vt:filetime>
  </property>
  <property fmtid="{D5CDD505-2E9C-101B-9397-08002B2CF9AE}" pid="5" name="Producer">
    <vt:lpwstr>Adobe PDF Library 17.0</vt:lpwstr>
  </property>
</Properties>
</file>